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1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7" r:id="rId23"/>
    <p:sldId id="528" r:id="rId24"/>
    <p:sldId id="529" r:id="rId25"/>
    <p:sldId id="534" r:id="rId26"/>
    <p:sldId id="526" r:id="rId27"/>
    <p:sldId id="532" r:id="rId28"/>
    <p:sldId id="533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1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528"/>
            <p14:sldId id="529"/>
            <p14:sldId id="534"/>
            <p14:sldId id="526"/>
            <p14:sldId id="532"/>
            <p14:sldId id="53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A5A6A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95829"/>
              </p:ext>
            </p:extLst>
          </p:nvPr>
        </p:nvGraphicFramePr>
        <p:xfrm>
          <a:off x="302064" y="1723850"/>
          <a:ext cx="8538898" cy="4492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/>
                        <a:t>リポジトリ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32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2549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254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26752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RHEL7_AWS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RHEL8_AWS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444260" y="6234372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064" y="6172818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kern="100" dirty="0"/>
              <a:t>RHEL7_AWS 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RHEL7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kern="100" dirty="0" smtClean="0"/>
              <a:t>RHEL8_AWS </a:t>
            </a:r>
            <a:r>
              <a:rPr lang="en-US" altLang="ja-JP" sz="1100" kern="100" dirty="0"/>
              <a:t>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RHEL8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MariaDB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環境構築ユーザーは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 err="1"/>
              <a:t>wget</a:t>
            </a:r>
            <a:r>
              <a:rPr lang="en-US" altLang="ja-JP" sz="1400"/>
              <a:t> https://github.com/exastro-suite/it-automation/releases/download/v</a:t>
            </a:r>
            <a:r>
              <a:rPr lang="en-US" altLang="ja-JP" sz="1400">
                <a:solidFill>
                  <a:srgbClr val="FF0000"/>
                </a:solidFill>
              </a:rPr>
              <a:t>x.x.x</a:t>
            </a:r>
            <a:r>
              <a:rPr lang="en-US" altLang="ja-JP" sz="1400"/>
              <a:t>/exastro-it-automation-</a:t>
            </a:r>
            <a:r>
              <a:rPr lang="en-US" altLang="ja-JP" sz="1400">
                <a:solidFill>
                  <a:srgbClr val="FF0000"/>
                </a:solidFill>
              </a:rPr>
              <a:t>x.x.x</a:t>
            </a:r>
            <a:r>
              <a:rPr lang="en-US" altLang="ja-JP" sz="140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7811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CentOS7","CentOS8","RHEL7","RHEL8“,</a:t>
                      </a:r>
                      <a:r>
                        <a:rPr lang="en-US" altLang="ja-JP" sz="900" kern="100" dirty="0" smtClean="0">
                          <a:effectLst/>
                        </a:rPr>
                        <a:t> "RHEL7_AWS“, "RHEL8_AWS"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sz="900" kern="100" dirty="0" smtClean="0">
                          <a:effectLst/>
                        </a:rPr>
                        <a:t>が</a:t>
                      </a:r>
                      <a:r>
                        <a:rPr lang="en-US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sz="900" kern="100" dirty="0" smtClean="0">
                          <a:effectLst/>
                        </a:rPr>
                        <a:t>の</a:t>
                      </a:r>
                      <a:r>
                        <a:rPr lang="ja-JP" sz="900" kern="100" dirty="0">
                          <a:effectLst/>
                        </a:rPr>
                        <a:t>場合</a:t>
                      </a:r>
                      <a:r>
                        <a:rPr lang="ja-JP" sz="900" kern="100" dirty="0" smtClean="0">
                          <a:effectLst/>
                        </a:rPr>
                        <a:t>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 err="1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64890"/>
              </p:ext>
            </p:extLst>
          </p:nvPr>
        </p:nvGraphicFramePr>
        <p:xfrm>
          <a:off x="539440" y="2060814"/>
          <a:ext cx="8065121" cy="44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RHEL7”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“RHEL8")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パスワードに記号を含めるとエラーになる場合があります。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40863"/>
              </p:ext>
            </p:extLst>
          </p:nvPr>
        </p:nvGraphicFramePr>
        <p:xfrm>
          <a:off x="611450" y="1542888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7387091" y="5217159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2/6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3/6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4/6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5/6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9850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5271"/>
              </p:ext>
            </p:extLst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 smtClean="0"/>
              <a:t>※</a:t>
            </a:r>
            <a:r>
              <a:rPr lang="ja-JP" altLang="en-US" sz="1500" dirty="0" smtClean="0"/>
              <a:t>ホスト名の代わりに、サーバーの</a:t>
            </a:r>
            <a:r>
              <a:rPr lang="en-US" altLang="ja-JP" sz="1500" dirty="0" smtClean="0"/>
              <a:t>IP</a:t>
            </a:r>
            <a:r>
              <a:rPr lang="ja-JP" altLang="en-US" sz="1500" dirty="0" smtClean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接続後は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31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0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09210"/>
              </p:ext>
            </p:extLst>
          </p:nvPr>
        </p:nvGraphicFramePr>
        <p:xfrm>
          <a:off x="106893" y="1556740"/>
          <a:ext cx="8929240" cy="49804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 smtClean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 smtClean="0">
                          <a:effectLst/>
                        </a:rPr>
                        <a:t>システム</a:t>
                      </a:r>
                      <a:r>
                        <a:rPr lang="ja-JP" sz="900" kern="0" dirty="0">
                          <a:effectLst/>
                        </a:rPr>
                        <a:t>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 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のインストールを自動化するツールです。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Cobbler 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ー上にインストールメディアと、インストール時の設定情報を記載したキックスタートファイルを登録し、ネットワークに接続した機器に対してこれらを配布することで、ネットワークインストールを可能としま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832483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5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smtClean="0"/>
              <a:t>Exastro-ITA</a:t>
            </a:r>
            <a:r>
              <a:rPr lang="en-US" altLang="ja-JP" dirty="0"/>
              <a:t>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dirty="0" smtClean="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MariaDB</a:t>
                </a:r>
                <a:endParaRPr kumimoji="0" lang="ja-JP" altLang="en-US" sz="1050" kern="100" dirty="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2798</Words>
  <Application>Microsoft Office PowerPoint</Application>
  <PresentationFormat>画面に合わせる (4:3)</PresentationFormat>
  <Paragraphs>535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2020-10-02T06:35:26Z</dcterms:modified>
</cp:coreProperties>
</file>