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1.8.1 </a:t>
            </a:r>
            <a:endParaRPr lang="en-US" altLang="ja-JP" dirty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 smtClean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「</a:t>
            </a:r>
            <a:r>
              <a:rPr lang="en-US" altLang="ja-JP" sz="1400" dirty="0" err="1" smtClean="0"/>
              <a:t>VersionUP_ITA</a:t>
            </a:r>
            <a:r>
              <a:rPr lang="ja-JP" altLang="en-US" sz="1400" dirty="0" smtClean="0"/>
              <a:t>」を入力した場合は、手動でライブラリのインストールを実施してください。</a:t>
            </a:r>
            <a:endParaRPr lang="en-US" altLang="ja-JP" sz="1400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84112"/>
              </p:ext>
            </p:extLst>
          </p:nvPr>
        </p:nvGraphicFramePr>
        <p:xfrm>
          <a:off x="179512" y="2060810"/>
          <a:ext cx="8819131" cy="420925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1.8.1</a:t>
                      </a:r>
                      <a:r>
                        <a:rPr lang="ja-JP" altLang="en-US" sz="1050" kern="100" dirty="0" smtClean="0">
                          <a:effectLst/>
                        </a:rPr>
                        <a:t>で</a:t>
                      </a:r>
                      <a:r>
                        <a:rPr lang="ja-JP" altLang="en-US" sz="1050" kern="100" dirty="0" smtClean="0">
                          <a:effectLst/>
                        </a:rPr>
                        <a:t>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1752</Words>
  <Application>Microsoft Office PowerPoint</Application>
  <PresentationFormat>画面に合わせる (4:3)</PresentationFormat>
  <Paragraphs>275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2021-08-27T04:16:50Z</dcterms:modified>
</cp:coreProperties>
</file>