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37" r:id="rId18"/>
    <p:sldId id="539" r:id="rId19"/>
    <p:sldId id="540" r:id="rId20"/>
    <p:sldId id="524" r:id="rId21"/>
    <p:sldId id="527" r:id="rId22"/>
    <p:sldId id="538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  <p14:sldId id="537"/>
            <p14:sldId id="539"/>
            <p14:sldId id="540"/>
          </p14:sldIdLst>
        </p14:section>
        <p14:section name="4.　ITA動作確認" id="{997E25C5-536A-441F-84BA-3CB1FBC6F6F3}">
          <p14:sldIdLst>
            <p14:sldId id="524"/>
            <p14:sldId id="527"/>
            <p14:sldId id="53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26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2022/11/16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2022/11/16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Ansible-driver%E7%B7%A8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 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バージョンアップ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ja-JP" altLang="en-US" dirty="0"/>
              <a:t>バージョンアップ（</a:t>
            </a:r>
            <a:r>
              <a:rPr lang="en-US" altLang="ja-JP" dirty="0"/>
              <a:t>1/9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</a:t>
            </a:r>
            <a:r>
              <a:rPr lang="ja-JP" altLang="en-US" dirty="0"/>
              <a:t>バージョンアップのユーザーは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ITA</a:t>
            </a:r>
            <a:r>
              <a:rPr lang="ja-JP" altLang="en-US" dirty="0"/>
              <a:t>環境のバックアップ</a:t>
            </a:r>
            <a:endParaRPr lang="en-US" altLang="ja-JP" dirty="0"/>
          </a:p>
          <a:p>
            <a:pPr lvl="1"/>
            <a:r>
              <a:rPr lang="ja-JP" altLang="en-US" dirty="0"/>
              <a:t>事前に</a:t>
            </a:r>
            <a:r>
              <a:rPr lang="en-US" altLang="ja-JP" dirty="0"/>
              <a:t>ITA</a:t>
            </a:r>
            <a:r>
              <a:rPr lang="ja-JP" altLang="en-US" dirty="0"/>
              <a:t>環境のバックアップを取得してください。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marL="360000" marR="0" lvl="1" indent="-180000" algn="l" defTabSz="914400" rtl="0" eaLnBrk="1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Wingdings" pitchFamily="2" charset="2"/>
              <a:buChar char="l"/>
              <a:tabLst/>
              <a:defRPr/>
            </a:pPr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200" dirty="0"/>
              <a:t># 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300" dirty="0"/>
            </a:b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※v1.10.1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以降は以下のコマンドです。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#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curl -OL https://github.com/exastro-suite/it-automation/releases/download/v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x.x.x_tag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/exastro-it-automation-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x.x.x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.tar.gz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</a:br>
            <a:br>
              <a:rPr lang="en-US" altLang="ja-JP" dirty="0"/>
            </a:br>
            <a:r>
              <a:rPr lang="en-US" altLang="ja-JP" dirty="0"/>
              <a:t>※ curl</a:t>
            </a:r>
            <a:r>
              <a:rPr lang="ja-JP" altLang="en-US" dirty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>
                <a:solidFill>
                  <a:srgbClr val="FF0000"/>
                </a:solidFill>
              </a:rPr>
              <a:t>バージョン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は適宜変更してください。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ja-JP" altLang="en-US" dirty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バージョンアップ設定を行うアンサーファイルとシェルのあるディレクトリに移動します。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　</a:t>
            </a:r>
            <a:r>
              <a:rPr lang="en-US" altLang="ja-JP" sz="1300" b="0" i="0" dirty="0">
                <a:solidFill>
                  <a:srgbClr val="24292F"/>
                </a:solidFill>
                <a:effectLst/>
                <a:latin typeface="-apple-system"/>
              </a:rPr>
              <a:t>※v1.10.1 </a:t>
            </a:r>
            <a:r>
              <a:rPr lang="ja-JP" altLang="en-US" sz="1300" b="0" i="0" dirty="0">
                <a:solidFill>
                  <a:srgbClr val="24292F"/>
                </a:solidFill>
                <a:effectLst/>
                <a:latin typeface="-apple-system"/>
              </a:rPr>
              <a:t>以降は</a:t>
            </a:r>
            <a:r>
              <a:rPr kumimoji="1" lang="ja-JP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以下のコマンドです。</a:t>
            </a:r>
            <a:br>
              <a:rPr lang="ja-JP" altLang="en-US" dirty="0"/>
            </a:br>
            <a:r>
              <a:rPr lang="ja-JP" altLang="en-US" sz="1400" b="0" i="0" dirty="0">
                <a:solidFill>
                  <a:srgbClr val="24292F"/>
                </a:solidFill>
                <a:effectLst/>
              </a:rPr>
              <a:t>　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# cd it-automation-</a:t>
            </a:r>
            <a:r>
              <a:rPr lang="en-US" altLang="ja-JP" sz="1400" b="0" i="0" dirty="0" err="1">
                <a:solidFill>
                  <a:srgbClr val="FF0000"/>
                </a:solidFill>
                <a:effectLst/>
              </a:rPr>
              <a:t>x.x.x_tag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ita_install_package</a:t>
            </a:r>
            <a:r>
              <a:rPr lang="en-US" altLang="ja-JP" sz="1400" b="0" i="0" dirty="0">
                <a:solidFill>
                  <a:srgbClr val="24292F"/>
                </a:solidFill>
                <a:effectLst/>
              </a:rPr>
              <a:t>/</a:t>
            </a:r>
            <a:r>
              <a:rPr lang="en-US" altLang="ja-JP" sz="1400" b="0" i="0" dirty="0" err="1">
                <a:solidFill>
                  <a:srgbClr val="24292F"/>
                </a:solidFill>
                <a:effectLst/>
              </a:rPr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2/9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を編集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のバージョンアップ設定を行うアンサーファイルを事前に作成してください。</a:t>
            </a:r>
          </a:p>
          <a:p>
            <a:pPr lvl="1"/>
            <a:r>
              <a:rPr lang="ja-JP" altLang="en-US" dirty="0"/>
              <a:t>バージョンアップを行う際、ライブラリのインストールを行う場合は「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」に、ライブラリのインストールを行わない場合は「</a:t>
            </a:r>
            <a:r>
              <a:rPr lang="en-US" altLang="ja-JP" dirty="0" err="1"/>
              <a:t>Versionup_ITA</a:t>
            </a:r>
            <a:r>
              <a:rPr lang="ja-JP" altLang="en-US" dirty="0"/>
              <a:t>」にしてください。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バージョンアップに使用する項目は「</a:t>
            </a:r>
            <a:r>
              <a:rPr lang="en-US" altLang="ja-JP" dirty="0" err="1"/>
              <a:t>install_mode</a:t>
            </a:r>
            <a:r>
              <a:rPr lang="ja-JP" altLang="en-US" dirty="0"/>
              <a:t>」と「</a:t>
            </a:r>
            <a:r>
              <a:rPr lang="en-US" altLang="ja-JP" kern="100" dirty="0" err="1"/>
              <a:t>ita_directory</a:t>
            </a:r>
            <a:r>
              <a:rPr lang="ja-JP" altLang="en-US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/>
              <a:t>その他の項目は使用いたしません。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59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：オンラインインストール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：オフラインインストール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：ライブラリ収集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本体のインストール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ITA</a:t>
                      </a:r>
                      <a:r>
                        <a:rPr lang="ja-JP" altLang="en-US" sz="800" kern="100" dirty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/</a:t>
                      </a:r>
                      <a:r>
                        <a:rPr lang="en-US" altLang="ja-JP" sz="1000" kern="100" dirty="0" err="1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画面表示の言語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3.5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3/9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バージョン</a:t>
            </a:r>
            <a:r>
              <a:rPr lang="en-US" altLang="ja-JP" dirty="0"/>
              <a:t>1.6.0</a:t>
            </a:r>
            <a:r>
              <a:rPr lang="ja-JP" altLang="en-US" dirty="0"/>
              <a:t>より、インストーラー起動時に実行するシェルが</a:t>
            </a:r>
            <a:r>
              <a:rPr lang="en-US" altLang="ja-JP" kern="100" dirty="0"/>
              <a:t>ita_installer.sh</a:t>
            </a:r>
            <a:r>
              <a:rPr lang="ja-JP" altLang="en-US" kern="100" dirty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  <a:r>
              <a:rPr lang="ja-JP" altLang="en-US" dirty="0"/>
              <a:t>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」の値によって、インストーラーの動作が分岐します。バージョンアップ時には以下のいずれかの値を入力します。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：ライブラリのインストールは行わずに、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オンライン環境でライブラリを自動でインストールする場合は、 「</a:t>
            </a:r>
            <a:r>
              <a:rPr lang="en-US" altLang="ja-JP" dirty="0" err="1"/>
              <a:t>install_mode</a:t>
            </a:r>
            <a:r>
              <a:rPr lang="ja-JP" altLang="en-US" dirty="0"/>
              <a:t>」 を「</a:t>
            </a:r>
            <a:r>
              <a:rPr lang="en-US" altLang="ja-JP" dirty="0" err="1"/>
              <a:t>Versionup_All</a:t>
            </a:r>
            <a:r>
              <a:rPr lang="ja-JP" altLang="en-US" dirty="0"/>
              <a:t>」を、オフライン環境、またはライブラリを自動でインストールしない場合は、「</a:t>
            </a:r>
            <a:r>
              <a:rPr lang="en-US" altLang="ja-JP" dirty="0" err="1"/>
              <a:t>Versionup_ITA</a:t>
            </a:r>
            <a:r>
              <a:rPr lang="ja-JP" altLang="en-US" dirty="0"/>
              <a:t>」を入力してください。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4/9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endParaRPr lang="en-US" altLang="ja-JP" dirty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のサンプルを以下に示します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その他の項目は使用いたしません。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(ita_answers.txt)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5/9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ITA</a:t>
            </a:r>
            <a:r>
              <a:rPr lang="ja-JP" altLang="en-US" dirty="0"/>
              <a:t>インストーラー（バージョンアップ）実行</a:t>
            </a:r>
            <a:endParaRPr lang="en-US" altLang="ja-JP" dirty="0"/>
          </a:p>
          <a:p>
            <a:pPr lvl="1"/>
            <a:r>
              <a:rPr lang="ja-JP" altLang="en-US" dirty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インストーラー（バージョンアップ）を実行します。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ita_installer.sh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/>
              <a:t>」が「</a:t>
            </a:r>
            <a:r>
              <a:rPr lang="en-US" altLang="ja-JP" dirty="0" err="1"/>
              <a:t>Versionup_All</a:t>
            </a:r>
            <a:r>
              <a:rPr lang="ja-JP" altLang="en-US" dirty="0"/>
              <a:t>」の場合は、処理の途中でライブラリが自動でインストールされます。</a:t>
            </a:r>
            <a:br>
              <a:rPr lang="en-US" altLang="ja-JP" dirty="0"/>
            </a:br>
            <a:r>
              <a:rPr lang="ja-JP" altLang="en-US" dirty="0"/>
              <a:t>バージョンごとにインストールされるライブラリは次ページを参照してください。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ja-JP" altLang="en-US" dirty="0"/>
              <a:t>処理の確認</a:t>
            </a:r>
          </a:p>
          <a:p>
            <a:pPr lvl="1"/>
            <a:r>
              <a:rPr lang="ja-JP" altLang="en-US" dirty="0"/>
              <a:t>正常に終了すると、取得した資材のバージョンに上げることができます。</a:t>
            </a:r>
            <a:endParaRPr lang="en-US" altLang="ja-JP" dirty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インストーラーは、シェルの処理終了時に終了の状態によって以下の終了ステータスを返します。</a:t>
            </a:r>
            <a:endParaRPr lang="en-US" altLang="ja-JP" dirty="0"/>
          </a:p>
          <a:p>
            <a:pPr marL="360000" lvl="2" indent="0">
              <a:buNone/>
            </a:pPr>
            <a:r>
              <a:rPr lang="ja-JP" altLang="en-US" dirty="0"/>
              <a:t>正常終了時：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6/9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バージョンアップ時にインストールされるライブラリ一覧</a:t>
            </a:r>
            <a:endParaRPr lang="en-US" altLang="ja-JP" dirty="0"/>
          </a:p>
          <a:p>
            <a:pPr lvl="1"/>
            <a:r>
              <a:rPr lang="ja-JP" altLang="en-US" sz="1400" dirty="0"/>
              <a:t>アンサーファイル（</a:t>
            </a:r>
            <a:r>
              <a:rPr lang="en-US" altLang="ja-JP" sz="1400" dirty="0"/>
              <a:t>ita_answers.txt</a:t>
            </a:r>
            <a:r>
              <a:rPr lang="ja-JP" altLang="en-US" sz="1400" dirty="0"/>
              <a:t>）の「</a:t>
            </a:r>
            <a:r>
              <a:rPr lang="en-US" altLang="ja-JP" sz="1400" dirty="0" err="1"/>
              <a:t>install_mode</a:t>
            </a:r>
            <a:r>
              <a:rPr lang="ja-JP" altLang="en-US" sz="1400" dirty="0"/>
              <a:t>」に「</a:t>
            </a:r>
            <a:r>
              <a:rPr lang="en-US" altLang="ja-JP" sz="1400" dirty="0" err="1"/>
              <a:t>Versionup_All</a:t>
            </a:r>
            <a:r>
              <a:rPr lang="ja-JP" altLang="en-US" sz="1400" dirty="0"/>
              <a:t>」を入力した場合は、インストール済のドライバに応じて以下のライブラリが自動でインストールされます。</a:t>
            </a:r>
            <a:br>
              <a:rPr lang="en-US" altLang="ja-JP" sz="1400" dirty="0"/>
            </a:br>
            <a:r>
              <a:rPr lang="ja-JP" altLang="en-US" sz="1400" dirty="0"/>
              <a:t>「</a:t>
            </a:r>
            <a:r>
              <a:rPr lang="en-US" altLang="ja-JP" sz="1400" dirty="0" err="1"/>
              <a:t>VersionUP_ITA</a:t>
            </a:r>
            <a:r>
              <a:rPr lang="ja-JP" altLang="en-US" sz="1400" dirty="0"/>
              <a:t>」を入力した場合は、手動でライブラリのインストールを実施してください。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30068"/>
              </p:ext>
            </p:extLst>
          </p:nvPr>
        </p:nvGraphicFramePr>
        <p:xfrm>
          <a:off x="179512" y="2204830"/>
          <a:ext cx="8819131" cy="380463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YAML</a:t>
                      </a:r>
                      <a:r>
                        <a:rPr lang="ja-JP" altLang="en-US" sz="1050" kern="100" dirty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>
                          <a:effectLst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lang="en-US" altLang="ja-JP" sz="1050" kern="100" dirty="0">
                          <a:effectLst/>
                        </a:rPr>
                        <a:t>)</a:t>
                      </a:r>
                      <a:r>
                        <a:rPr lang="ja-JP" altLang="en-US" sz="1050" kern="100" dirty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>
                          <a:effectLst/>
                        </a:rPr>
                        <a:t>ITA</a:t>
                      </a:r>
                      <a:r>
                        <a:rPr lang="ja-JP" altLang="en-US" sz="1050" kern="100" dirty="0">
                          <a:effectLst/>
                        </a:rPr>
                        <a:t>から</a:t>
                      </a:r>
                      <a:r>
                        <a:rPr lang="en-US" altLang="ja-JP" sz="1050" kern="100" dirty="0">
                          <a:effectLst/>
                        </a:rPr>
                        <a:t>AWS</a:t>
                      </a:r>
                      <a:r>
                        <a:rPr lang="ja-JP" altLang="en-US" sz="1050" kern="100" dirty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</a:t>
                      </a:r>
                      <a:r>
                        <a:rPr lang="ja-JP" altLang="en-US" sz="1050" kern="100" dirty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>
                          <a:effectLst/>
                        </a:rPr>
                        <a:t>SSH</a:t>
                      </a:r>
                      <a:r>
                        <a:rPr lang="ja-JP" altLang="en-US" sz="1050" kern="100" dirty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ja-JP" altLang="en-US" sz="1050" kern="100" dirty="0">
                          <a:effectLst/>
                        </a:rPr>
                        <a:t>に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ja-JP" altLang="en-US" sz="1050" kern="100" dirty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1.6.3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ja-JP" altLang="en-US" sz="1050" kern="100" dirty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9927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1.7.2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72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7/9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37454"/>
              </p:ext>
            </p:extLst>
          </p:nvPr>
        </p:nvGraphicFramePr>
        <p:xfrm>
          <a:off x="179512" y="908650"/>
          <a:ext cx="8819131" cy="223151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インストール済</a:t>
                      </a:r>
                      <a:endParaRPr lang="en-US" altLang="ja-JP" sz="1050" kern="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</a:t>
                      </a:r>
                      <a:r>
                        <a:rPr lang="ja-JP" altLang="en-US" sz="1050" kern="0" dirty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必須</a:t>
                      </a:r>
                      <a:endParaRPr lang="en-US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1.8.2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1.9.0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1.9.1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Automation Controller</a:t>
                      </a:r>
                      <a:r>
                        <a:rPr lang="ja-JP" altLang="en-US" sz="1050" kern="100" dirty="0">
                          <a:effectLst/>
                        </a:rPr>
                        <a:t>との連携で使用。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ja-JP" altLang="en-US" sz="1050" kern="100" dirty="0">
                          <a:effectLst/>
                        </a:rPr>
                        <a:t>ファイルの解析に使用。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1.10.1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234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</a:rPr>
                        <a:t>バージョン</a:t>
                      </a:r>
                      <a:r>
                        <a:rPr lang="en-US" altLang="ja-JP" sz="1050" kern="100" dirty="0">
                          <a:effectLst/>
                        </a:rPr>
                        <a:t>1.10.2</a:t>
                      </a:r>
                      <a:r>
                        <a:rPr lang="ja-JP" altLang="en-US" sz="1050" kern="100" dirty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6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8/9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バージョンアップ時のサービス起動について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バージョンアップを行うと、</a:t>
            </a:r>
            <a:r>
              <a:rPr lang="en-US" altLang="ja-JP" dirty="0"/>
              <a:t>ITA</a:t>
            </a:r>
            <a:r>
              <a:rPr lang="ja-JP" altLang="en-US" dirty="0"/>
              <a:t>のサービスはすべて再起動されます。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手動で停止していたサービスがある場合もすべて起動されますので、必要であれば再度停止をお願いします。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r>
              <a:rPr lang="en-US" altLang="ja-JP" dirty="0"/>
              <a:t>PHP</a:t>
            </a:r>
            <a:r>
              <a:rPr lang="ja-JP" altLang="en-US" dirty="0"/>
              <a:t>のバージョンについて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以前は</a:t>
            </a:r>
            <a:r>
              <a:rPr lang="en-US" altLang="ja-JP" dirty="0"/>
              <a:t>PHP7.2</a:t>
            </a:r>
            <a:r>
              <a:rPr lang="ja-JP" altLang="en-US" dirty="0"/>
              <a:t>が必須でしたが、</a:t>
            </a:r>
            <a:r>
              <a:rPr lang="en-US" altLang="ja-JP" dirty="0"/>
              <a:t> ITA v1.10.0</a:t>
            </a:r>
            <a:r>
              <a:rPr lang="ja-JP" altLang="en-US" dirty="0"/>
              <a:t>から</a:t>
            </a:r>
            <a:r>
              <a:rPr lang="en-US" altLang="ja-JP" dirty="0"/>
              <a:t>PHP7.2</a:t>
            </a:r>
            <a:r>
              <a:rPr lang="ja-JP" altLang="en-US" dirty="0"/>
              <a:t>と</a:t>
            </a:r>
            <a:r>
              <a:rPr lang="en-US" altLang="ja-JP" dirty="0"/>
              <a:t>7.4</a:t>
            </a:r>
            <a:r>
              <a:rPr lang="ja-JP" altLang="en-US" dirty="0"/>
              <a:t>の両方に対応可能となりました。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</a:t>
            </a:r>
            <a:r>
              <a:rPr lang="ja-JP" altLang="en-US" dirty="0"/>
              <a:t>インストーラを使用して</a:t>
            </a:r>
            <a:r>
              <a:rPr lang="en-US" altLang="ja-JP" dirty="0"/>
              <a:t>ITA v1.10.0</a:t>
            </a:r>
            <a:r>
              <a:rPr lang="ja-JP" altLang="en-US" dirty="0"/>
              <a:t>を新規インストールした場合は</a:t>
            </a:r>
            <a:r>
              <a:rPr lang="en-US" altLang="ja-JP" dirty="0"/>
              <a:t>PHP7.4</a:t>
            </a:r>
            <a:r>
              <a:rPr lang="ja-JP" altLang="en-US" dirty="0"/>
              <a:t>がインストールされますが、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以降にバージョンアップした場合、</a:t>
            </a:r>
            <a:r>
              <a:rPr lang="en-US" altLang="ja-JP" dirty="0"/>
              <a:t>PHP</a:t>
            </a:r>
            <a:r>
              <a:rPr lang="ja-JP" altLang="en-US" dirty="0"/>
              <a:t>のバージョンは自動で</a:t>
            </a:r>
            <a:r>
              <a:rPr lang="en-US" altLang="ja-JP" dirty="0"/>
              <a:t>7.4</a:t>
            </a:r>
            <a:r>
              <a:rPr lang="ja-JP" altLang="en-US" dirty="0" err="1"/>
              <a:t>には</a:t>
            </a:r>
            <a:r>
              <a:rPr lang="ja-JP" altLang="en-US" dirty="0"/>
              <a:t>ならずに</a:t>
            </a:r>
            <a:r>
              <a:rPr lang="en-US" altLang="ja-JP" dirty="0"/>
              <a:t>7.2</a:t>
            </a:r>
            <a:r>
              <a:rPr lang="ja-JP" altLang="en-US" dirty="0"/>
              <a:t>のままとなります。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7.4</a:t>
            </a:r>
            <a:r>
              <a:rPr lang="ja-JP" altLang="en-US" dirty="0"/>
              <a:t>に上げたい場合は手動での</a:t>
            </a:r>
            <a:r>
              <a:rPr lang="en-US" altLang="ja-JP" dirty="0"/>
              <a:t>PHP</a:t>
            </a:r>
            <a:r>
              <a:rPr lang="ja-JP" altLang="en-US" dirty="0"/>
              <a:t>バージョンアップをお願いします。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77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バージョンアップ（</a:t>
            </a:r>
            <a:r>
              <a:rPr lang="en-US" altLang="ja-JP" dirty="0"/>
              <a:t>9/9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対応について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v1.10.0</a:t>
            </a:r>
            <a:r>
              <a:rPr lang="ja-JP" altLang="en-US" dirty="0"/>
              <a:t>から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の後継機である</a:t>
            </a:r>
            <a:r>
              <a:rPr lang="en-US" altLang="ja-JP" dirty="0" err="1"/>
              <a:t>Ansible</a:t>
            </a:r>
            <a:r>
              <a:rPr lang="en-US" altLang="ja-JP" dirty="0"/>
              <a:t> Automation Controller4.x</a:t>
            </a:r>
            <a:r>
              <a:rPr lang="ja-JP" altLang="en-US" dirty="0"/>
              <a:t>と連携可能となりました。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連携するために必要な設定は「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」を参照してください。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また、</a:t>
            </a:r>
            <a:r>
              <a:rPr lang="en-US" altLang="ja-JP" dirty="0" err="1"/>
              <a:t>Ansible</a:t>
            </a:r>
            <a:r>
              <a:rPr lang="en-US" altLang="ja-JP" dirty="0"/>
              <a:t> Tower3.x</a:t>
            </a:r>
            <a:r>
              <a:rPr lang="ja-JP" altLang="en-US" dirty="0"/>
              <a:t>との連携も一部方式が変更になっています。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ITA v1.9.1</a:t>
            </a:r>
            <a:r>
              <a:rPr lang="ja-JP" altLang="en-US" dirty="0"/>
              <a:t>以前から</a:t>
            </a:r>
            <a:r>
              <a:rPr lang="en-US" altLang="ja-JP" dirty="0"/>
              <a:t>ITA v1.10.0</a:t>
            </a:r>
            <a:r>
              <a:rPr lang="ja-JP" altLang="en-US" dirty="0"/>
              <a:t>以降にバージョンアップして</a:t>
            </a:r>
            <a:r>
              <a:rPr lang="en-US" altLang="ja-JP" dirty="0" err="1"/>
              <a:t>Ansible</a:t>
            </a:r>
            <a:r>
              <a:rPr lang="en-US" altLang="ja-JP" dirty="0"/>
              <a:t> Tower3.x </a:t>
            </a:r>
            <a:r>
              <a:rPr lang="ja-JP" altLang="en-US" dirty="0"/>
              <a:t>と連携する場合、「</a:t>
            </a:r>
            <a:r>
              <a:rPr lang="en-US" altLang="ja-JP" dirty="0"/>
              <a:t> </a:t>
            </a:r>
            <a:r>
              <a:rPr lang="en-US" altLang="ja-JP" dirty="0" err="1">
                <a:hlinkClick r:id="rId2"/>
              </a:rPr>
              <a:t>Exastro</a:t>
            </a:r>
            <a:r>
              <a:rPr lang="en-US" altLang="ja-JP" dirty="0">
                <a:hlinkClick r:id="rId2"/>
              </a:rPr>
              <a:t>-ITA_</a:t>
            </a:r>
            <a:r>
              <a:rPr lang="ja-JP" altLang="en-US" dirty="0">
                <a:hlinkClick r:id="rId2"/>
              </a:rPr>
              <a:t>システム構成／環境構築ガイド</a:t>
            </a:r>
            <a:r>
              <a:rPr lang="en-US" altLang="ja-JP" dirty="0">
                <a:hlinkClick r:id="rId2"/>
              </a:rPr>
              <a:t>_</a:t>
            </a:r>
            <a:r>
              <a:rPr lang="en-US" altLang="ja-JP" dirty="0" err="1">
                <a:hlinkClick r:id="rId2"/>
              </a:rPr>
              <a:t>Ansible</a:t>
            </a:r>
            <a:r>
              <a:rPr lang="en-US" altLang="ja-JP" dirty="0">
                <a:hlinkClick r:id="rId2"/>
              </a:rPr>
              <a:t>-driver</a:t>
            </a:r>
            <a:r>
              <a:rPr lang="ja-JP" altLang="en-US" dirty="0">
                <a:hlinkClick r:id="rId2"/>
              </a:rPr>
              <a:t>編</a:t>
            </a:r>
            <a:r>
              <a:rPr lang="ja-JP" altLang="en-US" dirty="0"/>
              <a:t>」の「</a:t>
            </a:r>
            <a:r>
              <a:rPr lang="en-US" altLang="ja-JP" dirty="0"/>
              <a:t>5.2. ITA </a:t>
            </a:r>
            <a:r>
              <a:rPr lang="ja-JP" altLang="en-US" dirty="0"/>
              <a:t>作業用ディレクトリの準備」の設定を実施してください。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346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バージョンアップ</a:t>
            </a:r>
            <a:r>
              <a:rPr lang="zh-TW" altLang="en-US" sz="1400" dirty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1/1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バージョンアップフロー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5/9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3.9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3.10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8/9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3.11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/>
              <a:t>バージョンアップ</a:t>
            </a:r>
            <a:r>
              <a:rPr lang="ja-JP" altLang="en-US" sz="1400" dirty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9/9</a:t>
            </a:r>
            <a:r>
              <a:rPr lang="ja-JP" altLang="en-US" sz="1400" dirty="0">
                <a:latin typeface="+mn-ea"/>
              </a:rPr>
              <a:t>）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1/2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2/2</a:t>
            </a:r>
            <a:r>
              <a:rPr lang="zh-TW" altLang="en-US" sz="14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3" y="1739217"/>
            <a:ext cx="5523247" cy="46421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動作確認（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バージョンの確認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にログイン後、</a:t>
            </a:r>
            <a:r>
              <a:rPr lang="en-US" altLang="ja-JP" dirty="0"/>
              <a:t>[</a:t>
            </a:r>
            <a:r>
              <a:rPr lang="ja-JP" altLang="en-US" dirty="0"/>
              <a:t>管理コンソール</a:t>
            </a:r>
            <a:r>
              <a:rPr lang="en-US" altLang="ja-JP" dirty="0"/>
              <a:t>]-[</a:t>
            </a:r>
            <a:r>
              <a:rPr lang="ja-JP" altLang="en-US" dirty="0"/>
              <a:t>バージョン情報</a:t>
            </a:r>
            <a:r>
              <a:rPr lang="en-US" altLang="ja-JP" dirty="0"/>
              <a:t>]</a:t>
            </a:r>
            <a:r>
              <a:rPr lang="ja-JP" altLang="en-US" dirty="0"/>
              <a:t>メニューでバージョンが上がっていることを確認してください。</a:t>
            </a:r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123660" y="18447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4932" y="6021360"/>
            <a:ext cx="1274657" cy="3600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動作確認（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/>
          </a:bodyPr>
          <a:lstStyle/>
          <a:p>
            <a:r>
              <a:rPr lang="ja-JP" altLang="en-US" dirty="0"/>
              <a:t>削除された機能について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下記の機能は記載のバージョンで削除されました。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バージョンアップ前にインストールしてある機能はそのまま残りますが、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記載のバージョン以降は正常に動作しない可能性があります。</a:t>
            </a: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0267"/>
              </p:ext>
            </p:extLst>
          </p:nvPr>
        </p:nvGraphicFramePr>
        <p:xfrm>
          <a:off x="1691600" y="2996940"/>
          <a:ext cx="50407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機能名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廃止バージョン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構築資材管理機能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5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ja-JP" altLang="en-US" dirty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本資料について</a:t>
            </a:r>
            <a:endParaRPr lang="en-US" altLang="ja-JP" dirty="0"/>
          </a:p>
          <a:p>
            <a:pPr lvl="1"/>
            <a:r>
              <a:rPr lang="ja-JP" altLang="en-US" dirty="0"/>
              <a:t>本資料では、オールインワン構成でインストールされている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zh-TW" altLang="en-US" dirty="0"/>
              <a:t>動作環境</a:t>
            </a:r>
            <a:r>
              <a:rPr lang="ja-JP" altLang="en-US" dirty="0"/>
              <a:t>・</a:t>
            </a:r>
            <a:r>
              <a:rPr lang="zh-TW" altLang="en-US" dirty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のバージョンアップを行う環境について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本書の手順は、オールインワン構成でインストールされている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環境に対して実施可能です。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/>
              <a:t>です。</a:t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事前準備（</a:t>
            </a:r>
            <a:r>
              <a:rPr lang="en-US" altLang="ja-JP" dirty="0"/>
              <a:t>1/1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バージョンアップツール一覧</a:t>
            </a:r>
            <a:endParaRPr lang="en-US" altLang="ja-JP" dirty="0"/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バージョンアップツール一覧は以下となります。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ja-JP" sz="1050" kern="100" dirty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バージョンアップフロー</a:t>
            </a:r>
            <a:endParaRPr kumimoji="1" lang="en-US" altLang="ja-JP" dirty="0"/>
          </a:p>
          <a:p>
            <a:pPr lvl="1"/>
            <a:r>
              <a:rPr lang="ja-JP" altLang="en-US" dirty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からの資材ダウンロード</a:t>
            </a: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2572</Words>
  <Application>Microsoft Office PowerPoint</Application>
  <PresentationFormat>画面に合わせる (4:3)</PresentationFormat>
  <Paragraphs>352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5" baseType="lpstr">
      <vt:lpstr>-apple-system</vt:lpstr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バージョンアップ（1/9）</vt:lpstr>
      <vt:lpstr>3.4　バージョンアップ（2/9）</vt:lpstr>
      <vt:lpstr>3.5　バージョンアップ（3/9）</vt:lpstr>
      <vt:lpstr>3.6　バージョンアップ（4/9）</vt:lpstr>
      <vt:lpstr>3.7　バージョンアップ（5/9）</vt:lpstr>
      <vt:lpstr>3.8　バージョンアップ（6/9）</vt:lpstr>
      <vt:lpstr>3.9　バージョンアップ（7/9）</vt:lpstr>
      <vt:lpstr>3.10　バージョンアップ（8/9）</vt:lpstr>
      <vt:lpstr>3.11　バージョンアップ（9/9）</vt:lpstr>
      <vt:lpstr>4.　ITA動作確認</vt:lpstr>
      <vt:lpstr>4.1　動作確認（1/2）</vt:lpstr>
      <vt:lpstr>4.2　動作確認（2/2）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2022-11-16T05:32:22Z</dcterms:modified>
</cp:coreProperties>
</file>