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10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10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stroll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ご利用の</a:t>
            </a:r>
            <a:r>
              <a:rPr lang="en-US" altLang="ja-JP" dirty="0"/>
              <a:t>OS</a:t>
            </a:r>
            <a:r>
              <a:rPr lang="ja-JP" altLang="en-US" dirty="0"/>
              <a:t>バージョンに合わせて以下のリポジトリを有効化してください。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302551" y="1844780"/>
          <a:ext cx="8538898" cy="404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http://ftp-srv2.kddilabs.jp/Linux/distributions/fedora/epel/7/x86_64/Packages/</a:t>
                      </a:r>
                    </a:p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e/epel-release-7-11.noarch.rpm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https://repo.mysql.com/mysql57-community-release-el7-11.noarch.rpm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http://rpms.remirepo.net/enterprise/remi-release-7.rpm</a:t>
                      </a:r>
                      <a:endParaRPr kumimoji="1" lang="ja-JP" altLang="en-US" sz="1200" b="1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RHEL6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http://ftp-srv2.kddilabs.jp/Linux/distributions/fedora/epel/6/x86_64/Packages/</a:t>
                      </a:r>
                    </a:p>
                    <a:p>
                      <a:r>
                        <a:rPr kumimoji="1" lang="en-US" altLang="ja-JP" sz="1200" b="1" dirty="0" smtClean="0"/>
                        <a:t>e/epel-release-6-8.noarch.rpm</a:t>
                      </a:r>
                      <a:endParaRPr kumimoji="1" lang="ja-JP" altLang="en-US" sz="12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https://repo.mysql.com/mysql57-community-release-el6-11.noarch.rpm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http://rpms.remirepo.net/enterprise/remi-release-6.rpm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epel-release</a:t>
                      </a:r>
                      <a:endParaRPr kumimoji="1" lang="ja-JP" altLang="en-US" sz="12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https://repo.mysql.com/mysql57-community-release-el7-11.noarch.rpm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CentOS6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epel-release</a:t>
                      </a:r>
                      <a:endParaRPr kumimoji="1" lang="ja-JP" altLang="en-US" sz="12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https://repo.mysql.com/mysql57-community-release-el6-11.noarch.rpm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http://rpms.remirepo.net/enterprise/remi-release-6.rpm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MySQL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$ wget </a:t>
            </a:r>
            <a:r>
              <a:rPr lang="en-US" altLang="ja-JP" sz="1400" dirty="0"/>
              <a:t>https://</a:t>
            </a:r>
            <a:r>
              <a:rPr lang="en-US" altLang="ja-JP" sz="1400" dirty="0" smtClean="0"/>
              <a:t>github.com/exastro-series/it-automation/archive/v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 smtClean="0"/>
              <a:t>$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$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</a:t>
            </a:r>
            <a:r>
              <a:rPr lang="en-US" altLang="ja-JP" sz="1400" dirty="0" smtClean="0"/>
              <a:t>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79512" y="1844781"/>
          <a:ext cx="8784000" cy="4608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("CentOS6","CentOS7","RHEL6","RHEL7")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server_address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</a:t>
                      </a:r>
                      <a:r>
                        <a:rPr lang="ja-JP" sz="900" kern="100" dirty="0" smtClean="0">
                          <a:effectLst/>
                        </a:rPr>
                        <a:t>する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(Cobbler</a:t>
                      </a:r>
                      <a:r>
                        <a:rPr lang="ja-JP" sz="900" kern="100" dirty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ファイルに設定する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インストール対象サーバの</a:t>
                      </a:r>
                      <a:r>
                        <a:rPr lang="en-US" sz="900" kern="100" dirty="0">
                          <a:effectLst/>
                        </a:rPr>
                        <a:t>root</a:t>
                      </a:r>
                      <a:r>
                        <a:rPr lang="ja-JP" sz="900" kern="100" dirty="0">
                          <a:effectLst/>
                        </a:rPr>
                        <a:t>パスワード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※入力した値をハッシュした値が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ファイルに設定されます。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cobbler_ip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subnet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cobbler_subnet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netmask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cobbler_gateway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option routers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cobbler_dns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domain-name-servers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dynamic_address_min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最小値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dynamic_address_max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最大値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462662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("CentOS6","CentOS7","RHEL6","RHEL7")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linux_os:RHEL7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RHEL6 or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install cobbler drriver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65027" y="3680890"/>
            <a:ext cx="3492000" cy="255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164360" y="4546632"/>
            <a:ext cx="1728240" cy="125869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本手順では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Cobbler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ドライバはインストールしないので、記入不要です。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908793" y="429312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32" name="直線コネクタ 31"/>
          <p:cNvCxnSpPr/>
          <p:nvPr/>
        </p:nvCxnSpPr>
        <p:spPr bwMode="auto">
          <a:xfrm>
            <a:off x="5974429" y="5035989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20675"/>
              </p:ext>
            </p:extLst>
          </p:nvPr>
        </p:nvGraphicFramePr>
        <p:xfrm>
          <a:off x="539440" y="2060814"/>
          <a:ext cx="8065121" cy="4526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</a:t>
                      </a:r>
                      <a:r>
                        <a:rPr lang="ja-JP" sz="1000" kern="100" dirty="0">
                          <a:effectLst/>
                        </a:rPr>
                        <a:t>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(RHEL6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(RHEL6)/ 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</a:t>
                      </a:r>
                      <a:r>
                        <a:rPr lang="ja-JP" sz="1000" kern="100" dirty="0">
                          <a:effectLst/>
                        </a:rPr>
                        <a:t>　</a:t>
                      </a:r>
                      <a:r>
                        <a:rPr lang="en-US" sz="1000" kern="100" dirty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ansibletower_driver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Ansibletower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("ja_JP" or "en_US")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("RHEL6" or 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MySQL root user's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db_root_password:sample_root_password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 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ansibletower_driver:no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MySQL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438809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</a:t>
            </a:r>
            <a:r>
              <a:rPr lang="en-US" altLang="ja-JP" sz="1600" dirty="0" err="1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043511" y="1844780"/>
          <a:ext cx="7128989" cy="4599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yum-utils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createrepo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MySQL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mysql-community-server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expect pexpect,pywinrm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php-mysql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php-xml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</a:rPr>
                        <a:t>PHPExcel, Spyc, Twig, MDB2, HTTP_Request2, Auth, HTML_AJAX-beta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python-pip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cobbler-web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dhcp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pykickstart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fence-agents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debmirror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xinetd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/>
              <a:t>Windows7</a:t>
            </a:r>
            <a:r>
              <a:rPr lang="ja-JP" altLang="ja-JP" dirty="0"/>
              <a:t>の場合、以下の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48101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6, CentOS 6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/ext_files_for_CentOS6.x/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7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17667"/>
              </p:ext>
            </p:extLst>
          </p:nvPr>
        </p:nvGraphicFramePr>
        <p:xfrm>
          <a:off x="107380" y="1772771"/>
          <a:ext cx="8929240" cy="457058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kern="10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AnsibleTower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AnsibleTower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構築自動化ツールである</a:t>
                      </a:r>
                      <a:r>
                        <a:rPr lang="en-US" sz="900" kern="0" dirty="0">
                          <a:effectLst/>
                        </a:rPr>
                        <a:t>Ansible</a:t>
                      </a:r>
                      <a:r>
                        <a:rPr lang="ja-JP" sz="900" kern="0" dirty="0"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</a:t>
            </a:r>
            <a:r>
              <a:rPr lang="ja-JP" altLang="en-US" dirty="0"/>
              <a:t>ご利用いただくには、以下の環境が必要となります。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サーバ動作要件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最</a:t>
            </a:r>
            <a:r>
              <a:rPr lang="ja-JP" altLang="en-US" dirty="0" smtClean="0"/>
              <a:t>小スペック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lvl="1"/>
            <a:r>
              <a:rPr lang="ja-JP" altLang="en-US" dirty="0" smtClean="0"/>
              <a:t>クライアント</a:t>
            </a:r>
            <a:r>
              <a:rPr lang="en-US" altLang="ja-JP" dirty="0"/>
              <a:t>PC</a:t>
            </a:r>
            <a:r>
              <a:rPr lang="ja-JP" altLang="en-US" dirty="0"/>
              <a:t>動作</a:t>
            </a:r>
            <a:r>
              <a:rPr lang="ja-JP" altLang="en-US" dirty="0" smtClean="0"/>
              <a:t>要件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283268" y="2888719"/>
          <a:ext cx="6576490" cy="11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1Core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メモリ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ディスク容量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本体のみ）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83268" y="1553380"/>
          <a:ext cx="657649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1283268" y="4563973"/>
          <a:ext cx="6576490" cy="18447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42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Windows7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ソフトウェア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Excel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MS Office 2007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ブラウザ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Google Chrome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Edge 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MySQL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 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1747</Words>
  <Application>Microsoft Office PowerPoint</Application>
  <PresentationFormat>画面に合わせる (4:3)</PresentationFormat>
  <Paragraphs>581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2019-07-22T01:05:19Z</dcterms:modified>
</cp:coreProperties>
</file>