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1.4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17594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30282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en-US" altLang="ja-JP" b="1" dirty="0" smtClean="0">
                <a:solidFill>
                  <a:srgbClr val="FF0000"/>
                </a:solidFill>
              </a:rPr>
              <a:t>http</a:t>
            </a:r>
            <a:r>
              <a:rPr lang="ja-JP" altLang="en-US" b="1" dirty="0">
                <a:solidFill>
                  <a:srgbClr val="FF0000"/>
                </a:solidFill>
              </a:rPr>
              <a:t>アクセスを</a:t>
            </a:r>
            <a:r>
              <a:rPr lang="ja-JP" altLang="en-US" b="1" dirty="0" smtClean="0">
                <a:solidFill>
                  <a:srgbClr val="FF0000"/>
                </a:solidFill>
              </a:rPr>
              <a:t>許可して</a:t>
            </a:r>
            <a:r>
              <a:rPr lang="en-US" altLang="ja-JP" b="1" dirty="0" smtClean="0">
                <a:solidFill>
                  <a:srgbClr val="FF0000"/>
                </a:solidFill>
              </a:rPr>
              <a:t>IP</a:t>
            </a:r>
            <a:r>
              <a:rPr lang="ja-JP" altLang="en-US" b="1" dirty="0">
                <a:solidFill>
                  <a:srgbClr val="FF0000"/>
                </a:solidFill>
              </a:rPr>
              <a:t>アドレスでのアクセスを可能</a:t>
            </a:r>
            <a:r>
              <a:rPr lang="ja-JP" altLang="en-US" b="1" dirty="0" smtClean="0">
                <a:solidFill>
                  <a:srgbClr val="FF0000"/>
                </a:solidFill>
              </a:rPr>
              <a:t>にしたり、</a:t>
            </a:r>
            <a:r>
              <a:rPr lang="en-US" altLang="ja-JP" b="1" dirty="0" smtClean="0">
                <a:solidFill>
                  <a:srgbClr val="FF0000"/>
                </a:solidFill>
              </a:rPr>
              <a:t>DNS</a:t>
            </a:r>
            <a:r>
              <a:rPr lang="ja-JP" altLang="en-US" b="1" dirty="0" smtClean="0">
                <a:solidFill>
                  <a:srgbClr val="FF0000"/>
                </a:solidFill>
              </a:rPr>
              <a:t>サーバにホスト名を登録する等の対応を行えば、本作業は不要となります。</a:t>
            </a:r>
            <a:r>
              <a:rPr lang="en-US" altLang="ja-JP" b="1" dirty="0" smtClean="0">
                <a:solidFill>
                  <a:srgbClr val="FF0000"/>
                </a:solidFill>
              </a:rPr>
              <a:t/>
            </a:r>
            <a:br>
              <a:rPr lang="en-US" altLang="ja-JP" b="1" dirty="0" smtClean="0">
                <a:solidFill>
                  <a:srgbClr val="FF0000"/>
                </a:solidFill>
              </a:rPr>
            </a:br>
            <a:r>
              <a:rPr lang="en-US" altLang="ja-JP" b="1" dirty="0" smtClean="0">
                <a:solidFill>
                  <a:srgbClr val="FF0000"/>
                </a:solidFill>
              </a:rPr>
              <a:t>http</a:t>
            </a:r>
            <a:r>
              <a:rPr lang="ja-JP" altLang="en-US" b="1" dirty="0" smtClean="0">
                <a:solidFill>
                  <a:srgbClr val="FF0000"/>
                </a:solidFill>
              </a:rPr>
              <a:t>アクセスを許可する手順は</a:t>
            </a:r>
            <a:r>
              <a:rPr lang="en-US" altLang="ja-JP" b="1" dirty="0" smtClean="0">
                <a:solidFill>
                  <a:srgbClr val="FF0000"/>
                </a:solidFill>
              </a:rPr>
              <a:t>4.5</a:t>
            </a:r>
            <a:r>
              <a:rPr lang="ja-JP" altLang="en-US" b="1" dirty="0" smtClean="0">
                <a:solidFill>
                  <a:srgbClr val="FF0000"/>
                </a:solidFill>
              </a:rPr>
              <a:t>章を確認してください。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0947"/>
              </p:ext>
            </p:extLst>
          </p:nvPr>
        </p:nvGraphicFramePr>
        <p:xfrm>
          <a:off x="1829118" y="450915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05545"/>
              </p:ext>
            </p:extLst>
          </p:nvPr>
        </p:nvGraphicFramePr>
        <p:xfrm>
          <a:off x="1828630" y="546928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68427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0"/>
            <a:r>
              <a:rPr lang="ja-JP" altLang="en-US" dirty="0" smtClean="0"/>
              <a:t>（参考）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アクセス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アクセスを許可する場合は、</a:t>
            </a:r>
            <a:r>
              <a:rPr lang="ja-JP" altLang="ja-JP" dirty="0"/>
              <a:t>以下</a:t>
            </a:r>
            <a:r>
              <a:rPr lang="ja-JP" altLang="ja-JP" dirty="0" smtClean="0"/>
              <a:t>の</a:t>
            </a:r>
            <a:r>
              <a:rPr lang="ja-JP" altLang="en-US" dirty="0" smtClean="0"/>
              <a:t>手順を実施してください。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」から「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」のコメントアウト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を外す。</a:t>
            </a:r>
            <a:endParaRPr lang="en-US" altLang="ja-JP" dirty="0" smtClean="0"/>
          </a:p>
          <a:p>
            <a:pPr lvl="1"/>
            <a:r>
              <a:rPr lang="ja-JP" altLang="en-US" dirty="0"/>
              <a:t>以下</a:t>
            </a:r>
            <a:r>
              <a:rPr lang="ja-JP" altLang="en-US" dirty="0" smtClean="0"/>
              <a:t>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u="sng" dirty="0" smtClean="0"/>
              <a:t>http://(IP</a:t>
            </a:r>
            <a:r>
              <a:rPr lang="ja-JP" altLang="en-US" u="sng" dirty="0" smtClean="0"/>
              <a:t>ドレス</a:t>
            </a:r>
            <a:r>
              <a:rPr lang="en-US" altLang="ja-JP" u="sng" dirty="0" smtClean="0"/>
              <a:t>)</a:t>
            </a:r>
            <a:r>
              <a:rPr lang="ja-JP" altLang="en-US" dirty="0" smtClean="0"/>
              <a:t>」に接続して、ログイン画面が表示されることを確認する。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8255"/>
              </p:ext>
            </p:extLst>
          </p:nvPr>
        </p:nvGraphicFramePr>
        <p:xfrm>
          <a:off x="1259540" y="162875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01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1711</Words>
  <Application>Microsoft Office PowerPoint</Application>
  <PresentationFormat>画面に合わせる (4:3)</PresentationFormat>
  <Paragraphs>505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2020-04-16T08:58:52Z</dcterms:modified>
</cp:coreProperties>
</file>