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31" r:id="rId23"/>
    <p:sldId id="529" r:id="rId24"/>
    <p:sldId id="530" r:id="rId25"/>
    <p:sldId id="526" r:id="rId26"/>
    <p:sldId id="527" r:id="rId27"/>
    <p:sldId id="541" r:id="rId28"/>
    <p:sldId id="539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30"/>
            <p14:sldId id="526"/>
            <p14:sldId id="527"/>
            <p14:sldId id="541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1.4.1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1934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35487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1/6)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5/6)</a:t>
            </a:r>
          </a:p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4.6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(6/6)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4.7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address)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Since </a:t>
            </a:r>
            <a:r>
              <a:rPr lang="en-US" altLang="ja-JP" dirty="0">
                <a:solidFill>
                  <a:srgbClr val="FF0000"/>
                </a:solidFill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For </a:t>
            </a:r>
            <a:r>
              <a:rPr lang="en-US" altLang="ja-JP" dirty="0">
                <a:solidFill>
                  <a:srgbClr val="FF0000"/>
                </a:solidFill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</a:rPr>
              <a:t>4/6).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(1/6)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13567"/>
              </p:ext>
            </p:extLst>
          </p:nvPr>
        </p:nvGraphicFramePr>
        <p:xfrm>
          <a:off x="1259053" y="162875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476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4.4	Operation Check (4/6)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4855"/>
              </p:ext>
            </p:extLst>
          </p:nvPr>
        </p:nvGraphicFramePr>
        <p:xfrm>
          <a:off x="1830475" y="2836769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37613"/>
              </p:ext>
            </p:extLst>
          </p:nvPr>
        </p:nvGraphicFramePr>
        <p:xfrm>
          <a:off x="1828630" y="422111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	Operation Check (5/6)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into the operating device(Windows).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30463"/>
              </p:ext>
            </p:extLst>
          </p:nvPr>
        </p:nvGraphicFramePr>
        <p:xfrm>
          <a:off x="1207459" y="173045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 from HTTPS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://exastro-it-automation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4.6	Operation Check (6/6)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</a:t>
            </a:r>
            <a:r>
              <a:rPr lang="en-US" altLang="ja-JP" dirty="0" smtClean="0"/>
              <a:t>access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err="1"/>
              <a:t>resctrict</a:t>
            </a:r>
            <a:r>
              <a:rPr lang="en-US" altLang="ja-JP" dirty="0"/>
              <a:t> HTTP or HTTPS access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Edit </a:t>
            </a:r>
            <a:r>
              <a:rPr lang="en-US" altLang="ja-JP" dirty="0" smtClean="0"/>
              <a:t>file ”/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Restart </a:t>
            </a:r>
            <a:r>
              <a:rPr lang="en-US" altLang="ja-JP" dirty="0"/>
              <a:t>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 smtClean="0"/>
              <a:t>httpd</a:t>
            </a:r>
            <a:endParaRPr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4.7	Reference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8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2641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1541</Words>
  <Application>Microsoft Office PowerPoint</Application>
  <PresentationFormat>画面に合わせる (4:3)</PresentationFormat>
  <Paragraphs>491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(1/6)</vt:lpstr>
      <vt:lpstr>4.2 Operation Check (2/6)</vt:lpstr>
      <vt:lpstr>4.3 Operation Check (3/6)</vt:lpstr>
      <vt:lpstr>4.4 Operation Check (4/6)</vt:lpstr>
      <vt:lpstr>4.5 Operation Check (5/6)</vt:lpstr>
      <vt:lpstr>4.6 Operation Check (6/6)</vt:lpstr>
      <vt:lpstr>4.7 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2020-04-27T00:51:58Z</dcterms:modified>
</cp:coreProperties>
</file>