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6C686-0FEA-5C2F-E35A-40AA41B8D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27C83C-E6BA-DF95-9261-26E64C54E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EA970-0D8A-F721-D4AB-5EF75416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2FC5-2962-49A1-873C-57B7087773E4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BFBFA-BA67-CBE1-A8E1-61BA9F21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8E3354-EC91-416F-39E4-DAA894B3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52A2-924C-4558-A85E-2978DE4CC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87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42B71-B496-1C46-4AD0-1D967D3F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0BF521-08D1-D01C-197F-0EA957AF0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7D262-5B96-7D14-AFB1-B372C299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2FC5-2962-49A1-873C-57B7087773E4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1CD687-713A-28CD-7C54-1D17635F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A1986-FC36-D853-CC65-FA26F535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52A2-924C-4558-A85E-2978DE4CC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79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83B027-2C5F-92D8-DD94-5B61A1D27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E53C4D-DFE1-5316-8525-EF7179BFC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F4DF6-F49A-F809-4853-CDE44C13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2FC5-2962-49A1-873C-57B7087773E4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09FD14-88E0-8369-473D-38512B1D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852B0C-30F0-3792-9B3B-3BA46117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52A2-924C-4558-A85E-2978DE4CC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26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BCE98-CF7D-7C30-E48C-BBEF77C2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94A41F-1571-1FF4-E700-94C4E0266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D9ABF-D680-A523-B1A1-E6CC83F9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2FC5-2962-49A1-873C-57B7087773E4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DBABE-5210-AFED-4025-813A3C8FA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28A898-A150-9166-6B0A-D418E4C3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52A2-924C-4558-A85E-2978DE4CC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34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CEE11-4ED3-D9ED-5C57-743F7AC6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3684A1-4504-F438-731F-28E66F1AF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4945F9-AD64-6AEB-4B9F-6CED85A1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2FC5-2962-49A1-873C-57B7087773E4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FD7A22-C42A-78FF-B8DE-4393CD18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6DEC70-11E9-CA1E-97D7-2D301890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52A2-924C-4558-A85E-2978DE4CC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56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A00A0-3B2C-EA43-DBAD-75C93124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D04B8-64C7-7B6C-FFF3-C9DD2BF95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3B6F3-24B7-A5E3-0790-C97B6E8B1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E8BEA9-3457-559F-DB58-591C508F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2FC5-2962-49A1-873C-57B7087773E4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A8B70B-C437-F98A-2FA6-E60B06BB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58B61-E45A-452D-A0B0-B0AFBC50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52A2-924C-4558-A85E-2978DE4CC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90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2CEF5-CDD8-3FDF-228E-FB1DBD927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EBF3ED-915D-F123-6D44-920103BE3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264F58-8A47-C497-25B2-530D5DD19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5CC86F-A521-FFCC-E4FD-A702E0889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D1BB40-C7C4-CE55-F2B3-0B0D07829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5BB1EE-5708-47DE-F53C-B75EC0E6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2FC5-2962-49A1-873C-57B7087773E4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BAB59B-2511-1C38-B90B-69B5681F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34DD56-F338-207C-C075-7A969EF3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52A2-924C-4558-A85E-2978DE4CC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72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ED52A-92FB-A65F-9A54-51667CAB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6F1048-992B-CD0E-F355-586A996B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2FC5-2962-49A1-873C-57B7087773E4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D453DC-5B32-5451-4C23-E560417E6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9DB12B-F1AE-E4FE-5408-2CB5B387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52A2-924C-4558-A85E-2978DE4CC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52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81309B-3D39-AD1F-86FB-91D0DB69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2FC5-2962-49A1-873C-57B7087773E4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23C192-95E2-F23A-B77C-A107AF31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301660-E828-77F6-3329-56948037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52A2-924C-4558-A85E-2978DE4CC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70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EF534-51EA-8757-9387-05FB6A1BF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69D306-F2D6-23E8-9FD6-C2E073E56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943FE-AD77-91FF-B443-0E487F8DE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3CC203-D82E-ED21-CE56-9FFE57DF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2FC5-2962-49A1-873C-57B7087773E4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F05EB-9516-396A-889F-F171E0EB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792691-7AFC-DB25-5773-4A448741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52A2-924C-4558-A85E-2978DE4CC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25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D35A9-F49E-9D37-DBFE-A9A470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6EC1E0-DA80-99D0-2EC7-0E05147A4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2FC84D-CF10-1108-1CD1-5F1CDA01A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8E4E03-F746-2B2E-3EE3-6DDED239A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2FC5-2962-49A1-873C-57B7087773E4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F355BB-EE16-A7BD-E3FA-93E45E2A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064E0F-C6F8-7297-D391-D913622C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52A2-924C-4558-A85E-2978DE4CC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3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D7104B-3B24-2E43-355D-4CB1F0425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750745-72D5-7FD5-973E-0D37A0237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23C484-442C-C546-217B-7FB892CC4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32FC5-2962-49A1-873C-57B7087773E4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E509BB-CEBA-E217-1851-834C380E4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3E28F-75F8-20D3-BEA3-4CCD9D754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B52A2-924C-4558-A85E-2978DE4CC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44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F4749FD-F769-D6B1-F529-D8566E8F3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16" y="1285274"/>
            <a:ext cx="2581635" cy="29722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8167A0-E141-8251-29AB-85A4429B0903}"/>
              </a:ext>
            </a:extLst>
          </p:cNvPr>
          <p:cNvSpPr txBox="1"/>
          <p:nvPr/>
        </p:nvSpPr>
        <p:spPr>
          <a:xfrm>
            <a:off x="1697522" y="419638"/>
            <a:ext cx="900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로그인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장바구니 추가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삭제 하는 </a:t>
            </a:r>
            <a:r>
              <a:rPr lang="en-US" altLang="ko-K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jsp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실습 작업물을 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변경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34B5870-0048-31FA-99FE-869C80DAB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719" y="1285274"/>
            <a:ext cx="2152950" cy="1638529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984AFEE-0DDA-56A7-A547-BAAD8EB7157C}"/>
              </a:ext>
            </a:extLst>
          </p:cNvPr>
          <p:cNvSpPr/>
          <p:nvPr/>
        </p:nvSpPr>
        <p:spPr>
          <a:xfrm>
            <a:off x="4058433" y="1684751"/>
            <a:ext cx="701457" cy="19415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8B1ED0C-8719-B37A-8CB1-D51CD23250C9}"/>
              </a:ext>
            </a:extLst>
          </p:cNvPr>
          <p:cNvSpPr/>
          <p:nvPr/>
        </p:nvSpPr>
        <p:spPr>
          <a:xfrm>
            <a:off x="4058433" y="2033924"/>
            <a:ext cx="1002082" cy="19415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9CDC127-3FEA-A2C7-389B-ED5283F3EB05}"/>
              </a:ext>
            </a:extLst>
          </p:cNvPr>
          <p:cNvSpPr/>
          <p:nvPr/>
        </p:nvSpPr>
        <p:spPr>
          <a:xfrm>
            <a:off x="4058433" y="2530477"/>
            <a:ext cx="795402" cy="19415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E473FD-5192-3DB5-DD28-F4F8772BD030}"/>
              </a:ext>
            </a:extLst>
          </p:cNvPr>
          <p:cNvSpPr txBox="1"/>
          <p:nvPr/>
        </p:nvSpPr>
        <p:spPr>
          <a:xfrm>
            <a:off x="5846804" y="1315419"/>
            <a:ext cx="523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기존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8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개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jsp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중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개만 사용하도록 변경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!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410764B-338F-67DE-FFC0-955245F0E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02760"/>
            <a:ext cx="5641390" cy="328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6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2ECCB3-06AE-FF3B-05B7-08322ECC80E1}"/>
              </a:ext>
            </a:extLst>
          </p:cNvPr>
          <p:cNvSpPr txBox="1"/>
          <p:nvPr/>
        </p:nvSpPr>
        <p:spPr>
          <a:xfrm>
            <a:off x="374215" y="710511"/>
            <a:ext cx="609704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u="sng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CREATE</a:t>
            </a:r>
            <a:r>
              <a:rPr lang="en-US" altLang="ko-KR" sz="1800" u="sng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sz="1800" b="1" u="sng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n-US" altLang="ko-KR" sz="1800" u="sng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sz="1800" u="sng" dirty="0" err="1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basketTest</a:t>
            </a:r>
            <a:r>
              <a:rPr lang="en-US" altLang="ko-KR" sz="1800" u="sng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endParaRPr lang="en-US" altLang="ko-KR" sz="1800" dirty="0">
              <a:solidFill>
                <a:schemeClr val="accent6">
                  <a:lumMod val="75000"/>
                </a:schemeClr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err="1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userId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varchar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(50),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apple </a:t>
            </a:r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orange </a:t>
            </a:r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grape </a:t>
            </a:r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endParaRPr lang="en-US" altLang="ko-KR" sz="1800" dirty="0">
              <a:solidFill>
                <a:schemeClr val="accent6">
                  <a:lumMod val="75000"/>
                </a:schemeClr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788D3-7511-954B-6EE5-258830D2A408}"/>
              </a:ext>
            </a:extLst>
          </p:cNvPr>
          <p:cNvSpPr txBox="1"/>
          <p:nvPr/>
        </p:nvSpPr>
        <p:spPr>
          <a:xfrm>
            <a:off x="329089" y="194339"/>
            <a:ext cx="452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장바구니 테이블 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1192C9-E6B6-AFD0-135A-F98EBC72D02D}"/>
              </a:ext>
            </a:extLst>
          </p:cNvPr>
          <p:cNvSpPr txBox="1"/>
          <p:nvPr/>
        </p:nvSpPr>
        <p:spPr>
          <a:xfrm>
            <a:off x="450174" y="2864470"/>
            <a:ext cx="937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로그인하면</a:t>
            </a:r>
            <a:r>
              <a:rPr lang="en-US" altLang="ko-KR" dirty="0"/>
              <a:t> id</a:t>
            </a:r>
            <a:r>
              <a:rPr lang="ko-KR" altLang="en-US" dirty="0"/>
              <a:t> 기준으로 하는 행 자동 생성   </a:t>
            </a:r>
            <a:r>
              <a:rPr lang="en-US" altLang="ko-KR" dirty="0"/>
              <a:t>EX)  </a:t>
            </a:r>
            <a:r>
              <a:rPr lang="ko-KR" altLang="en-US" dirty="0"/>
              <a:t> </a:t>
            </a:r>
            <a:r>
              <a:rPr lang="en-US" altLang="ko-KR" dirty="0" err="1"/>
              <a:t>userid</a:t>
            </a:r>
            <a:r>
              <a:rPr lang="en-US" altLang="ko-KR" dirty="0"/>
              <a:t>, 0, 0, 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E7AC62-2292-B346-2E92-1C42C3B9BC26}"/>
              </a:ext>
            </a:extLst>
          </p:cNvPr>
          <p:cNvSpPr txBox="1"/>
          <p:nvPr/>
        </p:nvSpPr>
        <p:spPr>
          <a:xfrm>
            <a:off x="450174" y="3624199"/>
            <a:ext cx="937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주문페이지에서 각 과일 추가하면 기존 값에서 입력한 값만큼 추가해줌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F65875-93E3-4A97-100F-C6A6602529FE}"/>
              </a:ext>
            </a:extLst>
          </p:cNvPr>
          <p:cNvSpPr txBox="1"/>
          <p:nvPr/>
        </p:nvSpPr>
        <p:spPr>
          <a:xfrm>
            <a:off x="450174" y="4383928"/>
            <a:ext cx="937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로그아웃시 해당 </a:t>
            </a:r>
            <a:r>
              <a:rPr lang="en-US" altLang="ko-KR"/>
              <a:t>id </a:t>
            </a:r>
            <a:r>
              <a:rPr lang="ko-KR" altLang="en-US"/>
              <a:t>행 아예 삭제</a:t>
            </a:r>
          </a:p>
        </p:txBody>
      </p:sp>
    </p:spTree>
    <p:extLst>
      <p:ext uri="{BB962C8B-B14F-4D97-AF65-F5344CB8AC3E}">
        <p14:creationId xmlns:p14="http://schemas.microsoft.com/office/powerpoint/2010/main" val="201851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78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Courier New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JAEWOOK MOON</dc:creator>
  <cp:lastModifiedBy>BIT1</cp:lastModifiedBy>
  <cp:revision>3</cp:revision>
  <dcterms:created xsi:type="dcterms:W3CDTF">2024-05-11T01:38:32Z</dcterms:created>
  <dcterms:modified xsi:type="dcterms:W3CDTF">2024-05-12T23:01:24Z</dcterms:modified>
</cp:coreProperties>
</file>