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3E2C-1E56-4C19-A052-663C57746D4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E2C34-5C7E-45F6-8C75-C9F5F7815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E2C34-5C7E-45F6-8C75-C9F5F7815B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54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6C007-9AB2-8656-10B8-0BC3A592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1434F4-EDC9-27B0-9336-B988257F1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D71E0-EF50-774C-157E-12E340DC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C9087-EFDD-873D-E35E-DF487726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7450F-1BF5-BCE1-F218-76EDF897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9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0BA3C-B3CE-507A-689F-10BD3EAC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D57ED-FF95-D02F-CA7F-9C4729EC5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EBB2F-BB53-8235-57C4-45CA22D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5C9AB-3D17-4FD0-3E7E-3611DE85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EA480-A05D-0897-7CA1-0199E8C8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1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CA9B70-8FAD-FC61-9643-9A2BE4193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144FC-B06C-4A74-5E50-2A0CFAF4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75BDA-A8B2-E259-CFE8-8002BF4C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A4CA-446E-A6DC-A2DC-14B9F04B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D0F7C-68E4-7827-4C71-37313FDC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0526-9BDA-F699-DCF8-DB7D4250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16A7B-9624-49F8-EB4E-0BA16297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B237E-2B55-F9EF-A08F-CAB26529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D579-A4FB-78BD-1735-672DEDC3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BE64E-3D67-5444-AC1F-7C8D3AF4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3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486CD-721B-1284-7C1B-911B41DE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CCFBC-EFC5-0C29-5C53-C0F6D83D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6D30C-B243-8E33-47D7-67F8CCAB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A0357-DC7B-768C-3E04-E65ABA1A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BBEA1-07DB-E6C4-172B-7A394205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2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E494-EA45-A049-D289-3A101645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ED3C7-1F6E-C2D8-EF8E-ED9C7766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209A3-A038-86B0-6345-0D3BE00B0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64349-5277-9F41-7E45-DEC00D47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57B13-7C50-4DD7-21BB-9D117298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6412D-C117-2591-593D-FBC8860E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F9A0-9BC6-546B-B320-B9D883AA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6E843-C1F5-8B53-56B6-A2797E3C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EB787-DEED-413D-7768-A3BF61E4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BDFAF-62C5-1289-659B-28AEB1A6E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F32384-72B8-A824-8854-1C97D23AB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1A5EBB-5761-6B6F-15D9-DC0EC648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F3BB6D-50CE-5BC8-BBCF-F05989C8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A9BB3A-AF4D-B376-621A-7C900744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2AF52-B105-62A6-E1BF-E1D827E8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07363-6EE9-976A-F3D9-4636744B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533C0-0203-B22D-4A10-08257135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1FB36B-6A0E-022B-85AD-5A981286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B42FF8-511A-1188-0C8D-B4FEBEAD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44A58-5B09-649C-1AA8-49018782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EC93DA-2277-2A56-92FF-2501C205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A2BA-1E99-BCC9-F881-60142B48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EA305-1CF2-FA4A-3FEB-078A20FB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8E397-5680-732B-7699-84212FA5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1BD6C-404F-8987-A1E0-C996D25E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6685F-6488-99FB-B419-B2CF8FDB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E73B2-F5A7-663E-73C7-36A7EC9D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57555-F68C-866A-437B-A56137F6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B87314-0805-2A0B-04CA-C8730F09F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1E0B4-163D-E078-7BD3-F2F8B76A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59259-794C-1989-E7BE-5C35A9EF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4B66B-E7B8-7B45-E09D-6CB96427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CEFE5-3A2E-AE10-AAA6-8A97E0F5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5B0D25-15C5-0A19-D6F1-92D588BA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D961-F257-03BC-A3D1-05053B55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E0288-76BC-3CAD-E2F1-930F9EF9C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4FBA-310E-48C8-A58B-1F6B4A0C270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D279F-676B-2794-C538-F43DA3B7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738A3-FD3E-654A-FA5A-CFE811D3A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05C4-9800-4375-9D65-3D3C273A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6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2446C7-1D4D-1877-F04F-4923EA8709A3}"/>
              </a:ext>
            </a:extLst>
          </p:cNvPr>
          <p:cNvSpPr/>
          <p:nvPr/>
        </p:nvSpPr>
        <p:spPr>
          <a:xfrm>
            <a:off x="425823" y="815786"/>
            <a:ext cx="7646894" cy="537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나의 마일리지  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문서모아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M-Tip    Desk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ED11C8-CE6D-A561-3AB9-079A2D948404}"/>
              </a:ext>
            </a:extLst>
          </p:cNvPr>
          <p:cNvSpPr/>
          <p:nvPr/>
        </p:nvSpPr>
        <p:spPr>
          <a:xfrm>
            <a:off x="430306" y="1891552"/>
            <a:ext cx="7646894" cy="537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나의 마일리지  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문서모아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M-Tip    Desk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27E3EA-5F3B-432E-5875-DFFBA4DE839C}"/>
              </a:ext>
            </a:extLst>
          </p:cNvPr>
          <p:cNvSpPr/>
          <p:nvPr/>
        </p:nvSpPr>
        <p:spPr>
          <a:xfrm>
            <a:off x="726141" y="2429435"/>
            <a:ext cx="7046259" cy="358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연수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Monthly Best    Monthly Base    Best PG    Best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지점 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Hot Tip 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리그테이블    소비자지원 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BBDDF147-D36B-7A14-487B-F2A0498C1035}"/>
              </a:ext>
            </a:extLst>
          </p:cNvPr>
          <p:cNvSpPr/>
          <p:nvPr/>
        </p:nvSpPr>
        <p:spPr>
          <a:xfrm rot="19946829">
            <a:off x="1684789" y="2213704"/>
            <a:ext cx="304800" cy="3048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53051-9BC3-DFD2-F5C2-1D9D1532C201}"/>
              </a:ext>
            </a:extLst>
          </p:cNvPr>
          <p:cNvSpPr txBox="1"/>
          <p:nvPr/>
        </p:nvSpPr>
        <p:spPr>
          <a:xfrm>
            <a:off x="425823" y="233082"/>
            <a:ext cx="168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8332D-178E-2AE7-1F33-9748436F3E09}"/>
              </a:ext>
            </a:extLst>
          </p:cNvPr>
          <p:cNvSpPr/>
          <p:nvPr/>
        </p:nvSpPr>
        <p:spPr>
          <a:xfrm>
            <a:off x="425823" y="3325907"/>
            <a:ext cx="7646894" cy="537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나의 마일리지   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문서모아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M-Tip    Desk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97CF40-D1D4-6BC7-941A-D6F93DC83E83}"/>
              </a:ext>
            </a:extLst>
          </p:cNvPr>
          <p:cNvSpPr/>
          <p:nvPr/>
        </p:nvSpPr>
        <p:spPr>
          <a:xfrm>
            <a:off x="3953431" y="3863790"/>
            <a:ext cx="3343835" cy="358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공지사항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Q&amp;A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업무별 연락처  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마일리별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 담당자</a:t>
            </a: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C54979AC-80EC-4A1C-BB43-B50FF961CC3F}"/>
              </a:ext>
            </a:extLst>
          </p:cNvPr>
          <p:cNvSpPr/>
          <p:nvPr/>
        </p:nvSpPr>
        <p:spPr>
          <a:xfrm rot="19946829">
            <a:off x="4328223" y="3648058"/>
            <a:ext cx="304800" cy="3048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AEF250-AB05-1883-4561-69D7C8C19C03}"/>
              </a:ext>
            </a:extLst>
          </p:cNvPr>
          <p:cNvSpPr txBox="1"/>
          <p:nvPr/>
        </p:nvSpPr>
        <p:spPr>
          <a:xfrm>
            <a:off x="425822" y="233082"/>
            <a:ext cx="29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마일리지 담당자 메뉴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F5FF19-B6A5-E1D4-6D01-4BE52C0DD3D0}"/>
              </a:ext>
            </a:extLst>
          </p:cNvPr>
          <p:cNvSpPr/>
          <p:nvPr/>
        </p:nvSpPr>
        <p:spPr>
          <a:xfrm>
            <a:off x="425823" y="815786"/>
            <a:ext cx="7646894" cy="537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마일리지 소개    마일리지 문서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    Desk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6FD10-BB8D-A9D0-CA92-E63A98D070EC}"/>
              </a:ext>
            </a:extLst>
          </p:cNvPr>
          <p:cNvSpPr txBox="1"/>
          <p:nvPr/>
        </p:nvSpPr>
        <p:spPr>
          <a:xfrm>
            <a:off x="425821" y="2832849"/>
            <a:ext cx="29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 담당자 메뉴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DED286-3118-FC7A-4864-253059FCE423}"/>
              </a:ext>
            </a:extLst>
          </p:cNvPr>
          <p:cNvSpPr/>
          <p:nvPr/>
        </p:nvSpPr>
        <p:spPr>
          <a:xfrm>
            <a:off x="425821" y="3433482"/>
            <a:ext cx="7646894" cy="537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마왕 관리    마일리지 관리  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M-Tip    Desk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72F3FB-8EEC-C812-41F7-DE92FAC22EE4}"/>
              </a:ext>
            </a:extLst>
          </p:cNvPr>
          <p:cNvSpPr/>
          <p:nvPr/>
        </p:nvSpPr>
        <p:spPr>
          <a:xfrm>
            <a:off x="4063323" y="3971365"/>
            <a:ext cx="3343835" cy="358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공지사항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Q&amp;A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업무별 연락처  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마일리별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 담당자</a:t>
            </a: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49D2F051-45B7-E9A7-5452-642A853963C4}"/>
              </a:ext>
            </a:extLst>
          </p:cNvPr>
          <p:cNvSpPr/>
          <p:nvPr/>
        </p:nvSpPr>
        <p:spPr>
          <a:xfrm rot="19946829">
            <a:off x="4426833" y="3755634"/>
            <a:ext cx="304800" cy="3048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74A77-DB0A-BDC7-758D-94060FDC9F78}"/>
              </a:ext>
            </a:extLst>
          </p:cNvPr>
          <p:cNvSpPr/>
          <p:nvPr/>
        </p:nvSpPr>
        <p:spPr>
          <a:xfrm>
            <a:off x="3660928" y="1353669"/>
            <a:ext cx="3343835" cy="3585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공지사항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Q&amp;A 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업무별 연락처  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마일리별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 담당자</a:t>
            </a: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912DD814-66E0-B7B5-B0CF-972F1271360A}"/>
              </a:ext>
            </a:extLst>
          </p:cNvPr>
          <p:cNvSpPr/>
          <p:nvPr/>
        </p:nvSpPr>
        <p:spPr>
          <a:xfrm rot="19946829">
            <a:off x="4015612" y="1137937"/>
            <a:ext cx="304800" cy="3048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0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와이드스크린</PresentationFormat>
  <Paragraphs>13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KCC-한빛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hyunji kim</dc:creator>
  <cp:lastModifiedBy>hyunji kim</cp:lastModifiedBy>
  <cp:revision>1</cp:revision>
  <dcterms:created xsi:type="dcterms:W3CDTF">2024-07-11T07:52:04Z</dcterms:created>
  <dcterms:modified xsi:type="dcterms:W3CDTF">2024-07-11T07:52:04Z</dcterms:modified>
</cp:coreProperties>
</file>