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2"/>
  </p:notesMasterIdLst>
  <p:sldIdLst>
    <p:sldId id="290" r:id="rId2"/>
    <p:sldId id="291" r:id="rId3"/>
    <p:sldId id="292" r:id="rId4"/>
    <p:sldId id="295" r:id="rId5"/>
    <p:sldId id="293" r:id="rId6"/>
    <p:sldId id="294" r:id="rId7"/>
    <p:sldId id="296" r:id="rId8"/>
    <p:sldId id="297" r:id="rId9"/>
    <p:sldId id="298" r:id="rId10"/>
    <p:sldId id="299" r:id="rId11"/>
  </p:sldIdLst>
  <p:sldSz cx="9144000" cy="5143500" type="screen16x9"/>
  <p:notesSz cx="6858000" cy="9144000"/>
  <p:embeddedFontLst>
    <p:embeddedFont>
      <p:font typeface="소요단풍체 레귤러 TTF" panose="020B0600000101010101" charset="-127"/>
      <p:regular r:id="rId13"/>
    </p:embeddedFont>
    <p:embeddedFont>
      <p:font typeface="Fira Sans Extra Condensed Medium" panose="020B0600000101010101" charset="0"/>
      <p:regular r:id="rId14"/>
      <p:bold r:id="rId15"/>
      <p:italic r:id="rId16"/>
      <p:boldItalic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작업" id="{CEDD5623-4EEA-44CB-861B-A4291018FDAC}">
          <p14:sldIdLst>
            <p14:sldId id="290"/>
            <p14:sldId id="291"/>
            <p14:sldId id="292"/>
            <p14:sldId id="295"/>
            <p14:sldId id="293"/>
            <p14:sldId id="294"/>
            <p14:sldId id="296"/>
            <p14:sldId id="297"/>
            <p14:sldId id="298"/>
            <p14:sldId id="29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99A0"/>
    <a:srgbClr val="CDB7E0"/>
    <a:srgbClr val="92D05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823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241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556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514625" y="1766850"/>
            <a:ext cx="4114800" cy="160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6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793150" y="3398950"/>
            <a:ext cx="35577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15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988800"/>
            <a:ext cx="8229600" cy="27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88800"/>
            <a:ext cx="8229600" cy="27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EA4335"/>
          </p15:clr>
        </p15:guide>
        <p15:guide id="2" orient="horz" pos="259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1">
          <p15:clr>
            <a:srgbClr val="EA4335"/>
          </p15:clr>
        </p15:guide>
        <p15:guide id="5" pos="2880">
          <p15:clr>
            <a:srgbClr val="EA4335"/>
          </p15:clr>
        </p15:guide>
        <p15:guide id="6" pos="1584">
          <p15:clr>
            <a:srgbClr val="EA4335"/>
          </p15:clr>
        </p15:guide>
        <p15:guide id="7" pos="4176">
          <p15:clr>
            <a:srgbClr val="EA4335"/>
          </p15:clr>
        </p15:guide>
        <p15:guide id="8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8;p16">
            <a:extLst>
              <a:ext uri="{FF2B5EF4-FFF2-40B4-BE49-F238E27FC236}">
                <a16:creationId xmlns:a16="http://schemas.microsoft.com/office/drawing/2014/main" id="{A2359802-0A34-BB8D-A234-B3BE535F4AED}"/>
              </a:ext>
            </a:extLst>
          </p:cNvPr>
          <p:cNvSpPr txBox="1">
            <a:spLocks/>
          </p:cNvSpPr>
          <p:nvPr/>
        </p:nvSpPr>
        <p:spPr>
          <a:xfrm>
            <a:off x="127747" y="100853"/>
            <a:ext cx="82296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ira Sans Extra Condensed Medium"/>
              <a:buNone/>
              <a:defRPr sz="46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SzPts val="1100"/>
              <a:buFont typeface="Arial"/>
              <a:buNone/>
            </a:pPr>
            <a:r>
              <a:rPr lang="en-US" sz="2000"/>
              <a:t>MVC Pattern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5A1120-FCEB-BFDD-6B53-B7A31E997913}"/>
              </a:ext>
            </a:extLst>
          </p:cNvPr>
          <p:cNvSpPr txBox="1"/>
          <p:nvPr/>
        </p:nvSpPr>
        <p:spPr>
          <a:xfrm>
            <a:off x="174812" y="471710"/>
            <a:ext cx="809513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900" b="1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1. Model</a:t>
            </a:r>
          </a:p>
          <a:p>
            <a:pPr algn="l"/>
            <a:r>
              <a:rPr lang="ko-KR" altLang="en-US" sz="9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데이터와 관련된 로직을 처리합니다</a:t>
            </a:r>
            <a:r>
              <a:rPr lang="en-US" altLang="ko-KR" sz="9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. </a:t>
            </a:r>
            <a:r>
              <a:rPr lang="ko-KR" altLang="en-US" sz="9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데이터베이스나 파일 시스템과의 상호작용을 포함하여 데이터를 조회하거나 저장하는 역할을 담당합니다</a:t>
            </a:r>
            <a:r>
              <a:rPr lang="en-US" altLang="ko-KR" sz="9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. </a:t>
            </a:r>
            <a:r>
              <a:rPr lang="ko-KR" altLang="en-US" sz="9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게시판에서 모델은 게시글의 데이터를 관리하며</a:t>
            </a:r>
            <a:r>
              <a:rPr lang="en-US" altLang="ko-KR" sz="9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, </a:t>
            </a:r>
            <a:r>
              <a:rPr lang="ko-KR" altLang="en-US" sz="9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데이터베이스의 </a:t>
            </a:r>
            <a:r>
              <a:rPr lang="en-US" altLang="ko-KR" sz="9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CRUD (</a:t>
            </a:r>
            <a:r>
              <a:rPr lang="ko-KR" altLang="en-US" sz="9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생성</a:t>
            </a:r>
            <a:r>
              <a:rPr lang="en-US" altLang="ko-KR" sz="9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, </a:t>
            </a:r>
            <a:r>
              <a:rPr lang="ko-KR" altLang="en-US" sz="9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읽기</a:t>
            </a:r>
            <a:r>
              <a:rPr lang="en-US" altLang="ko-KR" sz="9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, </a:t>
            </a:r>
            <a:r>
              <a:rPr lang="ko-KR" altLang="en-US" sz="9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업데이트</a:t>
            </a:r>
            <a:r>
              <a:rPr lang="en-US" altLang="ko-KR" sz="9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, </a:t>
            </a:r>
            <a:r>
              <a:rPr lang="ko-KR" altLang="en-US" sz="9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삭제</a:t>
            </a:r>
            <a:r>
              <a:rPr lang="en-US" altLang="ko-KR" sz="9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) </a:t>
            </a:r>
            <a:r>
              <a:rPr lang="ko-KR" altLang="en-US" sz="9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연산을 담당합니다</a:t>
            </a:r>
            <a:r>
              <a:rPr lang="en-US" altLang="ko-KR" sz="9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.</a:t>
            </a:r>
          </a:p>
          <a:p>
            <a:pPr algn="l"/>
            <a:endParaRPr lang="en-US" altLang="ko-KR" sz="900" b="0" i="0">
              <a:solidFill>
                <a:srgbClr val="0D0D0D"/>
              </a:solidFill>
              <a:effectLst/>
              <a:highlight>
                <a:srgbClr val="FFFFFF"/>
              </a:highlight>
              <a:latin typeface="소요단풍체 레귤러 TTF" pitchFamily="2" charset="-127"/>
              <a:ea typeface="소요단풍체 레귤러 TTF" pitchFamily="2" charset="-127"/>
            </a:endParaRPr>
          </a:p>
          <a:p>
            <a:pPr algn="l"/>
            <a:r>
              <a:rPr lang="en-US" altLang="ko-KR" sz="900" b="1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2. View</a:t>
            </a:r>
          </a:p>
          <a:p>
            <a:pPr algn="l"/>
            <a:r>
              <a:rPr lang="ko-KR" altLang="en-US" sz="9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사용자에게 보이는 부분으로</a:t>
            </a:r>
            <a:r>
              <a:rPr lang="en-US" altLang="ko-KR" sz="9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, </a:t>
            </a:r>
            <a:r>
              <a:rPr lang="ko-KR" altLang="en-US" sz="9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사용자 인터페이스를 구성합니다</a:t>
            </a:r>
            <a:r>
              <a:rPr lang="en-US" altLang="ko-KR" sz="9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. HTML, CSS, JavaScript</a:t>
            </a:r>
            <a:r>
              <a:rPr lang="ko-KR" altLang="en-US" sz="9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를 사용하여 구현되며</a:t>
            </a:r>
            <a:r>
              <a:rPr lang="en-US" altLang="ko-KR" sz="9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, </a:t>
            </a:r>
            <a:r>
              <a:rPr lang="ko-KR" altLang="en-US" sz="9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사용자의 요청에 따라 서버로부터 받은 데이터를 시각적으로 표현합니다</a:t>
            </a:r>
            <a:r>
              <a:rPr lang="en-US" altLang="ko-KR" sz="9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. </a:t>
            </a:r>
            <a:r>
              <a:rPr lang="ko-KR" altLang="en-US" sz="9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게시판의 경우</a:t>
            </a:r>
            <a:r>
              <a:rPr lang="en-US" altLang="ko-KR" sz="9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, </a:t>
            </a:r>
            <a:r>
              <a:rPr lang="ko-KR" altLang="en-US" sz="9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게시글 목록</a:t>
            </a:r>
            <a:r>
              <a:rPr lang="en-US" altLang="ko-KR" sz="9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, </a:t>
            </a:r>
            <a:r>
              <a:rPr lang="ko-KR" altLang="en-US" sz="9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게시글 작성 페이지 등 여러 페이지가 </a:t>
            </a:r>
            <a:r>
              <a:rPr lang="en-US" altLang="ko-KR" sz="9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View</a:t>
            </a:r>
            <a:r>
              <a:rPr lang="ko-KR" altLang="en-US" sz="9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에 해당합니다</a:t>
            </a:r>
            <a:r>
              <a:rPr lang="en-US" altLang="ko-KR" sz="9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.</a:t>
            </a:r>
          </a:p>
          <a:p>
            <a:pPr algn="l"/>
            <a:endParaRPr lang="en-US" altLang="ko-KR" sz="900" b="0" i="0">
              <a:solidFill>
                <a:srgbClr val="0D0D0D"/>
              </a:solidFill>
              <a:effectLst/>
              <a:highlight>
                <a:srgbClr val="FFFFFF"/>
              </a:highlight>
              <a:latin typeface="소요단풍체 레귤러 TTF" pitchFamily="2" charset="-127"/>
              <a:ea typeface="소요단풍체 레귤러 TTF" pitchFamily="2" charset="-127"/>
            </a:endParaRPr>
          </a:p>
          <a:p>
            <a:pPr algn="l"/>
            <a:r>
              <a:rPr lang="en-US" altLang="ko-KR" sz="900" b="1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3. Controller</a:t>
            </a:r>
          </a:p>
          <a:p>
            <a:pPr algn="l"/>
            <a:r>
              <a:rPr lang="ko-KR" altLang="en-US" sz="9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사용자의 입력과 상호작용을 관리하며</a:t>
            </a:r>
            <a:r>
              <a:rPr lang="en-US" altLang="ko-KR" sz="9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, Model</a:t>
            </a:r>
            <a:r>
              <a:rPr lang="ko-KR" altLang="en-US" sz="9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과 </a:t>
            </a:r>
            <a:r>
              <a:rPr lang="en-US" altLang="ko-KR" sz="9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View </a:t>
            </a:r>
            <a:r>
              <a:rPr lang="ko-KR" altLang="en-US" sz="9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사이의 중개자 역할을 합니다</a:t>
            </a:r>
            <a:r>
              <a:rPr lang="en-US" altLang="ko-KR" sz="9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. </a:t>
            </a:r>
            <a:r>
              <a:rPr lang="ko-KR" altLang="en-US" sz="9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사용자의 요청을 받아들여 모델을 조작하거나 데이터를 변경하고</a:t>
            </a:r>
            <a:r>
              <a:rPr lang="en-US" altLang="ko-KR" sz="9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, </a:t>
            </a:r>
            <a:r>
              <a:rPr lang="ko-KR" altLang="en-US" sz="9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그 결과를 뷰로 전달하여 적절한 응답을 생성합니다</a:t>
            </a:r>
            <a:r>
              <a:rPr lang="en-US" altLang="ko-KR" sz="9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. </a:t>
            </a:r>
            <a:r>
              <a:rPr lang="ko-KR" altLang="en-US" sz="9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게시판에서 컨트롤러는 사용자의 글 작성</a:t>
            </a:r>
            <a:r>
              <a:rPr lang="en-US" altLang="ko-KR" sz="9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, </a:t>
            </a:r>
            <a:r>
              <a:rPr lang="ko-KR" altLang="en-US" sz="9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수정</a:t>
            </a:r>
            <a:r>
              <a:rPr lang="en-US" altLang="ko-KR" sz="9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, </a:t>
            </a:r>
            <a:r>
              <a:rPr lang="ko-KR" altLang="en-US" sz="9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삭제 요청을 처리하고</a:t>
            </a:r>
            <a:r>
              <a:rPr lang="en-US" altLang="ko-KR" sz="9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, </a:t>
            </a:r>
            <a:r>
              <a:rPr lang="ko-KR" altLang="en-US" sz="9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적절한 모델을 통해 이러한 요청을 수행한 후 결과를 뷰에 전달합니다</a:t>
            </a:r>
            <a:r>
              <a:rPr lang="en-US" altLang="ko-KR" sz="9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E9E633-E140-C586-ECD2-853DFE72087D}"/>
              </a:ext>
            </a:extLst>
          </p:cNvPr>
          <p:cNvSpPr txBox="1"/>
          <p:nvPr/>
        </p:nvSpPr>
        <p:spPr>
          <a:xfrm>
            <a:off x="174810" y="2293293"/>
            <a:ext cx="8182535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900" b="1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*Web.xml</a:t>
            </a:r>
          </a:p>
          <a:p>
            <a:pPr algn="l"/>
            <a:r>
              <a:rPr lang="en-US" altLang="ko-KR" sz="90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Java </a:t>
            </a:r>
            <a:r>
              <a:rPr lang="ko-KR" altLang="en-US" sz="90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기반의 웹 어플리케이션에서 </a:t>
            </a:r>
            <a:r>
              <a:rPr lang="ko-KR" altLang="en-US" sz="900" i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서블릿</a:t>
            </a:r>
            <a:r>
              <a:rPr lang="ko-KR" altLang="en-US" sz="90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 및 기타 컴포넌트를 구성하기 위한 설정 파일로 사용됨</a:t>
            </a:r>
            <a:r>
              <a:rPr lang="en-US" altLang="ko-KR" sz="90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.</a:t>
            </a:r>
          </a:p>
          <a:p>
            <a:pPr algn="l"/>
            <a:r>
              <a:rPr lang="ko-KR" altLang="en-US" sz="900">
                <a:solidFill>
                  <a:srgbClr val="0D0D0D"/>
                </a:solidFill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이 파일은 웹 어플리케이션의 구성을 정의하고</a:t>
            </a:r>
            <a:r>
              <a:rPr lang="en-US" altLang="ko-KR" sz="900">
                <a:solidFill>
                  <a:srgbClr val="0D0D0D"/>
                </a:solidFill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, </a:t>
            </a:r>
            <a:r>
              <a:rPr lang="ko-KR" altLang="en-US" sz="900" err="1">
                <a:solidFill>
                  <a:srgbClr val="0D0D0D"/>
                </a:solidFill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서블릿</a:t>
            </a:r>
            <a:r>
              <a:rPr lang="ko-KR" altLang="en-US" sz="900">
                <a:solidFill>
                  <a:srgbClr val="0D0D0D"/>
                </a:solidFill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 컨테이너</a:t>
            </a:r>
            <a:r>
              <a:rPr lang="en-US" altLang="ko-KR" sz="900">
                <a:solidFill>
                  <a:srgbClr val="0D0D0D"/>
                </a:solidFill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(Tomcat)</a:t>
            </a:r>
            <a:r>
              <a:rPr lang="ko-KR" altLang="en-US" sz="900">
                <a:solidFill>
                  <a:srgbClr val="0D0D0D"/>
                </a:solidFill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가 어떻게 웹 어플리케이션을 처리할지 지시함</a:t>
            </a:r>
            <a:r>
              <a:rPr lang="en-US" altLang="ko-KR" sz="900">
                <a:solidFill>
                  <a:srgbClr val="0D0D0D"/>
                </a:solidFill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.</a:t>
            </a:r>
            <a:endParaRPr lang="en-US" altLang="ko-KR" sz="900" i="0">
              <a:solidFill>
                <a:srgbClr val="0D0D0D"/>
              </a:solidFill>
              <a:effectLst/>
              <a:highlight>
                <a:srgbClr val="FFFFFF"/>
              </a:highlight>
              <a:latin typeface="소요단풍체 레귤러 TTF" pitchFamily="2" charset="-127"/>
              <a:ea typeface="소요단풍체 레귤러 TTF" pitchFamily="2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C9EAF7E-F133-5165-782F-E781DF698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35" y="2868381"/>
            <a:ext cx="3486089" cy="2174266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1429279-EF8D-1F1E-45F3-A1C335F2D1B5}"/>
              </a:ext>
            </a:extLst>
          </p:cNvPr>
          <p:cNvSpPr/>
          <p:nvPr/>
        </p:nvSpPr>
        <p:spPr>
          <a:xfrm>
            <a:off x="309282" y="3234017"/>
            <a:ext cx="2709583" cy="336177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C1A4A7-8950-B0AB-8703-149D874DAA50}"/>
              </a:ext>
            </a:extLst>
          </p:cNvPr>
          <p:cNvSpPr txBox="1"/>
          <p:nvPr/>
        </p:nvSpPr>
        <p:spPr>
          <a:xfrm>
            <a:off x="3877234" y="3109717"/>
            <a:ext cx="53407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80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여기서 정의한 </a:t>
            </a:r>
            <a:r>
              <a:rPr lang="en-US" altLang="ko-KR" sz="80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&lt;servlet&gt; </a:t>
            </a:r>
            <a:r>
              <a:rPr lang="ko-KR" altLang="en-US" sz="80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및 </a:t>
            </a:r>
            <a:r>
              <a:rPr lang="en-US" altLang="ko-KR" sz="80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&lt;servlet-mapping&gt; </a:t>
            </a:r>
            <a:r>
              <a:rPr lang="ko-KR" altLang="en-US" sz="80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태그는</a:t>
            </a:r>
            <a:endParaRPr lang="en-US" altLang="ko-KR" sz="800" i="0">
              <a:solidFill>
                <a:srgbClr val="0D0D0D"/>
              </a:solidFill>
              <a:effectLst/>
              <a:highlight>
                <a:srgbClr val="FFFFFF"/>
              </a:highlight>
              <a:latin typeface="소요단풍체 레귤러 TTF" pitchFamily="2" charset="-127"/>
              <a:ea typeface="소요단풍체 레귤러 TTF" pitchFamily="2" charset="-127"/>
            </a:endParaRPr>
          </a:p>
          <a:p>
            <a:pPr algn="l"/>
            <a:r>
              <a:rPr lang="ko-KR" altLang="en-US" sz="80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 </a:t>
            </a:r>
            <a:r>
              <a:rPr lang="en-US" altLang="ko-KR" sz="800" i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BoardFrontController</a:t>
            </a:r>
            <a:r>
              <a:rPr lang="ko-KR" altLang="en-US" sz="80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라는 </a:t>
            </a:r>
            <a:r>
              <a:rPr lang="ko-KR" altLang="en-US" sz="800" i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서블릿</a:t>
            </a:r>
            <a:r>
              <a:rPr lang="ko-KR" altLang="en-US" sz="80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 클래스를 지정하고</a:t>
            </a:r>
            <a:r>
              <a:rPr lang="en-US" altLang="ko-KR" sz="80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, </a:t>
            </a:r>
          </a:p>
          <a:p>
            <a:pPr algn="l"/>
            <a:r>
              <a:rPr lang="ko-KR" altLang="en-US" sz="80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이 </a:t>
            </a:r>
            <a:r>
              <a:rPr lang="ko-KR" altLang="en-US" sz="800" i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서블릿에</a:t>
            </a:r>
            <a:r>
              <a:rPr lang="ko-KR" altLang="en-US" sz="80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 *</a:t>
            </a:r>
            <a:r>
              <a:rPr lang="en-US" altLang="ko-KR" sz="80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.</a:t>
            </a:r>
            <a:r>
              <a:rPr lang="en-US" altLang="ko-KR" sz="800" i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bo</a:t>
            </a:r>
            <a:r>
              <a:rPr lang="ko-KR" altLang="en-US" sz="80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라는 </a:t>
            </a:r>
            <a:r>
              <a:rPr lang="en-US" altLang="ko-KR" sz="80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URL </a:t>
            </a:r>
            <a:r>
              <a:rPr lang="ko-KR" altLang="en-US" sz="80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패턴을 매핑합니다</a:t>
            </a:r>
            <a:r>
              <a:rPr lang="en-US" altLang="ko-KR" sz="80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. </a:t>
            </a:r>
          </a:p>
          <a:p>
            <a:pPr algn="l"/>
            <a:r>
              <a:rPr lang="ko-KR" altLang="en-US" sz="80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이 설정은 *</a:t>
            </a:r>
            <a:r>
              <a:rPr lang="en-US" altLang="ko-KR" sz="80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.</a:t>
            </a:r>
            <a:r>
              <a:rPr lang="en-US" altLang="ko-KR" sz="800" i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bo</a:t>
            </a:r>
            <a:r>
              <a:rPr lang="ko-KR" altLang="en-US" sz="80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로 끝나는 모든 요청이 </a:t>
            </a:r>
            <a:r>
              <a:rPr lang="en-US" altLang="ko-KR" sz="800" i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BoardFrontController</a:t>
            </a:r>
            <a:r>
              <a:rPr lang="en-US" altLang="ko-KR" sz="80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 </a:t>
            </a:r>
            <a:r>
              <a:rPr lang="ko-KR" altLang="en-US" sz="800" i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서블릿으로</a:t>
            </a:r>
            <a:r>
              <a:rPr lang="ko-KR" altLang="en-US" sz="80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 </a:t>
            </a:r>
            <a:r>
              <a:rPr lang="ko-KR" altLang="en-US" sz="800" i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라우팅되어야</a:t>
            </a:r>
            <a:r>
              <a:rPr lang="ko-KR" altLang="en-US" sz="80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 함을 의미합니다</a:t>
            </a:r>
            <a:r>
              <a:rPr lang="en-US" altLang="ko-KR" sz="80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.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BE03865-78B9-32FA-7F5A-20D83EB722CE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 flipV="1">
            <a:off x="3018865" y="3402105"/>
            <a:ext cx="858369" cy="1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645C82C8-9C0E-8DB8-2986-3CA18D84ECF2}"/>
              </a:ext>
            </a:extLst>
          </p:cNvPr>
          <p:cNvSpPr/>
          <p:nvPr/>
        </p:nvSpPr>
        <p:spPr>
          <a:xfrm>
            <a:off x="3877234" y="3109717"/>
            <a:ext cx="4769225" cy="584775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356753F-21AA-5469-E8D2-A6D065385A6C}"/>
              </a:ext>
            </a:extLst>
          </p:cNvPr>
          <p:cNvSpPr/>
          <p:nvPr/>
        </p:nvSpPr>
        <p:spPr>
          <a:xfrm>
            <a:off x="309282" y="4515152"/>
            <a:ext cx="2709583" cy="520771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E874C83-6E42-380D-83D6-68BD0D674E90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3018865" y="4683240"/>
            <a:ext cx="858369" cy="92298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64409ACE-45B7-6FCE-B813-746DB73ED5F9}"/>
              </a:ext>
            </a:extLst>
          </p:cNvPr>
          <p:cNvSpPr/>
          <p:nvPr/>
        </p:nvSpPr>
        <p:spPr>
          <a:xfrm>
            <a:off x="3877234" y="4457872"/>
            <a:ext cx="4769225" cy="584775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2CDDBE-D9E9-78F9-A8E2-D42821961455}"/>
              </a:ext>
            </a:extLst>
          </p:cNvPr>
          <p:cNvSpPr txBox="1"/>
          <p:nvPr/>
        </p:nvSpPr>
        <p:spPr>
          <a:xfrm>
            <a:off x="3877234" y="4515152"/>
            <a:ext cx="46683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80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데이터베이스 연결과 같은 자원에 대한 참조를 설정합니다</a:t>
            </a:r>
            <a:r>
              <a:rPr lang="en-US" altLang="ko-KR" sz="80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. </a:t>
            </a:r>
          </a:p>
          <a:p>
            <a:pPr algn="l"/>
            <a:r>
              <a:rPr lang="ko-KR" altLang="en-US" sz="80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이 예에서는 </a:t>
            </a:r>
            <a:r>
              <a:rPr lang="en-US" altLang="ko-KR" sz="800" i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jdbc</a:t>
            </a:r>
            <a:r>
              <a:rPr lang="en-US" altLang="ko-KR" sz="80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/</a:t>
            </a:r>
            <a:r>
              <a:rPr lang="en-US" altLang="ko-KR" sz="800" i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MysqlDB</a:t>
            </a:r>
            <a:r>
              <a:rPr lang="ko-KR" altLang="en-US" sz="80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라는 이름으로 </a:t>
            </a:r>
            <a:r>
              <a:rPr lang="en-US" altLang="ko-KR" sz="800" i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DataSource</a:t>
            </a:r>
            <a:r>
              <a:rPr lang="en-US" altLang="ko-KR" sz="80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 </a:t>
            </a:r>
            <a:r>
              <a:rPr lang="ko-KR" altLang="en-US" sz="80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자원을 참조하고 있으며</a:t>
            </a:r>
            <a:r>
              <a:rPr lang="en-US" altLang="ko-KR" sz="80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, </a:t>
            </a:r>
          </a:p>
          <a:p>
            <a:pPr algn="l"/>
            <a:r>
              <a:rPr lang="ko-KR" altLang="en-US" sz="80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이는 데이터베이스와의 연결을 관리하는 데 사용됩니다</a:t>
            </a:r>
            <a:r>
              <a:rPr lang="en-US" altLang="ko-KR" sz="80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1867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69;p16">
            <a:extLst>
              <a:ext uri="{FF2B5EF4-FFF2-40B4-BE49-F238E27FC236}">
                <a16:creationId xmlns:a16="http://schemas.microsoft.com/office/drawing/2014/main" id="{12FCD2E9-CC83-63F6-C912-7EE0B130B406}"/>
              </a:ext>
            </a:extLst>
          </p:cNvPr>
          <p:cNvSpPr/>
          <p:nvPr/>
        </p:nvSpPr>
        <p:spPr>
          <a:xfrm>
            <a:off x="4445551" y="2759753"/>
            <a:ext cx="843300" cy="84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35D7AAC-B131-22AB-7670-57E8CC06F3A0}"/>
              </a:ext>
            </a:extLst>
          </p:cNvPr>
          <p:cNvSpPr/>
          <p:nvPr/>
        </p:nvSpPr>
        <p:spPr>
          <a:xfrm>
            <a:off x="248836" y="2759753"/>
            <a:ext cx="4592106" cy="842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Google Shape;69;p16">
            <a:extLst>
              <a:ext uri="{FF2B5EF4-FFF2-40B4-BE49-F238E27FC236}">
                <a16:creationId xmlns:a16="http://schemas.microsoft.com/office/drawing/2014/main" id="{A685E0AA-1084-B849-3DBA-0EFAA3FF277E}"/>
              </a:ext>
            </a:extLst>
          </p:cNvPr>
          <p:cNvSpPr/>
          <p:nvPr/>
        </p:nvSpPr>
        <p:spPr>
          <a:xfrm>
            <a:off x="3907972" y="2797946"/>
            <a:ext cx="762753" cy="76221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307FA36-6A06-E5EC-7491-3F3994C039AC}"/>
              </a:ext>
            </a:extLst>
          </p:cNvPr>
          <p:cNvGrpSpPr/>
          <p:nvPr/>
        </p:nvGrpSpPr>
        <p:grpSpPr>
          <a:xfrm>
            <a:off x="248837" y="210597"/>
            <a:ext cx="5230840" cy="242565"/>
            <a:chOff x="1858963" y="1802722"/>
            <a:chExt cx="3927306" cy="752625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CFC401E5-54CD-A24C-5A98-13932B0DB525}"/>
                </a:ext>
              </a:extLst>
            </p:cNvPr>
            <p:cNvSpPr/>
            <p:nvPr/>
          </p:nvSpPr>
          <p:spPr>
            <a:xfrm>
              <a:off x="1858964" y="1802722"/>
              <a:ext cx="3621584" cy="744291"/>
            </a:xfrm>
            <a:prstGeom prst="roundRect">
              <a:avLst>
                <a:gd name="adj" fmla="val 10985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4834766-2DBC-1CF1-32FE-9298C6995204}"/>
                </a:ext>
              </a:extLst>
            </p:cNvPr>
            <p:cNvSpPr txBox="1"/>
            <p:nvPr/>
          </p:nvSpPr>
          <p:spPr>
            <a:xfrm>
              <a:off x="1858963" y="1839127"/>
              <a:ext cx="3927306" cy="716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altLang="ko-KR" sz="900">
                  <a:solidFill>
                    <a:srgbClr val="808080"/>
                  </a:solidFill>
                  <a:latin typeface="Courier New" panose="02070309020205020404" pitchFamily="49" charset="0"/>
                </a:rPr>
                <a:t>&lt;</a:t>
              </a:r>
              <a:r>
                <a:rPr lang="en-US" altLang="ko-KR" sz="900" b="1">
                  <a:solidFill>
                    <a:srgbClr val="03A8D8"/>
                  </a:solidFill>
                  <a:latin typeface="Courier New" panose="02070309020205020404" pitchFamily="49" charset="0"/>
                </a:rPr>
                <a:t>a </a:t>
              </a:r>
              <a:r>
                <a:rPr lang="en-US" altLang="ko-KR" sz="900" b="1">
                  <a:solidFill>
                    <a:srgbClr val="A7EC21"/>
                  </a:solidFill>
                  <a:latin typeface="Courier New" panose="02070309020205020404" pitchFamily="49" charset="0"/>
                </a:rPr>
                <a:t>href</a:t>
              </a:r>
              <a:r>
                <a:rPr lang="en-US" altLang="ko-KR" sz="900" b="1">
                  <a:solidFill>
                    <a:srgbClr val="52CA11"/>
                  </a:solidFill>
                  <a:latin typeface="Courier New" panose="02070309020205020404" pitchFamily="49" charset="0"/>
                </a:rPr>
                <a:t>=</a:t>
              </a:r>
              <a:r>
                <a:rPr lang="en-US" altLang="ko-KR" sz="900" b="1" i="1">
                  <a:solidFill>
                    <a:srgbClr val="17C694"/>
                  </a:solidFill>
                  <a:latin typeface="Courier New" panose="02070309020205020404" pitchFamily="49" charset="0"/>
                </a:rPr>
                <a:t>"./BoardDelete.bo?num=</a:t>
              </a:r>
              <a:r>
                <a:rPr lang="en-US" altLang="ko-KR" sz="900" b="1" i="1">
                  <a:solidFill>
                    <a:srgbClr val="FBD153"/>
                  </a:solidFill>
                  <a:latin typeface="Courier New" panose="02070309020205020404" pitchFamily="49" charset="0"/>
                </a:rPr>
                <a:t>&lt;%=</a:t>
              </a:r>
              <a:r>
                <a:rPr lang="en-US" altLang="ko-KR" sz="900" b="1" i="1">
                  <a:solidFill>
                    <a:srgbClr val="D9E8F7"/>
                  </a:solidFill>
                  <a:latin typeface="Courier New" panose="02070309020205020404" pitchFamily="49" charset="0"/>
                </a:rPr>
                <a:t>board.getBOARD_NUM() </a:t>
              </a:r>
              <a:r>
                <a:rPr lang="en-US" altLang="ko-KR" sz="900" b="1" i="1">
                  <a:solidFill>
                    <a:srgbClr val="FBD153"/>
                  </a:solidFill>
                  <a:latin typeface="Courier New" panose="02070309020205020404" pitchFamily="49" charset="0"/>
                </a:rPr>
                <a:t>%&gt;</a:t>
              </a:r>
              <a:r>
                <a:rPr lang="en-US" altLang="ko-KR" sz="900" b="1" i="1">
                  <a:solidFill>
                    <a:srgbClr val="17C694"/>
                  </a:solidFill>
                  <a:latin typeface="Courier New" panose="02070309020205020404" pitchFamily="49" charset="0"/>
                </a:rPr>
                <a:t>"</a:t>
              </a:r>
              <a:r>
                <a:rPr lang="en-US" altLang="ko-KR" sz="900" b="1" i="1">
                  <a:solidFill>
                    <a:srgbClr val="808080"/>
                  </a:solidFill>
                  <a:latin typeface="Courier New" panose="02070309020205020404" pitchFamily="49" charset="0"/>
                </a:rPr>
                <a:t>&gt;</a:t>
              </a:r>
              <a:r>
                <a:rPr lang="en-US" altLang="ko-KR" sz="900">
                  <a:solidFill>
                    <a:srgbClr val="D9E8F7"/>
                  </a:solidFill>
                  <a:latin typeface="Courier New" panose="02070309020205020404" pitchFamily="49" charset="0"/>
                </a:rPr>
                <a:t>[</a:t>
              </a:r>
              <a:r>
                <a:rPr lang="ko-KR" altLang="en-US" sz="900">
                  <a:solidFill>
                    <a:srgbClr val="D9E8F7"/>
                  </a:solidFill>
                  <a:latin typeface="Courier New" panose="02070309020205020404" pitchFamily="49" charset="0"/>
                </a:rPr>
                <a:t>삭제</a:t>
              </a:r>
              <a:r>
                <a:rPr lang="en-US" altLang="ko-KR" sz="900">
                  <a:solidFill>
                    <a:srgbClr val="D9E8F7"/>
                  </a:solidFill>
                  <a:latin typeface="Courier New" panose="02070309020205020404" pitchFamily="49" charset="0"/>
                </a:rPr>
                <a:t>]</a:t>
              </a:r>
              <a:r>
                <a:rPr lang="en-US" altLang="ko-KR" sz="900">
                  <a:solidFill>
                    <a:srgbClr val="808080"/>
                  </a:solidFill>
                  <a:latin typeface="Courier New" panose="02070309020205020404" pitchFamily="49" charset="0"/>
                </a:rPr>
                <a:t>&lt;/</a:t>
              </a:r>
              <a:r>
                <a:rPr lang="en-US" altLang="ko-KR" sz="900" b="1">
                  <a:solidFill>
                    <a:srgbClr val="03A8D8"/>
                  </a:solidFill>
                  <a:latin typeface="Courier New" panose="02070309020205020404" pitchFamily="49" charset="0"/>
                </a:rPr>
                <a:t>a</a:t>
              </a:r>
              <a:r>
                <a:rPr lang="en-US" altLang="ko-KR" sz="900" b="1" i="1">
                  <a:solidFill>
                    <a:srgbClr val="808080"/>
                  </a:solidFill>
                  <a:latin typeface="Courier New" panose="02070309020205020404" pitchFamily="49" charset="0"/>
                </a:rPr>
                <a:t>&gt;</a:t>
              </a:r>
              <a:endParaRPr lang="en-US" altLang="ko-KR" sz="900" b="1">
                <a:solidFill>
                  <a:srgbClr val="DD2867"/>
                </a:solidFill>
                <a:latin typeface="Courier New" panose="02070309020205020404" pitchFamily="49" charset="0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C05F538C-7FD3-FB1B-0CCF-BD5B1A3C9CDA}"/>
              </a:ext>
            </a:extLst>
          </p:cNvPr>
          <p:cNvSpPr/>
          <p:nvPr/>
        </p:nvSpPr>
        <p:spPr>
          <a:xfrm>
            <a:off x="4989025" y="1541048"/>
            <a:ext cx="3644063" cy="842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214582-9B8D-1E09-7F54-20A138758169}"/>
              </a:ext>
            </a:extLst>
          </p:cNvPr>
          <p:cNvGrpSpPr/>
          <p:nvPr/>
        </p:nvGrpSpPr>
        <p:grpSpPr>
          <a:xfrm>
            <a:off x="248837" y="1541048"/>
            <a:ext cx="843300" cy="842700"/>
            <a:chOff x="2168725" y="1010687"/>
            <a:chExt cx="843300" cy="842700"/>
          </a:xfrm>
        </p:grpSpPr>
        <p:sp>
          <p:nvSpPr>
            <p:cNvPr id="7" name="Google Shape;69;p16">
              <a:extLst>
                <a:ext uri="{FF2B5EF4-FFF2-40B4-BE49-F238E27FC236}">
                  <a16:creationId xmlns:a16="http://schemas.microsoft.com/office/drawing/2014/main" id="{8DFDAEDA-AEC4-9C15-2A0F-238790ABD406}"/>
                </a:ext>
              </a:extLst>
            </p:cNvPr>
            <p:cNvSpPr/>
            <p:nvPr/>
          </p:nvSpPr>
          <p:spPr>
            <a:xfrm>
              <a:off x="2168725" y="1010687"/>
              <a:ext cx="843300" cy="842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68;p16">
              <a:extLst>
                <a:ext uri="{FF2B5EF4-FFF2-40B4-BE49-F238E27FC236}">
                  <a16:creationId xmlns:a16="http://schemas.microsoft.com/office/drawing/2014/main" id="{568092EC-2E6F-0001-1FFA-B78AEA50E095}"/>
                </a:ext>
              </a:extLst>
            </p:cNvPr>
            <p:cNvSpPr txBox="1">
              <a:spLocks/>
            </p:cNvSpPr>
            <p:nvPr/>
          </p:nvSpPr>
          <p:spPr>
            <a:xfrm>
              <a:off x="2226788" y="1280237"/>
              <a:ext cx="727174" cy="30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Fira Sans Extra Condensed Medium"/>
                <a:buNone/>
                <a:defRPr sz="4600" b="0" i="0" u="none" strike="noStrike" cap="non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buSzPts val="1100"/>
                <a:buFont typeface="Arial"/>
                <a:buNone/>
              </a:pPr>
              <a:r>
                <a:rPr lang="en-US" sz="1050">
                  <a:solidFill>
                    <a:schemeClr val="bg1"/>
                  </a:solidFill>
                </a:rPr>
                <a:t>Board</a:t>
              </a:r>
            </a:p>
            <a:p>
              <a:pPr>
                <a:buSzPts val="1100"/>
                <a:buFont typeface="Arial"/>
                <a:buNone/>
              </a:pPr>
              <a:r>
                <a:rPr lang="en-US" sz="1050">
                  <a:solidFill>
                    <a:schemeClr val="bg1"/>
                  </a:solidFill>
                </a:rPr>
                <a:t>Front</a:t>
              </a:r>
            </a:p>
            <a:p>
              <a:pPr>
                <a:buSzPts val="1100"/>
                <a:buFont typeface="Arial"/>
                <a:buNone/>
              </a:pPr>
              <a:r>
                <a:rPr lang="en-US" sz="1050">
                  <a:solidFill>
                    <a:schemeClr val="bg1"/>
                  </a:solidFill>
                </a:rPr>
                <a:t>Controller</a:t>
              </a: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8D7248F3-DAAE-2FF8-8CCC-2BCC41A99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36" y="631950"/>
            <a:ext cx="3500681" cy="639547"/>
          </a:xfrm>
          <a:prstGeom prst="rect">
            <a:avLst/>
          </a:prstGeom>
        </p:spPr>
      </p:pic>
      <p:sp>
        <p:nvSpPr>
          <p:cNvPr id="15" name="Google Shape;69;p16">
            <a:extLst>
              <a:ext uri="{FF2B5EF4-FFF2-40B4-BE49-F238E27FC236}">
                <a16:creationId xmlns:a16="http://schemas.microsoft.com/office/drawing/2014/main" id="{4B35A708-051F-29DE-3730-BA750B7D1900}"/>
              </a:ext>
            </a:extLst>
          </p:cNvPr>
          <p:cNvSpPr/>
          <p:nvPr/>
        </p:nvSpPr>
        <p:spPr>
          <a:xfrm>
            <a:off x="1221147" y="1581293"/>
            <a:ext cx="762753" cy="76221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0760450-5332-47BE-E121-AA881D55A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7580" y="632560"/>
            <a:ext cx="4408573" cy="638698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3054AB18-716B-4EBF-D251-32EAEC13DB6A}"/>
              </a:ext>
            </a:extLst>
          </p:cNvPr>
          <p:cNvSpPr/>
          <p:nvPr/>
        </p:nvSpPr>
        <p:spPr>
          <a:xfrm>
            <a:off x="1602523" y="1583345"/>
            <a:ext cx="2407027" cy="76220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Google Shape;68;p16">
            <a:extLst>
              <a:ext uri="{FF2B5EF4-FFF2-40B4-BE49-F238E27FC236}">
                <a16:creationId xmlns:a16="http://schemas.microsoft.com/office/drawing/2014/main" id="{DF836DDD-A83F-BA97-8894-49B29CFC1BDD}"/>
              </a:ext>
            </a:extLst>
          </p:cNvPr>
          <p:cNvSpPr txBox="1">
            <a:spLocks/>
          </p:cNvSpPr>
          <p:nvPr/>
        </p:nvSpPr>
        <p:spPr>
          <a:xfrm>
            <a:off x="1337273" y="1579242"/>
            <a:ext cx="1354424" cy="274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ira Sans Extra Condensed Medium"/>
              <a:buNone/>
              <a:defRPr sz="46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1100"/>
              <a:buFont typeface="Arial"/>
              <a:buNone/>
            </a:pPr>
            <a:r>
              <a:rPr lang="en-US" sz="1050">
                <a:solidFill>
                  <a:schemeClr val="bg1"/>
                </a:solidFill>
              </a:rPr>
              <a:t>qna_board_delet.jsp</a:t>
            </a:r>
          </a:p>
        </p:txBody>
      </p:sp>
      <p:sp>
        <p:nvSpPr>
          <p:cNvPr id="22" name="Google Shape;69;p16">
            <a:extLst>
              <a:ext uri="{FF2B5EF4-FFF2-40B4-BE49-F238E27FC236}">
                <a16:creationId xmlns:a16="http://schemas.microsoft.com/office/drawing/2014/main" id="{87E48AB4-9E8E-336D-35A3-20CBE90D8434}"/>
              </a:ext>
            </a:extLst>
          </p:cNvPr>
          <p:cNvSpPr/>
          <p:nvPr/>
        </p:nvSpPr>
        <p:spPr>
          <a:xfrm>
            <a:off x="3671173" y="1579242"/>
            <a:ext cx="762753" cy="76221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B4501C64-E1BE-58A6-94FE-182BA07884A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379" t="2062" b="86670"/>
          <a:stretch/>
        </p:blipFill>
        <p:spPr>
          <a:xfrm>
            <a:off x="1337273" y="1853844"/>
            <a:ext cx="2965296" cy="199483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32D2658D-EF2C-5A1E-9209-D61F2F18ADBE}"/>
              </a:ext>
            </a:extLst>
          </p:cNvPr>
          <p:cNvGrpSpPr/>
          <p:nvPr/>
        </p:nvGrpSpPr>
        <p:grpSpPr>
          <a:xfrm>
            <a:off x="4583652" y="1541048"/>
            <a:ext cx="843300" cy="842700"/>
            <a:chOff x="2168725" y="1010687"/>
            <a:chExt cx="843300" cy="842700"/>
          </a:xfrm>
        </p:grpSpPr>
        <p:sp>
          <p:nvSpPr>
            <p:cNvPr id="29" name="Google Shape;69;p16">
              <a:extLst>
                <a:ext uri="{FF2B5EF4-FFF2-40B4-BE49-F238E27FC236}">
                  <a16:creationId xmlns:a16="http://schemas.microsoft.com/office/drawing/2014/main" id="{F40DA590-8BDE-58FA-1479-7232CE68D51C}"/>
                </a:ext>
              </a:extLst>
            </p:cNvPr>
            <p:cNvSpPr/>
            <p:nvPr/>
          </p:nvSpPr>
          <p:spPr>
            <a:xfrm>
              <a:off x="2168725" y="1010687"/>
              <a:ext cx="843300" cy="842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68;p16">
              <a:extLst>
                <a:ext uri="{FF2B5EF4-FFF2-40B4-BE49-F238E27FC236}">
                  <a16:creationId xmlns:a16="http://schemas.microsoft.com/office/drawing/2014/main" id="{D985C61E-A827-64A4-1FB6-B2FAE4327BD3}"/>
                </a:ext>
              </a:extLst>
            </p:cNvPr>
            <p:cNvSpPr txBox="1">
              <a:spLocks/>
            </p:cNvSpPr>
            <p:nvPr/>
          </p:nvSpPr>
          <p:spPr>
            <a:xfrm>
              <a:off x="2226788" y="1280237"/>
              <a:ext cx="727174" cy="30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Fira Sans Extra Condensed Medium"/>
                <a:buNone/>
                <a:defRPr sz="4600" b="0" i="0" u="none" strike="noStrike" cap="non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buSzPts val="1100"/>
                <a:buFont typeface="Arial"/>
                <a:buNone/>
              </a:pPr>
              <a:r>
                <a:rPr lang="en-US" sz="1050">
                  <a:solidFill>
                    <a:schemeClr val="bg1"/>
                  </a:solidFill>
                </a:rPr>
                <a:t>Board</a:t>
              </a:r>
            </a:p>
            <a:p>
              <a:pPr>
                <a:buSzPts val="1100"/>
                <a:buFont typeface="Arial"/>
                <a:buNone/>
              </a:pPr>
              <a:r>
                <a:rPr lang="en-US" sz="1050">
                  <a:solidFill>
                    <a:schemeClr val="bg1"/>
                  </a:solidFill>
                </a:rPr>
                <a:t>Front</a:t>
              </a:r>
            </a:p>
            <a:p>
              <a:pPr>
                <a:buSzPts val="1100"/>
                <a:buFont typeface="Arial"/>
                <a:buNone/>
              </a:pPr>
              <a:r>
                <a:rPr lang="en-US" sz="1050">
                  <a:solidFill>
                    <a:schemeClr val="bg1"/>
                  </a:solidFill>
                </a:rPr>
                <a:t>Controller</a:t>
              </a:r>
            </a:p>
          </p:txBody>
        </p:sp>
      </p:grpSp>
      <p:pic>
        <p:nvPicPr>
          <p:cNvPr id="33" name="그림 32">
            <a:extLst>
              <a:ext uri="{FF2B5EF4-FFF2-40B4-BE49-F238E27FC236}">
                <a16:creationId xmlns:a16="http://schemas.microsoft.com/office/drawing/2014/main" id="{E0F2FC84-4C50-A1C2-FD3E-9B637A3290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6823" y="1596921"/>
            <a:ext cx="2789906" cy="713328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58B3733C-0FDA-219E-5219-0F67C496B43D}"/>
              </a:ext>
            </a:extLst>
          </p:cNvPr>
          <p:cNvSpPr/>
          <p:nvPr/>
        </p:nvSpPr>
        <p:spPr>
          <a:xfrm>
            <a:off x="839770" y="2797947"/>
            <a:ext cx="3462799" cy="762209"/>
          </a:xfrm>
          <a:prstGeom prst="rect">
            <a:avLst/>
          </a:prstGeom>
          <a:solidFill>
            <a:srgbClr val="CDB7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709E6D61-B91E-C7CC-EEB9-EF86B57896F8}"/>
              </a:ext>
            </a:extLst>
          </p:cNvPr>
          <p:cNvGrpSpPr/>
          <p:nvPr/>
        </p:nvGrpSpPr>
        <p:grpSpPr>
          <a:xfrm>
            <a:off x="458394" y="2799998"/>
            <a:ext cx="762753" cy="762210"/>
            <a:chOff x="2168725" y="1010687"/>
            <a:chExt cx="843300" cy="84270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5" name="Google Shape;69;p16">
              <a:extLst>
                <a:ext uri="{FF2B5EF4-FFF2-40B4-BE49-F238E27FC236}">
                  <a16:creationId xmlns:a16="http://schemas.microsoft.com/office/drawing/2014/main" id="{515C3F27-019C-3980-0523-074214E3979C}"/>
                </a:ext>
              </a:extLst>
            </p:cNvPr>
            <p:cNvSpPr/>
            <p:nvPr/>
          </p:nvSpPr>
          <p:spPr>
            <a:xfrm>
              <a:off x="2168725" y="1010687"/>
              <a:ext cx="843300" cy="8427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68;p16">
              <a:extLst>
                <a:ext uri="{FF2B5EF4-FFF2-40B4-BE49-F238E27FC236}">
                  <a16:creationId xmlns:a16="http://schemas.microsoft.com/office/drawing/2014/main" id="{B5364959-3232-1DAA-3FD0-02FA05862C6E}"/>
                </a:ext>
              </a:extLst>
            </p:cNvPr>
            <p:cNvSpPr txBox="1">
              <a:spLocks/>
            </p:cNvSpPr>
            <p:nvPr/>
          </p:nvSpPr>
          <p:spPr>
            <a:xfrm>
              <a:off x="2226788" y="1280237"/>
              <a:ext cx="727174" cy="303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Fira Sans Extra Condensed Medium"/>
                <a:buNone/>
                <a:defRPr sz="4600" b="0" i="0" u="none" strike="noStrike" cap="non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buSzPts val="1100"/>
                <a:buFont typeface="Arial"/>
                <a:buNone/>
              </a:pPr>
              <a:r>
                <a:rPr lang="en-US" sz="1050">
                  <a:solidFill>
                    <a:schemeClr val="bg1"/>
                  </a:solidFill>
                </a:rPr>
                <a:t>Board</a:t>
              </a:r>
            </a:p>
            <a:p>
              <a:pPr>
                <a:buSzPts val="1100"/>
                <a:buFont typeface="Arial"/>
                <a:buNone/>
              </a:pPr>
              <a:r>
                <a:rPr lang="en-US" sz="1050">
                  <a:solidFill>
                    <a:schemeClr val="bg1"/>
                  </a:solidFill>
                </a:rPr>
                <a:t>Delete</a:t>
              </a:r>
            </a:p>
            <a:p>
              <a:pPr>
                <a:buSzPts val="1100"/>
                <a:buFont typeface="Arial"/>
                <a:buNone/>
              </a:pPr>
              <a:r>
                <a:rPr lang="en-US" sz="1050">
                  <a:solidFill>
                    <a:schemeClr val="bg1"/>
                  </a:solidFill>
                </a:rPr>
                <a:t>Action</a:t>
              </a:r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0DD332C-7149-9D30-52DD-10720FD1CB84}"/>
              </a:ext>
            </a:extLst>
          </p:cNvPr>
          <p:cNvSpPr/>
          <p:nvPr/>
        </p:nvSpPr>
        <p:spPr>
          <a:xfrm>
            <a:off x="1698705" y="2856786"/>
            <a:ext cx="1560804" cy="644853"/>
          </a:xfrm>
          <a:prstGeom prst="rect">
            <a:avLst/>
          </a:prstGeom>
          <a:solidFill>
            <a:srgbClr val="4199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B94E6A9D-47AD-55C5-11CE-09E7D64CB13F}"/>
              </a:ext>
            </a:extLst>
          </p:cNvPr>
          <p:cNvGrpSpPr/>
          <p:nvPr/>
        </p:nvGrpSpPr>
        <p:grpSpPr>
          <a:xfrm>
            <a:off x="1337273" y="2856786"/>
            <a:ext cx="644988" cy="644529"/>
            <a:chOff x="2168725" y="3736870"/>
            <a:chExt cx="843300" cy="842700"/>
          </a:xfrm>
          <a:solidFill>
            <a:schemeClr val="accent3">
              <a:lumMod val="75000"/>
            </a:schemeClr>
          </a:solidFill>
        </p:grpSpPr>
        <p:sp>
          <p:nvSpPr>
            <p:cNvPr id="39" name="Google Shape;69;p16">
              <a:extLst>
                <a:ext uri="{FF2B5EF4-FFF2-40B4-BE49-F238E27FC236}">
                  <a16:creationId xmlns:a16="http://schemas.microsoft.com/office/drawing/2014/main" id="{15CB4731-492A-E457-A97B-98825F60294C}"/>
                </a:ext>
              </a:extLst>
            </p:cNvPr>
            <p:cNvSpPr/>
            <p:nvPr/>
          </p:nvSpPr>
          <p:spPr>
            <a:xfrm>
              <a:off x="2168725" y="3736870"/>
              <a:ext cx="843300" cy="8427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68;p16">
              <a:extLst>
                <a:ext uri="{FF2B5EF4-FFF2-40B4-BE49-F238E27FC236}">
                  <a16:creationId xmlns:a16="http://schemas.microsoft.com/office/drawing/2014/main" id="{9760E505-0822-36AE-8C46-9F03776586C4}"/>
                </a:ext>
              </a:extLst>
            </p:cNvPr>
            <p:cNvSpPr txBox="1">
              <a:spLocks/>
            </p:cNvSpPr>
            <p:nvPr/>
          </p:nvSpPr>
          <p:spPr>
            <a:xfrm>
              <a:off x="2233395" y="4006420"/>
              <a:ext cx="727174" cy="303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Fira Sans Extra Condensed Medium"/>
                <a:buNone/>
                <a:defRPr sz="4600" b="0" i="0" u="none" strike="noStrike" cap="non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buSzPts val="1100"/>
                <a:buFont typeface="Arial"/>
                <a:buNone/>
              </a:pPr>
              <a:r>
                <a:rPr lang="en-US" sz="1050" err="1">
                  <a:solidFill>
                    <a:schemeClr val="bg1"/>
                  </a:solidFill>
                </a:rPr>
                <a:t>BoardDAO</a:t>
              </a:r>
              <a:endParaRPr lang="en-US" sz="1050">
                <a:solidFill>
                  <a:schemeClr val="bg1"/>
                </a:solidFill>
              </a:endParaRPr>
            </a:p>
          </p:txBody>
        </p:sp>
      </p:grpSp>
      <p:sp>
        <p:nvSpPr>
          <p:cNvPr id="42" name="Google Shape;68;p16">
            <a:extLst>
              <a:ext uri="{FF2B5EF4-FFF2-40B4-BE49-F238E27FC236}">
                <a16:creationId xmlns:a16="http://schemas.microsoft.com/office/drawing/2014/main" id="{74326598-43E2-6181-6CB0-DBD4A6360A35}"/>
              </a:ext>
            </a:extLst>
          </p:cNvPr>
          <p:cNvSpPr txBox="1">
            <a:spLocks/>
          </p:cNvSpPr>
          <p:nvPr/>
        </p:nvSpPr>
        <p:spPr>
          <a:xfrm>
            <a:off x="2098387" y="3048322"/>
            <a:ext cx="916709" cy="23220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ira Sans Extra Condensed Medium"/>
              <a:buNone/>
              <a:defRPr sz="46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1100"/>
              <a:buFont typeface="Arial"/>
              <a:buNone/>
            </a:pPr>
            <a:r>
              <a:rPr lang="en-US" sz="1050">
                <a:solidFill>
                  <a:schemeClr val="accent4">
                    <a:lumMod val="40000"/>
                    <a:lumOff val="60000"/>
                  </a:schemeClr>
                </a:solidFill>
              </a:rPr>
              <a:t>isBoardWriter </a:t>
            </a:r>
          </a:p>
          <a:p>
            <a:pPr>
              <a:buSzPts val="1100"/>
              <a:buFont typeface="Arial"/>
              <a:buNone/>
            </a:pPr>
            <a:r>
              <a:rPr lang="en-US" sz="1050">
                <a:solidFill>
                  <a:schemeClr val="accent4">
                    <a:lumMod val="40000"/>
                    <a:lumOff val="60000"/>
                  </a:schemeClr>
                </a:solidFill>
              </a:rPr>
              <a:t>boardDeldete</a:t>
            </a:r>
          </a:p>
        </p:txBody>
      </p:sp>
      <p:sp>
        <p:nvSpPr>
          <p:cNvPr id="43" name="Google Shape;69;p16">
            <a:extLst>
              <a:ext uri="{FF2B5EF4-FFF2-40B4-BE49-F238E27FC236}">
                <a16:creationId xmlns:a16="http://schemas.microsoft.com/office/drawing/2014/main" id="{F417DD91-004B-E276-35B9-A6CB1E3AB6A6}"/>
              </a:ext>
            </a:extLst>
          </p:cNvPr>
          <p:cNvSpPr/>
          <p:nvPr/>
        </p:nvSpPr>
        <p:spPr>
          <a:xfrm>
            <a:off x="2935039" y="2856786"/>
            <a:ext cx="644988" cy="64452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20524409-CAB3-41BE-622C-725574D666B0}"/>
              </a:ext>
            </a:extLst>
          </p:cNvPr>
          <p:cNvGrpSpPr/>
          <p:nvPr/>
        </p:nvGrpSpPr>
        <p:grpSpPr>
          <a:xfrm>
            <a:off x="3680912" y="2856786"/>
            <a:ext cx="648312" cy="644529"/>
            <a:chOff x="4150350" y="999398"/>
            <a:chExt cx="847646" cy="842700"/>
          </a:xfrm>
        </p:grpSpPr>
        <p:sp>
          <p:nvSpPr>
            <p:cNvPr id="45" name="Google Shape;69;p16">
              <a:extLst>
                <a:ext uri="{FF2B5EF4-FFF2-40B4-BE49-F238E27FC236}">
                  <a16:creationId xmlns:a16="http://schemas.microsoft.com/office/drawing/2014/main" id="{26DC6945-590B-34C4-72DD-945E4A72ECED}"/>
                </a:ext>
              </a:extLst>
            </p:cNvPr>
            <p:cNvSpPr/>
            <p:nvPr/>
          </p:nvSpPr>
          <p:spPr>
            <a:xfrm>
              <a:off x="4150350" y="999398"/>
              <a:ext cx="843300" cy="842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68;p16">
              <a:extLst>
                <a:ext uri="{FF2B5EF4-FFF2-40B4-BE49-F238E27FC236}">
                  <a16:creationId xmlns:a16="http://schemas.microsoft.com/office/drawing/2014/main" id="{A7C5B6A9-07B0-B4E7-C7C0-1079E9ECEA5F}"/>
                </a:ext>
              </a:extLst>
            </p:cNvPr>
            <p:cNvSpPr txBox="1">
              <a:spLocks/>
            </p:cNvSpPr>
            <p:nvPr/>
          </p:nvSpPr>
          <p:spPr>
            <a:xfrm>
              <a:off x="4154697" y="1232566"/>
              <a:ext cx="843299" cy="30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Fira Sans Extra Condensed Medium"/>
                <a:buNone/>
                <a:defRPr sz="4600" b="0" i="0" u="none" strike="noStrike" cap="non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buSzPts val="1100"/>
                <a:buFont typeface="Arial"/>
                <a:buNone/>
              </a:pPr>
              <a:r>
                <a:rPr lang="en-US" sz="1050">
                  <a:solidFill>
                    <a:schemeClr val="bg1"/>
                  </a:solidFill>
                </a:rPr>
                <a:t>Action</a:t>
              </a:r>
            </a:p>
            <a:p>
              <a:pPr>
                <a:buSzPts val="1100"/>
                <a:buFont typeface="Arial"/>
                <a:buNone/>
              </a:pPr>
              <a:r>
                <a:rPr lang="en-US" sz="1050">
                  <a:solidFill>
                    <a:schemeClr val="bg1"/>
                  </a:solidFill>
                </a:rPr>
                <a:t>Forward</a:t>
              </a:r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EDBAEEC-FB6C-6F2F-A680-CB7EA0B499B6}"/>
              </a:ext>
            </a:extLst>
          </p:cNvPr>
          <p:cNvSpPr/>
          <p:nvPr/>
        </p:nvSpPr>
        <p:spPr>
          <a:xfrm>
            <a:off x="5805958" y="2759753"/>
            <a:ext cx="2827131" cy="842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9D8E004B-C18F-14CF-E16A-F5525D4DC2F8}"/>
              </a:ext>
            </a:extLst>
          </p:cNvPr>
          <p:cNvGrpSpPr/>
          <p:nvPr/>
        </p:nvGrpSpPr>
        <p:grpSpPr>
          <a:xfrm>
            <a:off x="5400584" y="2759753"/>
            <a:ext cx="843300" cy="842700"/>
            <a:chOff x="2168725" y="1010687"/>
            <a:chExt cx="843300" cy="842700"/>
          </a:xfrm>
        </p:grpSpPr>
        <p:sp>
          <p:nvSpPr>
            <p:cNvPr id="54" name="Google Shape;69;p16">
              <a:extLst>
                <a:ext uri="{FF2B5EF4-FFF2-40B4-BE49-F238E27FC236}">
                  <a16:creationId xmlns:a16="http://schemas.microsoft.com/office/drawing/2014/main" id="{6A953A9B-150C-E867-F6B2-EA9E60B5D91C}"/>
                </a:ext>
              </a:extLst>
            </p:cNvPr>
            <p:cNvSpPr/>
            <p:nvPr/>
          </p:nvSpPr>
          <p:spPr>
            <a:xfrm>
              <a:off x="2168725" y="1010687"/>
              <a:ext cx="843300" cy="842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68;p16">
              <a:extLst>
                <a:ext uri="{FF2B5EF4-FFF2-40B4-BE49-F238E27FC236}">
                  <a16:creationId xmlns:a16="http://schemas.microsoft.com/office/drawing/2014/main" id="{ADEAD113-2FA3-8C43-34BA-F21A4E1F762A}"/>
                </a:ext>
              </a:extLst>
            </p:cNvPr>
            <p:cNvSpPr txBox="1">
              <a:spLocks/>
            </p:cNvSpPr>
            <p:nvPr/>
          </p:nvSpPr>
          <p:spPr>
            <a:xfrm>
              <a:off x="2226788" y="1280237"/>
              <a:ext cx="727174" cy="30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Fira Sans Extra Condensed Medium"/>
                <a:buNone/>
                <a:defRPr sz="4600" b="0" i="0" u="none" strike="noStrike" cap="non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buSzPts val="1100"/>
                <a:buFont typeface="Arial"/>
                <a:buNone/>
              </a:pPr>
              <a:r>
                <a:rPr lang="en-US" sz="1050">
                  <a:solidFill>
                    <a:schemeClr val="bg1"/>
                  </a:solidFill>
                </a:rPr>
                <a:t>Board</a:t>
              </a:r>
            </a:p>
            <a:p>
              <a:pPr>
                <a:buSzPts val="1100"/>
                <a:buFont typeface="Arial"/>
                <a:buNone/>
              </a:pPr>
              <a:r>
                <a:rPr lang="en-US" sz="1050">
                  <a:solidFill>
                    <a:schemeClr val="bg1"/>
                  </a:solidFill>
                </a:rPr>
                <a:t>Front</a:t>
              </a:r>
            </a:p>
            <a:p>
              <a:pPr>
                <a:buSzPts val="1100"/>
                <a:buFont typeface="Arial"/>
                <a:buNone/>
              </a:pPr>
              <a:r>
                <a:rPr lang="en-US" sz="1050">
                  <a:solidFill>
                    <a:schemeClr val="bg1"/>
                  </a:solidFill>
                </a:rPr>
                <a:t>Controller</a:t>
              </a:r>
            </a:p>
          </p:txBody>
        </p:sp>
      </p:grpSp>
      <p:pic>
        <p:nvPicPr>
          <p:cNvPr id="58" name="그림 57">
            <a:extLst>
              <a:ext uri="{FF2B5EF4-FFF2-40B4-BE49-F238E27FC236}">
                <a16:creationId xmlns:a16="http://schemas.microsoft.com/office/drawing/2014/main" id="{1AC0A36A-AB37-FDB6-8509-DF198A6F51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4048" y="3820272"/>
            <a:ext cx="2137002" cy="316372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EB9D2747-006B-65E6-49C8-3EA5F9435C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8976" y="2810789"/>
            <a:ext cx="2322636" cy="707269"/>
          </a:xfrm>
          <a:prstGeom prst="rect">
            <a:avLst/>
          </a:prstGeom>
        </p:spPr>
      </p:pic>
      <p:cxnSp>
        <p:nvCxnSpPr>
          <p:cNvPr id="61" name="Google Shape;94;p17">
            <a:extLst>
              <a:ext uri="{FF2B5EF4-FFF2-40B4-BE49-F238E27FC236}">
                <a16:creationId xmlns:a16="http://schemas.microsoft.com/office/drawing/2014/main" id="{B2B6F3CD-DF94-B8B0-8786-3B02560C1FC7}"/>
              </a:ext>
            </a:extLst>
          </p:cNvPr>
          <p:cNvCxnSpPr>
            <a:cxnSpLocks/>
          </p:cNvCxnSpPr>
          <p:nvPr/>
        </p:nvCxnSpPr>
        <p:spPr>
          <a:xfrm>
            <a:off x="4009550" y="3439730"/>
            <a:ext cx="0" cy="38339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695643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9;p16">
            <a:extLst>
              <a:ext uri="{FF2B5EF4-FFF2-40B4-BE49-F238E27FC236}">
                <a16:creationId xmlns:a16="http://schemas.microsoft.com/office/drawing/2014/main" id="{67D08C23-6920-E493-F16C-601770C33052}"/>
              </a:ext>
            </a:extLst>
          </p:cNvPr>
          <p:cNvSpPr/>
          <p:nvPr/>
        </p:nvSpPr>
        <p:spPr>
          <a:xfrm>
            <a:off x="423582" y="1010687"/>
            <a:ext cx="843300" cy="84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70;p16">
            <a:extLst>
              <a:ext uri="{FF2B5EF4-FFF2-40B4-BE49-F238E27FC236}">
                <a16:creationId xmlns:a16="http://schemas.microsoft.com/office/drawing/2014/main" id="{CC30616C-E6A7-A0D9-C599-E8FF8A1B9DD4}"/>
              </a:ext>
            </a:extLst>
          </p:cNvPr>
          <p:cNvSpPr txBox="1"/>
          <p:nvPr/>
        </p:nvSpPr>
        <p:spPr>
          <a:xfrm>
            <a:off x="423581" y="1340064"/>
            <a:ext cx="843300" cy="1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Fira Sans Extra Condensed Medium"/>
                <a:ea typeface="Roboto"/>
                <a:cs typeface="Roboto"/>
                <a:sym typeface="Fira Sans Extra Condensed Medium"/>
              </a:rPr>
              <a:t>USER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71;p16">
            <a:extLst>
              <a:ext uri="{FF2B5EF4-FFF2-40B4-BE49-F238E27FC236}">
                <a16:creationId xmlns:a16="http://schemas.microsoft.com/office/drawing/2014/main" id="{FA01F4F3-3A8B-AF90-CB89-F3AD634CCE0C}"/>
              </a:ext>
            </a:extLst>
          </p:cNvPr>
          <p:cNvSpPr/>
          <p:nvPr/>
        </p:nvSpPr>
        <p:spPr>
          <a:xfrm>
            <a:off x="3313771" y="540857"/>
            <a:ext cx="1648020" cy="842754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" name="Google Shape;75;p16">
            <a:extLst>
              <a:ext uri="{FF2B5EF4-FFF2-40B4-BE49-F238E27FC236}">
                <a16:creationId xmlns:a16="http://schemas.microsoft.com/office/drawing/2014/main" id="{39004CFA-9907-8FDD-82EA-171FB984895F}"/>
              </a:ext>
            </a:extLst>
          </p:cNvPr>
          <p:cNvCxnSpPr>
            <a:cxnSpLocks/>
            <a:stCxn id="4" idx="6"/>
            <a:endCxn id="6" idx="1"/>
          </p:cNvCxnSpPr>
          <p:nvPr/>
        </p:nvCxnSpPr>
        <p:spPr>
          <a:xfrm flipV="1">
            <a:off x="1266882" y="962234"/>
            <a:ext cx="2046889" cy="46980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00"/>
            <a:headEnd type="none" w="sm" len="sm"/>
            <a:tailEnd type="diamond" w="med" len="med"/>
          </a:ln>
        </p:spPr>
      </p:cxnSp>
      <p:cxnSp>
        <p:nvCxnSpPr>
          <p:cNvPr id="8" name="Google Shape;76;p16">
            <a:extLst>
              <a:ext uri="{FF2B5EF4-FFF2-40B4-BE49-F238E27FC236}">
                <a16:creationId xmlns:a16="http://schemas.microsoft.com/office/drawing/2014/main" id="{91B8AAEF-BEBD-4332-C215-9B92E57A66B9}"/>
              </a:ext>
            </a:extLst>
          </p:cNvPr>
          <p:cNvCxnSpPr>
            <a:cxnSpLocks/>
            <a:stCxn id="6" idx="3"/>
            <a:endCxn id="21" idx="1"/>
          </p:cNvCxnSpPr>
          <p:nvPr/>
        </p:nvCxnSpPr>
        <p:spPr>
          <a:xfrm>
            <a:off x="4961791" y="962234"/>
            <a:ext cx="2046889" cy="41961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00"/>
            <a:headEnd type="none" w="sm" len="sm"/>
            <a:tailEnd type="diamond" w="med" len="med"/>
          </a:ln>
        </p:spPr>
      </p:cxnSp>
      <p:sp>
        <p:nvSpPr>
          <p:cNvPr id="9" name="Google Shape;83;p16">
            <a:extLst>
              <a:ext uri="{FF2B5EF4-FFF2-40B4-BE49-F238E27FC236}">
                <a16:creationId xmlns:a16="http://schemas.microsoft.com/office/drawing/2014/main" id="{F5DBFA1F-77CD-FD35-6F75-68D75CF1EB2A}"/>
              </a:ext>
            </a:extLst>
          </p:cNvPr>
          <p:cNvSpPr txBox="1"/>
          <p:nvPr/>
        </p:nvSpPr>
        <p:spPr>
          <a:xfrm>
            <a:off x="3489367" y="870231"/>
            <a:ext cx="1296900" cy="1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70;p16">
            <a:extLst>
              <a:ext uri="{FF2B5EF4-FFF2-40B4-BE49-F238E27FC236}">
                <a16:creationId xmlns:a16="http://schemas.microsoft.com/office/drawing/2014/main" id="{14DF07CE-84EB-1CFE-9794-D38BF44F8417}"/>
              </a:ext>
            </a:extLst>
          </p:cNvPr>
          <p:cNvSpPr txBox="1"/>
          <p:nvPr/>
        </p:nvSpPr>
        <p:spPr>
          <a:xfrm>
            <a:off x="3605773" y="870231"/>
            <a:ext cx="1064298" cy="1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Fira Sans Extra Condensed Medium"/>
                <a:ea typeface="Roboto"/>
                <a:cs typeface="Roboto"/>
                <a:sym typeface="Fira Sans Extra Condensed Medium"/>
              </a:rPr>
              <a:t>Controller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" name="Google Shape;68;p16">
            <a:extLst>
              <a:ext uri="{FF2B5EF4-FFF2-40B4-BE49-F238E27FC236}">
                <a16:creationId xmlns:a16="http://schemas.microsoft.com/office/drawing/2014/main" id="{8B6292F1-D479-6871-F701-637C756D1930}"/>
              </a:ext>
            </a:extLst>
          </p:cNvPr>
          <p:cNvSpPr txBox="1">
            <a:spLocks/>
          </p:cNvSpPr>
          <p:nvPr/>
        </p:nvSpPr>
        <p:spPr>
          <a:xfrm>
            <a:off x="127747" y="100853"/>
            <a:ext cx="82296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ira Sans Extra Condensed Medium"/>
              <a:buNone/>
              <a:defRPr sz="46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SzPts val="1100"/>
              <a:buFont typeface="Arial"/>
              <a:buNone/>
            </a:pPr>
            <a:r>
              <a:rPr lang="en-US" sz="2000"/>
              <a:t>MVP Pattern</a:t>
            </a:r>
          </a:p>
        </p:txBody>
      </p:sp>
      <p:sp>
        <p:nvSpPr>
          <p:cNvPr id="19" name="Google Shape;88;p16">
            <a:extLst>
              <a:ext uri="{FF2B5EF4-FFF2-40B4-BE49-F238E27FC236}">
                <a16:creationId xmlns:a16="http://schemas.microsoft.com/office/drawing/2014/main" id="{3D6BA0E8-4E7E-F935-F92D-AB64A6170670}"/>
              </a:ext>
            </a:extLst>
          </p:cNvPr>
          <p:cNvSpPr txBox="1"/>
          <p:nvPr/>
        </p:nvSpPr>
        <p:spPr>
          <a:xfrm>
            <a:off x="1799717" y="938236"/>
            <a:ext cx="628715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 sz="1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Input</a:t>
            </a:r>
            <a:endParaRPr sz="16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1" name="Google Shape;71;p16">
            <a:extLst>
              <a:ext uri="{FF2B5EF4-FFF2-40B4-BE49-F238E27FC236}">
                <a16:creationId xmlns:a16="http://schemas.microsoft.com/office/drawing/2014/main" id="{DD3773A7-D13E-7882-5026-7895FE3EEA86}"/>
              </a:ext>
            </a:extLst>
          </p:cNvPr>
          <p:cNvSpPr/>
          <p:nvPr/>
        </p:nvSpPr>
        <p:spPr>
          <a:xfrm>
            <a:off x="7008680" y="960475"/>
            <a:ext cx="1648020" cy="842754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70;p16">
            <a:extLst>
              <a:ext uri="{FF2B5EF4-FFF2-40B4-BE49-F238E27FC236}">
                <a16:creationId xmlns:a16="http://schemas.microsoft.com/office/drawing/2014/main" id="{E1D599C9-EAEE-F129-F95E-29D2B6F88F01}"/>
              </a:ext>
            </a:extLst>
          </p:cNvPr>
          <p:cNvSpPr txBox="1"/>
          <p:nvPr/>
        </p:nvSpPr>
        <p:spPr>
          <a:xfrm>
            <a:off x="7300682" y="1287859"/>
            <a:ext cx="1064298" cy="1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Fira Sans Extra Condensed Medium"/>
                <a:ea typeface="Roboto"/>
                <a:cs typeface="Roboto"/>
                <a:sym typeface="Fira Sans Extra Condensed Medium"/>
              </a:rPr>
              <a:t>Model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" name="Google Shape;68;p16">
            <a:extLst>
              <a:ext uri="{FF2B5EF4-FFF2-40B4-BE49-F238E27FC236}">
                <a16:creationId xmlns:a16="http://schemas.microsoft.com/office/drawing/2014/main" id="{C392439A-3C0D-BB2C-8938-6B1737FF0062}"/>
              </a:ext>
            </a:extLst>
          </p:cNvPr>
          <p:cNvSpPr txBox="1">
            <a:spLocks/>
          </p:cNvSpPr>
          <p:nvPr/>
        </p:nvSpPr>
        <p:spPr>
          <a:xfrm>
            <a:off x="1769747" y="1280214"/>
            <a:ext cx="1029349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ira Sans Extra Condensed Medium"/>
              <a:buNone/>
              <a:defRPr sz="46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SzPts val="1100"/>
              <a:buFont typeface="Arial"/>
              <a:buNone/>
            </a:pPr>
            <a:r>
              <a:rPr lang="en-US" sz="1050"/>
              <a:t>~~/*.bo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6A5B565-ED50-80A3-AEC8-8B629C6DB8FB}"/>
              </a:ext>
            </a:extLst>
          </p:cNvPr>
          <p:cNvSpPr txBox="1"/>
          <p:nvPr/>
        </p:nvSpPr>
        <p:spPr>
          <a:xfrm>
            <a:off x="6196442" y="1820642"/>
            <a:ext cx="294755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800" b="1" i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BoardDAO</a:t>
            </a:r>
            <a:endParaRPr lang="en-US" altLang="ko-KR" sz="800" b="1" i="0">
              <a:solidFill>
                <a:srgbClr val="0D0D0D"/>
              </a:solidFill>
              <a:effectLst/>
              <a:highlight>
                <a:srgbClr val="FFFFFF"/>
              </a:highlight>
              <a:latin typeface="소요단풍체 레귤러 TTF" pitchFamily="2" charset="-127"/>
              <a:ea typeface="소요단풍체 레귤러 TTF" pitchFamily="2" charset="-127"/>
            </a:endParaRPr>
          </a:p>
          <a:p>
            <a:pPr algn="l"/>
            <a:r>
              <a:rPr lang="ko-KR" altLang="en-US" sz="80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데이터베이스 로직을 캡슐화하고</a:t>
            </a:r>
            <a:r>
              <a:rPr lang="en-US" altLang="ko-KR" sz="80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, </a:t>
            </a:r>
            <a:r>
              <a:rPr lang="ko-KR" altLang="en-US" sz="80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데이터베이스 연결 및 </a:t>
            </a:r>
            <a:r>
              <a:rPr lang="en-US" altLang="ko-KR" sz="80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SQL </a:t>
            </a:r>
            <a:r>
              <a:rPr lang="ko-KR" altLang="en-US" sz="80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쿼리 실행을 담당합니다</a:t>
            </a:r>
            <a:r>
              <a:rPr lang="en-US" altLang="ko-KR" sz="80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. </a:t>
            </a:r>
            <a:r>
              <a:rPr lang="ko-KR" altLang="en-US" sz="80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게시판 글 목록 조회</a:t>
            </a:r>
            <a:r>
              <a:rPr lang="en-US" altLang="ko-KR" sz="80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, </a:t>
            </a:r>
            <a:r>
              <a:rPr lang="ko-KR" altLang="en-US" sz="80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글 작성</a:t>
            </a:r>
            <a:r>
              <a:rPr lang="en-US" altLang="ko-KR" sz="80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, </a:t>
            </a:r>
            <a:r>
              <a:rPr lang="ko-KR" altLang="en-US" sz="80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수정</a:t>
            </a:r>
            <a:r>
              <a:rPr lang="en-US" altLang="ko-KR" sz="80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, </a:t>
            </a:r>
            <a:r>
              <a:rPr lang="ko-KR" altLang="en-US" sz="80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삭제 등의 기능을 메소드로 제공합니다</a:t>
            </a:r>
            <a:r>
              <a:rPr lang="en-US" altLang="ko-KR" sz="80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.</a:t>
            </a:r>
          </a:p>
          <a:p>
            <a:pPr algn="l"/>
            <a:r>
              <a:rPr lang="en-US" altLang="ko-KR" sz="800" b="1" i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BoardBean</a:t>
            </a:r>
            <a:endParaRPr lang="en-US" altLang="ko-KR" sz="800" b="1" i="0">
              <a:solidFill>
                <a:srgbClr val="0D0D0D"/>
              </a:solidFill>
              <a:effectLst/>
              <a:highlight>
                <a:srgbClr val="FFFFFF"/>
              </a:highlight>
              <a:latin typeface="소요단풍체 레귤러 TTF" pitchFamily="2" charset="-127"/>
              <a:ea typeface="소요단풍체 레귤러 TTF" pitchFamily="2" charset="-127"/>
            </a:endParaRPr>
          </a:p>
          <a:p>
            <a:pPr algn="l"/>
            <a:r>
              <a:rPr lang="ko-KR" altLang="en-US" sz="80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게시판 글의 데이터를 표현하는 </a:t>
            </a:r>
            <a:r>
              <a:rPr lang="en-US" altLang="ko-KR" sz="80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JavaBean </a:t>
            </a:r>
            <a:r>
              <a:rPr lang="ko-KR" altLang="en-US" sz="80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클래스입니다</a:t>
            </a:r>
            <a:r>
              <a:rPr lang="en-US" altLang="ko-KR" sz="80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. </a:t>
            </a:r>
            <a:r>
              <a:rPr lang="ko-KR" altLang="en-US" sz="80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게시글의 제목</a:t>
            </a:r>
            <a:r>
              <a:rPr lang="en-US" altLang="ko-KR" sz="80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, </a:t>
            </a:r>
            <a:r>
              <a:rPr lang="ko-KR" altLang="en-US" sz="80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내용</a:t>
            </a:r>
            <a:r>
              <a:rPr lang="en-US" altLang="ko-KR" sz="80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, </a:t>
            </a:r>
            <a:r>
              <a:rPr lang="ko-KR" altLang="en-US" sz="80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작성자 등의 속성과 그에 대한 </a:t>
            </a:r>
            <a:r>
              <a:rPr lang="ko-KR" altLang="en-US" sz="800" i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게터와</a:t>
            </a:r>
            <a:r>
              <a:rPr lang="ko-KR" altLang="en-US" sz="80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 세터 메소드를 가지고 있습니다</a:t>
            </a:r>
            <a:r>
              <a:rPr lang="en-US" altLang="ko-KR" sz="80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C6187B-A5CD-2F12-9392-10062712AB77}"/>
              </a:ext>
            </a:extLst>
          </p:cNvPr>
          <p:cNvSpPr txBox="1"/>
          <p:nvPr/>
        </p:nvSpPr>
        <p:spPr>
          <a:xfrm>
            <a:off x="2936457" y="1466511"/>
            <a:ext cx="313896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800" b="1" i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BoardFrontController</a:t>
            </a:r>
            <a:endParaRPr lang="en-US" altLang="ko-KR" sz="800" b="1">
              <a:solidFill>
                <a:srgbClr val="0D0D0D"/>
              </a:solidFill>
              <a:highlight>
                <a:srgbClr val="FFFFFF"/>
              </a:highlight>
              <a:latin typeface="소요단풍체 레귤러 TTF" pitchFamily="2" charset="-127"/>
              <a:ea typeface="소요단풍체 레귤러 TTF" pitchFamily="2" charset="-127"/>
            </a:endParaRPr>
          </a:p>
          <a:p>
            <a:pPr algn="l"/>
            <a:r>
              <a:rPr lang="ko-KR" altLang="en-US" sz="80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이 </a:t>
            </a:r>
            <a:r>
              <a:rPr lang="ko-KR" altLang="en-US" sz="800" i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서블릿은</a:t>
            </a:r>
            <a:r>
              <a:rPr lang="ko-KR" altLang="en-US" sz="80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 웹 애플리케이션의 중앙 컨트롤러로 작동합니다</a:t>
            </a:r>
            <a:r>
              <a:rPr lang="en-US" altLang="ko-KR" sz="80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. </a:t>
            </a:r>
            <a:r>
              <a:rPr lang="ko-KR" altLang="en-US" sz="80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모든 클라이언트 요청</a:t>
            </a:r>
            <a:r>
              <a:rPr lang="en-US" altLang="ko-KR" sz="80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(*.</a:t>
            </a:r>
            <a:r>
              <a:rPr lang="en-US" altLang="ko-KR" sz="800" i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bo</a:t>
            </a:r>
            <a:r>
              <a:rPr lang="en-US" altLang="ko-KR" sz="80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)</a:t>
            </a:r>
            <a:r>
              <a:rPr lang="ko-KR" altLang="en-US" sz="80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을 받아들이고</a:t>
            </a:r>
            <a:r>
              <a:rPr lang="en-US" altLang="ko-KR" sz="80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, </a:t>
            </a:r>
            <a:r>
              <a:rPr lang="ko-KR" altLang="en-US" sz="80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요청된 작업에 따라 다른 액션을 실행합니다</a:t>
            </a:r>
            <a:r>
              <a:rPr lang="en-US" altLang="ko-KR" sz="80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. </a:t>
            </a:r>
            <a:r>
              <a:rPr lang="ko-KR" altLang="en-US" sz="80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각 액션은 특정 요청을 처리하고 결과에 따라 뷰를 </a:t>
            </a:r>
            <a:r>
              <a:rPr lang="ko-KR" altLang="en-US" sz="800" i="0" err="1">
                <a:solidFill>
                  <a:srgbClr val="FF0000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포워딩</a:t>
            </a:r>
            <a:r>
              <a:rPr lang="ko-KR" altLang="en-US" sz="800" i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하거나</a:t>
            </a:r>
            <a:r>
              <a:rPr lang="ko-KR" altLang="en-US" sz="80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 </a:t>
            </a:r>
            <a:r>
              <a:rPr lang="ko-KR" altLang="en-US" sz="800" i="0" err="1">
                <a:solidFill>
                  <a:srgbClr val="FF0000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리다이렉트</a:t>
            </a:r>
            <a:r>
              <a:rPr lang="ko-KR" altLang="en-US" sz="800" i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합니다</a:t>
            </a:r>
            <a:r>
              <a:rPr lang="en-US" altLang="ko-KR" sz="80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597FE3E-65A5-8CCA-BB14-526C8BBED7A6}"/>
              </a:ext>
            </a:extLst>
          </p:cNvPr>
          <p:cNvSpPr txBox="1"/>
          <p:nvPr/>
        </p:nvSpPr>
        <p:spPr>
          <a:xfrm>
            <a:off x="150025" y="3711464"/>
            <a:ext cx="294755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800" b="1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포워드</a:t>
            </a:r>
          </a:p>
          <a:p>
            <a:pPr algn="l"/>
            <a:r>
              <a:rPr lang="ko-KR" altLang="en-US" sz="80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서버 내에서 페이지를 전환할 때 사용합니다</a:t>
            </a:r>
            <a:r>
              <a:rPr lang="en-US" altLang="ko-KR" sz="80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. </a:t>
            </a:r>
            <a:r>
              <a:rPr lang="ko-KR" altLang="en-US" sz="80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사용자는 </a:t>
            </a:r>
            <a:r>
              <a:rPr lang="en-US" altLang="ko-KR" sz="80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URL </a:t>
            </a:r>
            <a:r>
              <a:rPr lang="ko-KR" altLang="en-US" sz="80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변화를 인지할 수 없으며</a:t>
            </a:r>
            <a:r>
              <a:rPr lang="en-US" altLang="ko-KR" sz="80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, </a:t>
            </a:r>
            <a:r>
              <a:rPr lang="ko-KR" altLang="en-US" sz="80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요청과 응답 객체를 공유할 수 있습니다</a:t>
            </a:r>
            <a:r>
              <a:rPr lang="en-US" altLang="ko-KR" sz="80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.</a:t>
            </a:r>
          </a:p>
          <a:p>
            <a:pPr algn="l"/>
            <a:endParaRPr lang="en-US" altLang="ko-KR" sz="800" i="0">
              <a:solidFill>
                <a:srgbClr val="0D0D0D"/>
              </a:solidFill>
              <a:effectLst/>
              <a:highlight>
                <a:srgbClr val="FFFFFF"/>
              </a:highlight>
              <a:latin typeface="소요단풍체 레귤러 TTF" pitchFamily="2" charset="-127"/>
              <a:ea typeface="소요단풍체 레귤러 TTF" pitchFamily="2" charset="-127"/>
            </a:endParaRPr>
          </a:p>
          <a:p>
            <a:pPr algn="l"/>
            <a:r>
              <a:rPr lang="ko-KR" altLang="en-US" sz="800" b="1" i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리다이렉트</a:t>
            </a:r>
            <a:endParaRPr lang="ko-KR" altLang="en-US" sz="800" b="1" i="0">
              <a:solidFill>
                <a:srgbClr val="0D0D0D"/>
              </a:solidFill>
              <a:effectLst/>
              <a:highlight>
                <a:srgbClr val="FFFFFF"/>
              </a:highlight>
              <a:latin typeface="소요단풍체 레귤러 TTF" pitchFamily="2" charset="-127"/>
              <a:ea typeface="소요단풍체 레귤러 TTF" pitchFamily="2" charset="-127"/>
            </a:endParaRPr>
          </a:p>
          <a:p>
            <a:pPr algn="l"/>
            <a:r>
              <a:rPr lang="ko-KR" altLang="en-US" sz="80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새 페이지로 완전히 넘어갈 때 사용합니다</a:t>
            </a:r>
            <a:r>
              <a:rPr lang="en-US" altLang="ko-KR" sz="80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. </a:t>
            </a:r>
            <a:r>
              <a:rPr lang="ko-KR" altLang="en-US" sz="80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브라우저의 </a:t>
            </a:r>
            <a:r>
              <a:rPr lang="en-US" altLang="ko-KR" sz="80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URL</a:t>
            </a:r>
            <a:r>
              <a:rPr lang="ko-KR" altLang="en-US" sz="80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이 변경되며</a:t>
            </a:r>
            <a:r>
              <a:rPr lang="en-US" altLang="ko-KR" sz="80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, </a:t>
            </a:r>
            <a:r>
              <a:rPr lang="ko-KR" altLang="en-US" sz="80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새로운 요청이 시작됩니다</a:t>
            </a:r>
            <a:r>
              <a:rPr lang="en-US" altLang="ko-KR" sz="80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255019B-7C0A-BF7A-303B-E3F63669872C}"/>
              </a:ext>
            </a:extLst>
          </p:cNvPr>
          <p:cNvSpPr txBox="1"/>
          <p:nvPr/>
        </p:nvSpPr>
        <p:spPr>
          <a:xfrm>
            <a:off x="3097583" y="3696950"/>
            <a:ext cx="508697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800" b="1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Action</a:t>
            </a:r>
          </a:p>
          <a:p>
            <a:pPr algn="l"/>
            <a:r>
              <a:rPr lang="en-US" altLang="ko-KR" sz="80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Action </a:t>
            </a:r>
            <a:r>
              <a:rPr lang="ko-KR" altLang="en-US" sz="80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인터페이스는 모든 행동</a:t>
            </a:r>
            <a:r>
              <a:rPr lang="en-US" altLang="ko-KR" sz="80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(</a:t>
            </a:r>
            <a:r>
              <a:rPr lang="ko-KR" altLang="en-US" sz="80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사용자 요청에 따른 처리</a:t>
            </a:r>
            <a:r>
              <a:rPr lang="en-US" altLang="ko-KR" sz="80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)</a:t>
            </a:r>
            <a:r>
              <a:rPr lang="ko-KR" altLang="en-US" sz="80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을 </a:t>
            </a:r>
            <a:r>
              <a:rPr lang="ko-KR" altLang="en-US" sz="800" i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추상화합니다</a:t>
            </a:r>
            <a:r>
              <a:rPr lang="en-US" altLang="ko-KR" sz="80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. </a:t>
            </a:r>
            <a:r>
              <a:rPr lang="ko-KR" altLang="en-US" sz="80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이 인터페이스를 구현하는 클래스는 </a:t>
            </a:r>
            <a:r>
              <a:rPr lang="en-US" altLang="ko-KR" sz="80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execute </a:t>
            </a:r>
            <a:r>
              <a:rPr lang="ko-KR" altLang="en-US" sz="80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메서드를 구현해야 하며</a:t>
            </a:r>
            <a:r>
              <a:rPr lang="en-US" altLang="ko-KR" sz="80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, </a:t>
            </a:r>
            <a:r>
              <a:rPr lang="ko-KR" altLang="en-US" sz="80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이 메서드 내에서 요청</a:t>
            </a:r>
            <a:r>
              <a:rPr lang="en-US" altLang="ko-KR" sz="80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(request)</a:t>
            </a:r>
            <a:r>
              <a:rPr lang="ko-KR" altLang="en-US" sz="80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을 처리하고 그 결과를 담은 </a:t>
            </a:r>
            <a:r>
              <a:rPr lang="en-US" altLang="ko-KR" sz="800" i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ActionForward</a:t>
            </a:r>
            <a:r>
              <a:rPr lang="en-US" altLang="ko-KR" sz="80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 </a:t>
            </a:r>
            <a:r>
              <a:rPr lang="ko-KR" altLang="en-US" sz="80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객체를 반환합니다</a:t>
            </a:r>
            <a:r>
              <a:rPr lang="en-US" altLang="ko-KR" sz="80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. Action </a:t>
            </a:r>
            <a:r>
              <a:rPr lang="ko-KR" altLang="en-US" sz="80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객체는 사용자의 요청을 받아 처리 후 결과 페이지 정보를 </a:t>
            </a:r>
            <a:r>
              <a:rPr lang="en-US" altLang="ko-KR" sz="800" i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ActionForward</a:t>
            </a:r>
            <a:r>
              <a:rPr lang="ko-KR" altLang="en-US" sz="80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를 통해 반환하므로 컨트롤러 내에서 어떤 뷰</a:t>
            </a:r>
            <a:r>
              <a:rPr lang="en-US" altLang="ko-KR" sz="80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(view)</a:t>
            </a:r>
            <a:r>
              <a:rPr lang="ko-KR" altLang="en-US" sz="80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로 </a:t>
            </a:r>
            <a:r>
              <a:rPr lang="ko-KR" altLang="en-US" sz="800" i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포워딩할지</a:t>
            </a:r>
            <a:r>
              <a:rPr lang="ko-KR" altLang="en-US" sz="80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 결정할 수 있습니다</a:t>
            </a:r>
            <a:r>
              <a:rPr lang="en-US" altLang="ko-KR" sz="80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.</a:t>
            </a:r>
          </a:p>
          <a:p>
            <a:pPr algn="l"/>
            <a:endParaRPr lang="en-US" altLang="ko-KR" sz="800" b="1" i="0">
              <a:solidFill>
                <a:srgbClr val="0D0D0D"/>
              </a:solidFill>
              <a:effectLst/>
              <a:highlight>
                <a:srgbClr val="FFFFFF"/>
              </a:highlight>
              <a:latin typeface="소요단풍체 레귤러 TTF" pitchFamily="2" charset="-127"/>
              <a:ea typeface="소요단풍체 레귤러 TTF" pitchFamily="2" charset="-127"/>
            </a:endParaRPr>
          </a:p>
          <a:p>
            <a:pPr algn="l"/>
            <a:r>
              <a:rPr lang="en-US" altLang="ko-KR" sz="800" b="1" i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ActionForward</a:t>
            </a:r>
            <a:endParaRPr lang="en-US" altLang="ko-KR" sz="800" b="1" i="0">
              <a:solidFill>
                <a:srgbClr val="0D0D0D"/>
              </a:solidFill>
              <a:effectLst/>
              <a:highlight>
                <a:srgbClr val="FFFFFF"/>
              </a:highlight>
              <a:latin typeface="소요단풍체 레귤러 TTF" pitchFamily="2" charset="-127"/>
              <a:ea typeface="소요단풍체 레귤러 TTF" pitchFamily="2" charset="-127"/>
            </a:endParaRPr>
          </a:p>
          <a:p>
            <a:pPr algn="l"/>
            <a:r>
              <a:rPr lang="en-US" altLang="ko-KR" sz="800" i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ActionForward</a:t>
            </a:r>
            <a:r>
              <a:rPr lang="en-US" altLang="ko-KR" sz="80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 </a:t>
            </a:r>
            <a:r>
              <a:rPr lang="ko-KR" altLang="en-US" sz="80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클래스는 </a:t>
            </a:r>
            <a:r>
              <a:rPr lang="en-US" altLang="ko-KR" sz="80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Controller</a:t>
            </a:r>
            <a:r>
              <a:rPr lang="ko-KR" altLang="en-US" sz="80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가 어떤 뷰</a:t>
            </a:r>
            <a:r>
              <a:rPr lang="en-US" altLang="ko-KR" sz="80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(View)</a:t>
            </a:r>
            <a:r>
              <a:rPr lang="ko-KR" altLang="en-US" sz="80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로 포워드 할지</a:t>
            </a:r>
            <a:r>
              <a:rPr lang="en-US" altLang="ko-KR" sz="80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, </a:t>
            </a:r>
            <a:r>
              <a:rPr lang="ko-KR" altLang="en-US" sz="800" i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리다이렉트</a:t>
            </a:r>
            <a:r>
              <a:rPr lang="ko-KR" altLang="en-US" sz="80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 </a:t>
            </a:r>
            <a:r>
              <a:rPr lang="ko-KR" altLang="en-US" sz="800" i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할지의</a:t>
            </a:r>
            <a:r>
              <a:rPr lang="ko-KR" altLang="en-US" sz="80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 정보를 갖고 있는 객체입니다</a:t>
            </a:r>
            <a:r>
              <a:rPr lang="en-US" altLang="ko-KR" sz="80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. path </a:t>
            </a:r>
            <a:r>
              <a:rPr lang="ko-KR" altLang="en-US" sz="80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변수는 </a:t>
            </a:r>
            <a:r>
              <a:rPr lang="ko-KR" altLang="en-US" sz="800" i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포워딩할</a:t>
            </a:r>
            <a:r>
              <a:rPr lang="ko-KR" altLang="en-US" sz="80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 뷰의 경로를 저장하며</a:t>
            </a:r>
            <a:r>
              <a:rPr lang="en-US" altLang="ko-KR" sz="80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, redirect </a:t>
            </a:r>
            <a:r>
              <a:rPr lang="ko-KR" altLang="en-US" sz="800" i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불리언</a:t>
            </a:r>
            <a:r>
              <a:rPr lang="ko-KR" altLang="en-US" sz="80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 변수는 </a:t>
            </a:r>
            <a:r>
              <a:rPr lang="en-US" altLang="ko-KR" sz="80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true</a:t>
            </a:r>
            <a:r>
              <a:rPr lang="ko-KR" altLang="en-US" sz="80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일 경우 </a:t>
            </a:r>
            <a:r>
              <a:rPr lang="ko-KR" altLang="en-US" sz="800" i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리다이렉트를</a:t>
            </a:r>
            <a:r>
              <a:rPr lang="en-US" altLang="ko-KR" sz="80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, false</a:t>
            </a:r>
            <a:r>
              <a:rPr lang="ko-KR" altLang="en-US" sz="80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일 경우 </a:t>
            </a:r>
            <a:r>
              <a:rPr lang="ko-KR" altLang="en-US" sz="800" i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디스패치</a:t>
            </a:r>
            <a:r>
              <a:rPr lang="ko-KR" altLang="en-US" sz="80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 방식</a:t>
            </a:r>
            <a:r>
              <a:rPr lang="en-US" altLang="ko-KR" sz="80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(</a:t>
            </a:r>
            <a:r>
              <a:rPr lang="ko-KR" altLang="en-US" sz="80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요청을 유지</a:t>
            </a:r>
            <a:r>
              <a:rPr lang="en-US" altLang="ko-KR" sz="80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)</a:t>
            </a:r>
            <a:r>
              <a:rPr lang="ko-KR" altLang="en-US" sz="80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으로 포워드를 나타냅니다</a:t>
            </a:r>
            <a:r>
              <a:rPr lang="en-US" altLang="ko-KR" sz="80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. </a:t>
            </a:r>
            <a:r>
              <a:rPr lang="ko-KR" altLang="en-US" sz="80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따라서</a:t>
            </a:r>
            <a:r>
              <a:rPr lang="en-US" altLang="ko-KR" sz="80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, </a:t>
            </a:r>
            <a:r>
              <a:rPr lang="ko-KR" altLang="en-US" sz="80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이 클래스는 </a:t>
            </a:r>
            <a:r>
              <a:rPr lang="ko-KR" altLang="en-US" sz="800" b="1" i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단순한 데이터 보유 클래스</a:t>
            </a:r>
            <a:r>
              <a:rPr lang="ko-KR" altLang="en-US" sz="80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로서</a:t>
            </a:r>
            <a:r>
              <a:rPr lang="en-US" altLang="ko-KR" sz="80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, Action</a:t>
            </a:r>
            <a:r>
              <a:rPr lang="ko-KR" altLang="en-US" sz="80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에서 처리된 결과를 어떻게 응답할지에 대한 지시를 포함합니다</a:t>
            </a:r>
            <a:r>
              <a:rPr lang="en-US" altLang="ko-KR" sz="80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.</a:t>
            </a:r>
          </a:p>
        </p:txBody>
      </p:sp>
      <p:sp>
        <p:nvSpPr>
          <p:cNvPr id="36" name="Google Shape;71;p16">
            <a:extLst>
              <a:ext uri="{FF2B5EF4-FFF2-40B4-BE49-F238E27FC236}">
                <a16:creationId xmlns:a16="http://schemas.microsoft.com/office/drawing/2014/main" id="{10696725-5D1E-02D6-F196-B4302DEAEDF8}"/>
              </a:ext>
            </a:extLst>
          </p:cNvPr>
          <p:cNvSpPr/>
          <p:nvPr/>
        </p:nvSpPr>
        <p:spPr>
          <a:xfrm>
            <a:off x="3313771" y="2437852"/>
            <a:ext cx="1648020" cy="842754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70;p16">
            <a:extLst>
              <a:ext uri="{FF2B5EF4-FFF2-40B4-BE49-F238E27FC236}">
                <a16:creationId xmlns:a16="http://schemas.microsoft.com/office/drawing/2014/main" id="{6E3CECCE-4B03-8AD8-C63F-B78E615FB43A}"/>
              </a:ext>
            </a:extLst>
          </p:cNvPr>
          <p:cNvSpPr txBox="1"/>
          <p:nvPr/>
        </p:nvSpPr>
        <p:spPr>
          <a:xfrm>
            <a:off x="3605773" y="2765236"/>
            <a:ext cx="1064298" cy="1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Fira Sans Extra Condensed Medium"/>
                <a:ea typeface="Roboto"/>
                <a:cs typeface="Roboto"/>
                <a:sym typeface="Fira Sans Extra Condensed Medium"/>
              </a:rPr>
              <a:t>View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8" name="Google Shape;76;p16">
            <a:extLst>
              <a:ext uri="{FF2B5EF4-FFF2-40B4-BE49-F238E27FC236}">
                <a16:creationId xmlns:a16="http://schemas.microsoft.com/office/drawing/2014/main" id="{7FE65B7D-F2E4-0E53-577E-CFEDA04ADE07}"/>
              </a:ext>
            </a:extLst>
          </p:cNvPr>
          <p:cNvCxnSpPr>
            <a:cxnSpLocks/>
            <a:stCxn id="21" idx="1"/>
            <a:endCxn id="36" idx="3"/>
          </p:cNvCxnSpPr>
          <p:nvPr/>
        </p:nvCxnSpPr>
        <p:spPr>
          <a:xfrm flipH="1">
            <a:off x="4961791" y="1381852"/>
            <a:ext cx="2046889" cy="147737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00"/>
            <a:headEnd type="none" w="sm" len="sm"/>
            <a:tailEnd type="diamond" w="med" len="med"/>
          </a:ln>
        </p:spPr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21E0F0A-CED3-0F8D-A8A5-8D3A9A816CA0}"/>
              </a:ext>
            </a:extLst>
          </p:cNvPr>
          <p:cNvSpPr txBox="1"/>
          <p:nvPr/>
        </p:nvSpPr>
        <p:spPr>
          <a:xfrm>
            <a:off x="3225404" y="3312039"/>
            <a:ext cx="182475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800" b="1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사용자에게 제공되는 인터페이스 </a:t>
            </a:r>
            <a:r>
              <a:rPr lang="en-US" altLang="ko-KR" sz="800" b="1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(</a:t>
            </a:r>
            <a:r>
              <a:rPr lang="en-US" altLang="ko-KR" sz="800" b="1" i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jsp</a:t>
            </a:r>
            <a:r>
              <a:rPr lang="en-US" altLang="ko-KR" sz="800" b="1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)</a:t>
            </a:r>
            <a:endParaRPr lang="en-US" altLang="ko-KR" sz="800" i="0">
              <a:solidFill>
                <a:srgbClr val="0D0D0D"/>
              </a:solidFill>
              <a:effectLst/>
              <a:highlight>
                <a:srgbClr val="FFFFFF"/>
              </a:highlight>
              <a:latin typeface="소요단풍체 레귤러 TTF" pitchFamily="2" charset="-127"/>
              <a:ea typeface="소요단풍체 레귤러 TTF" pitchFamily="2" charset="-127"/>
            </a:endParaRPr>
          </a:p>
        </p:txBody>
      </p:sp>
      <p:cxnSp>
        <p:nvCxnSpPr>
          <p:cNvPr id="61" name="Google Shape;76;p16">
            <a:extLst>
              <a:ext uri="{FF2B5EF4-FFF2-40B4-BE49-F238E27FC236}">
                <a16:creationId xmlns:a16="http://schemas.microsoft.com/office/drawing/2014/main" id="{6E191A79-AC18-E00C-E587-C8739CAF1D03}"/>
              </a:ext>
            </a:extLst>
          </p:cNvPr>
          <p:cNvCxnSpPr>
            <a:cxnSpLocks/>
            <a:stCxn id="36" idx="1"/>
            <a:endCxn id="5" idx="3"/>
          </p:cNvCxnSpPr>
          <p:nvPr/>
        </p:nvCxnSpPr>
        <p:spPr>
          <a:xfrm flipH="1" flipV="1">
            <a:off x="1266881" y="1432014"/>
            <a:ext cx="2046890" cy="142721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00"/>
            <a:headEnd type="none" w="sm" len="sm"/>
            <a:tailEnd type="diamond" w="med" len="med"/>
          </a:ln>
        </p:spPr>
      </p:cxnSp>
    </p:spTree>
    <p:extLst>
      <p:ext uri="{BB962C8B-B14F-4D97-AF65-F5344CB8AC3E}">
        <p14:creationId xmlns:p14="http://schemas.microsoft.com/office/powerpoint/2010/main" val="4093800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9;p16">
            <a:extLst>
              <a:ext uri="{FF2B5EF4-FFF2-40B4-BE49-F238E27FC236}">
                <a16:creationId xmlns:a16="http://schemas.microsoft.com/office/drawing/2014/main" id="{6810539A-E177-659C-2DFA-D519D1290D40}"/>
              </a:ext>
            </a:extLst>
          </p:cNvPr>
          <p:cNvSpPr/>
          <p:nvPr/>
        </p:nvSpPr>
        <p:spPr>
          <a:xfrm>
            <a:off x="423582" y="1010687"/>
            <a:ext cx="843300" cy="84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68;p16">
            <a:extLst>
              <a:ext uri="{FF2B5EF4-FFF2-40B4-BE49-F238E27FC236}">
                <a16:creationId xmlns:a16="http://schemas.microsoft.com/office/drawing/2014/main" id="{1A707EC6-26E6-8610-F82E-502AF9070E09}"/>
              </a:ext>
            </a:extLst>
          </p:cNvPr>
          <p:cNvSpPr txBox="1">
            <a:spLocks/>
          </p:cNvSpPr>
          <p:nvPr/>
        </p:nvSpPr>
        <p:spPr>
          <a:xfrm>
            <a:off x="551379" y="1280237"/>
            <a:ext cx="587705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ira Sans Extra Condensed Medium"/>
              <a:buNone/>
              <a:defRPr sz="46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1100"/>
              <a:buFont typeface="Arial"/>
              <a:buNone/>
            </a:pPr>
            <a:r>
              <a:rPr lang="en-US" sz="1050">
                <a:solidFill>
                  <a:schemeClr val="bg1"/>
                </a:solidFill>
              </a:rPr>
              <a:t>URL pattern</a:t>
            </a:r>
          </a:p>
        </p:txBody>
      </p:sp>
      <p:sp>
        <p:nvSpPr>
          <p:cNvPr id="11" name="Google Shape;68;p16">
            <a:extLst>
              <a:ext uri="{FF2B5EF4-FFF2-40B4-BE49-F238E27FC236}">
                <a16:creationId xmlns:a16="http://schemas.microsoft.com/office/drawing/2014/main" id="{589D3C69-9B4D-28D1-5245-A902A73BC9A0}"/>
              </a:ext>
            </a:extLst>
          </p:cNvPr>
          <p:cNvSpPr txBox="1">
            <a:spLocks/>
          </p:cNvSpPr>
          <p:nvPr/>
        </p:nvSpPr>
        <p:spPr>
          <a:xfrm>
            <a:off x="270921" y="1903902"/>
            <a:ext cx="114862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ira Sans Extra Condensed Medium"/>
              <a:buNone/>
              <a:defRPr sz="46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SzPts val="1100"/>
              <a:buFont typeface="Arial"/>
              <a:buNone/>
            </a:pPr>
            <a:r>
              <a:rPr lang="en-US" sz="900" b="1">
                <a:latin typeface="소요단풍체 레귤러 TTF" pitchFamily="2" charset="-127"/>
                <a:ea typeface="소요단풍체 레귤러 TTF" pitchFamily="2" charset="-127"/>
              </a:rPr>
              <a:t>~~/BoardList.bo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24CCFB04-924F-2BE1-68CD-535A03DD27AA}"/>
              </a:ext>
            </a:extLst>
          </p:cNvPr>
          <p:cNvGrpSpPr/>
          <p:nvPr/>
        </p:nvGrpSpPr>
        <p:grpSpPr>
          <a:xfrm>
            <a:off x="2099683" y="1010687"/>
            <a:ext cx="843300" cy="842700"/>
            <a:chOff x="2168725" y="1010687"/>
            <a:chExt cx="843300" cy="842700"/>
          </a:xfrm>
        </p:grpSpPr>
        <p:sp>
          <p:nvSpPr>
            <p:cNvPr id="4" name="Google Shape;69;p16">
              <a:extLst>
                <a:ext uri="{FF2B5EF4-FFF2-40B4-BE49-F238E27FC236}">
                  <a16:creationId xmlns:a16="http://schemas.microsoft.com/office/drawing/2014/main" id="{12645992-8E09-317F-7E15-17BDD3F511D6}"/>
                </a:ext>
              </a:extLst>
            </p:cNvPr>
            <p:cNvSpPr/>
            <p:nvPr/>
          </p:nvSpPr>
          <p:spPr>
            <a:xfrm>
              <a:off x="2168725" y="1010687"/>
              <a:ext cx="843300" cy="842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68;p16">
              <a:extLst>
                <a:ext uri="{FF2B5EF4-FFF2-40B4-BE49-F238E27FC236}">
                  <a16:creationId xmlns:a16="http://schemas.microsoft.com/office/drawing/2014/main" id="{64FC4C72-412D-CDBB-057C-AD93C5C92112}"/>
                </a:ext>
              </a:extLst>
            </p:cNvPr>
            <p:cNvSpPr txBox="1">
              <a:spLocks/>
            </p:cNvSpPr>
            <p:nvPr/>
          </p:nvSpPr>
          <p:spPr>
            <a:xfrm>
              <a:off x="2226788" y="1280237"/>
              <a:ext cx="727174" cy="30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Fira Sans Extra Condensed Medium"/>
                <a:buNone/>
                <a:defRPr sz="4600" b="0" i="0" u="none" strike="noStrike" cap="non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buSzPts val="1100"/>
                <a:buFont typeface="Arial"/>
                <a:buNone/>
              </a:pPr>
              <a:r>
                <a:rPr lang="en-US" sz="1050">
                  <a:solidFill>
                    <a:schemeClr val="bg1"/>
                  </a:solidFill>
                </a:rPr>
                <a:t>Board</a:t>
              </a:r>
            </a:p>
            <a:p>
              <a:pPr>
                <a:buSzPts val="1100"/>
                <a:buFont typeface="Arial"/>
                <a:buNone/>
              </a:pPr>
              <a:r>
                <a:rPr lang="en-US" sz="1050">
                  <a:solidFill>
                    <a:schemeClr val="bg1"/>
                  </a:solidFill>
                </a:rPr>
                <a:t>Front</a:t>
              </a:r>
            </a:p>
            <a:p>
              <a:pPr>
                <a:buSzPts val="1100"/>
                <a:buFont typeface="Arial"/>
                <a:buNone/>
              </a:pPr>
              <a:r>
                <a:rPr lang="en-US" sz="1050">
                  <a:solidFill>
                    <a:schemeClr val="bg1"/>
                  </a:solidFill>
                </a:rPr>
                <a:t>Controller</a:t>
              </a:r>
            </a:p>
          </p:txBody>
        </p:sp>
      </p:grpSp>
      <p:sp>
        <p:nvSpPr>
          <p:cNvPr id="15" name="Google Shape;68;p16">
            <a:extLst>
              <a:ext uri="{FF2B5EF4-FFF2-40B4-BE49-F238E27FC236}">
                <a16:creationId xmlns:a16="http://schemas.microsoft.com/office/drawing/2014/main" id="{F6C0410E-DAB3-72E2-77C9-37C1D3226D6A}"/>
              </a:ext>
            </a:extLst>
          </p:cNvPr>
          <p:cNvSpPr txBox="1">
            <a:spLocks/>
          </p:cNvSpPr>
          <p:nvPr/>
        </p:nvSpPr>
        <p:spPr>
          <a:xfrm>
            <a:off x="1632071" y="1903902"/>
            <a:ext cx="2161065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ira Sans Extra Condensed Medium"/>
              <a:buNone/>
              <a:defRPr sz="46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SzPts val="1100"/>
              <a:buFont typeface="Arial"/>
              <a:buNone/>
            </a:pPr>
            <a:r>
              <a:rPr lang="en-US" sz="900" b="1">
                <a:latin typeface="소요단풍체 레귤러 TTF" pitchFamily="2" charset="-127"/>
                <a:ea typeface="소요단풍체 레귤러 TTF" pitchFamily="2" charset="-127"/>
              </a:rPr>
              <a:t>action = new </a:t>
            </a:r>
            <a:r>
              <a:rPr lang="en-US" sz="900" b="1" err="1">
                <a:latin typeface="소요단풍체 레귤러 TTF" pitchFamily="2" charset="-127"/>
                <a:ea typeface="소요단풍체 레귤러 TTF" pitchFamily="2" charset="-127"/>
              </a:rPr>
              <a:t>BoardListAction</a:t>
            </a:r>
            <a:r>
              <a:rPr lang="en-US" sz="900" b="1">
                <a:latin typeface="소요단풍체 레귤러 TTF" pitchFamily="2" charset="-127"/>
                <a:ea typeface="소요단풍체 레귤러 TTF" pitchFamily="2" charset="-127"/>
              </a:rPr>
              <a:t>();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DDB74E-C88E-D08A-B127-E85BEB2BD7DB}"/>
              </a:ext>
            </a:extLst>
          </p:cNvPr>
          <p:cNvSpPr txBox="1"/>
          <p:nvPr/>
        </p:nvSpPr>
        <p:spPr>
          <a:xfrm>
            <a:off x="2764757" y="351042"/>
            <a:ext cx="14634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altLang="ko-KR" sz="1400">
                <a:solidFill>
                  <a:schemeClr val="tx1"/>
                </a:solidFill>
                <a:latin typeface="Fira Sans Extra Condensed Medium"/>
                <a:ea typeface="Roboto"/>
                <a:cs typeface="Roboto"/>
                <a:sym typeface="Fira Sans Extra Condensed Medium"/>
              </a:rPr>
              <a:t>Controller</a:t>
            </a:r>
            <a:endParaRPr lang="en-US" altLang="ko-KR" sz="110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3485D15-043B-B30F-3FB7-3DF795F832A1}"/>
              </a:ext>
            </a:extLst>
          </p:cNvPr>
          <p:cNvCxnSpPr/>
          <p:nvPr/>
        </p:nvCxnSpPr>
        <p:spPr>
          <a:xfrm>
            <a:off x="1449868" y="964058"/>
            <a:ext cx="0" cy="3946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78580F4-9632-BDBA-FAF0-61664DC6DF24}"/>
              </a:ext>
            </a:extLst>
          </p:cNvPr>
          <p:cNvCxnSpPr/>
          <p:nvPr/>
        </p:nvCxnSpPr>
        <p:spPr>
          <a:xfrm>
            <a:off x="5830791" y="881098"/>
            <a:ext cx="0" cy="3946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00A0C60B-F0E4-7EDC-8410-BD50EBD2FDE2}"/>
              </a:ext>
            </a:extLst>
          </p:cNvPr>
          <p:cNvGrpSpPr/>
          <p:nvPr/>
        </p:nvGrpSpPr>
        <p:grpSpPr>
          <a:xfrm>
            <a:off x="6275819" y="946305"/>
            <a:ext cx="843300" cy="842700"/>
            <a:chOff x="2168725" y="3736870"/>
            <a:chExt cx="843300" cy="842700"/>
          </a:xfrm>
        </p:grpSpPr>
        <p:sp>
          <p:nvSpPr>
            <p:cNvPr id="18" name="Google Shape;69;p16">
              <a:extLst>
                <a:ext uri="{FF2B5EF4-FFF2-40B4-BE49-F238E27FC236}">
                  <a16:creationId xmlns:a16="http://schemas.microsoft.com/office/drawing/2014/main" id="{1AB24572-8E9B-275B-DE5A-1E8FCFCE3B52}"/>
                </a:ext>
              </a:extLst>
            </p:cNvPr>
            <p:cNvSpPr/>
            <p:nvPr/>
          </p:nvSpPr>
          <p:spPr>
            <a:xfrm>
              <a:off x="2168725" y="3736870"/>
              <a:ext cx="843300" cy="842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68;p16">
              <a:extLst>
                <a:ext uri="{FF2B5EF4-FFF2-40B4-BE49-F238E27FC236}">
                  <a16:creationId xmlns:a16="http://schemas.microsoft.com/office/drawing/2014/main" id="{6D09812A-9425-FEEF-C185-DC9FECEA9615}"/>
                </a:ext>
              </a:extLst>
            </p:cNvPr>
            <p:cNvSpPr txBox="1">
              <a:spLocks/>
            </p:cNvSpPr>
            <p:nvPr/>
          </p:nvSpPr>
          <p:spPr>
            <a:xfrm>
              <a:off x="2233395" y="4006420"/>
              <a:ext cx="727174" cy="30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Fira Sans Extra Condensed Medium"/>
                <a:buNone/>
                <a:defRPr sz="4600" b="0" i="0" u="none" strike="noStrike" cap="non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buSzPts val="1100"/>
                <a:buFont typeface="Arial"/>
                <a:buNone/>
              </a:pPr>
              <a:r>
                <a:rPr lang="en-US" sz="1050" err="1">
                  <a:solidFill>
                    <a:schemeClr val="bg1"/>
                  </a:solidFill>
                </a:rPr>
                <a:t>BoardDAO</a:t>
              </a:r>
              <a:endParaRPr lang="en-US" sz="1050">
                <a:solidFill>
                  <a:schemeClr val="bg1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B5163684-737F-EFD8-20D6-1326136E5C8E}"/>
              </a:ext>
            </a:extLst>
          </p:cNvPr>
          <p:cNvSpPr txBox="1"/>
          <p:nvPr/>
        </p:nvSpPr>
        <p:spPr>
          <a:xfrm>
            <a:off x="5934381" y="1851516"/>
            <a:ext cx="152617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800" b="1" i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getListCount</a:t>
            </a:r>
            <a:r>
              <a:rPr lang="en-US" altLang="ko-KR" sz="800" b="1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 </a:t>
            </a:r>
            <a:r>
              <a:rPr lang="ko-KR" altLang="en-US" sz="800" b="1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와 </a:t>
            </a:r>
            <a:endParaRPr lang="en-US" altLang="ko-KR" sz="800" b="1" i="0">
              <a:solidFill>
                <a:srgbClr val="0D0D0D"/>
              </a:solidFill>
              <a:effectLst/>
              <a:highlight>
                <a:srgbClr val="FFFFFF"/>
              </a:highlight>
              <a:latin typeface="소요단풍체 레귤러 TTF" pitchFamily="2" charset="-127"/>
              <a:ea typeface="소요단풍체 레귤러 TTF" pitchFamily="2" charset="-127"/>
            </a:endParaRPr>
          </a:p>
          <a:p>
            <a:pPr algn="l"/>
            <a:r>
              <a:rPr lang="en-US" altLang="ko-KR" sz="800" b="1" i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getBoardList</a:t>
            </a:r>
            <a:r>
              <a:rPr lang="en-US" altLang="ko-KR" sz="800" b="1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 </a:t>
            </a:r>
            <a:r>
              <a:rPr lang="ko-KR" altLang="en-US" sz="800" b="1">
                <a:solidFill>
                  <a:srgbClr val="0D0D0D"/>
                </a:solidFill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메서드 실행</a:t>
            </a:r>
            <a:endParaRPr lang="en-US" altLang="ko-KR" sz="800" b="1">
              <a:solidFill>
                <a:srgbClr val="0D0D0D"/>
              </a:solidFill>
              <a:highlight>
                <a:srgbClr val="FFFFFF"/>
              </a:highlight>
              <a:latin typeface="소요단풍체 레귤러 TTF" pitchFamily="2" charset="-127"/>
              <a:ea typeface="소요단풍체 레귤러 TTF" pitchFamily="2" charset="-127"/>
            </a:endParaRPr>
          </a:p>
          <a:p>
            <a:pPr algn="l"/>
            <a:endParaRPr lang="en-US" altLang="ko-KR" sz="800" b="1" i="0">
              <a:solidFill>
                <a:srgbClr val="0D0D0D"/>
              </a:solidFill>
              <a:effectLst/>
              <a:highlight>
                <a:srgbClr val="FFFFFF"/>
              </a:highlight>
              <a:latin typeface="소요단풍체 레귤러 TTF" pitchFamily="2" charset="-127"/>
              <a:ea typeface="소요단풍체 레귤러 TTF" pitchFamily="2" charset="-127"/>
            </a:endParaRPr>
          </a:p>
          <a:p>
            <a:pPr algn="l"/>
            <a:r>
              <a:rPr lang="en-US" altLang="ko-KR" sz="800" b="1">
                <a:solidFill>
                  <a:srgbClr val="0D0D0D"/>
                </a:solidFill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BoardList </a:t>
            </a:r>
            <a:r>
              <a:rPr lang="ko-KR" altLang="en-US" sz="800" b="1">
                <a:solidFill>
                  <a:srgbClr val="0D0D0D"/>
                </a:solidFill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실행과정에서 </a:t>
            </a:r>
            <a:r>
              <a:rPr lang="en-US" altLang="ko-KR" sz="800" b="1">
                <a:solidFill>
                  <a:srgbClr val="0D0D0D"/>
                </a:solidFill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BoardBean </a:t>
            </a:r>
            <a:r>
              <a:rPr lang="ko-KR" altLang="en-US" sz="800" b="1">
                <a:solidFill>
                  <a:srgbClr val="0D0D0D"/>
                </a:solidFill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인스턴스 생성하고 배열에 넣어준다</a:t>
            </a:r>
            <a:r>
              <a:rPr lang="en-US" altLang="ko-KR" sz="800" b="1">
                <a:solidFill>
                  <a:srgbClr val="0D0D0D"/>
                </a:solidFill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.</a:t>
            </a:r>
            <a:endParaRPr lang="en-US" altLang="ko-KR" sz="800" b="1" i="0">
              <a:solidFill>
                <a:srgbClr val="0D0D0D"/>
              </a:solidFill>
              <a:effectLst/>
              <a:highlight>
                <a:srgbClr val="FFFFFF"/>
              </a:highlight>
              <a:latin typeface="소요단풍체 레귤러 TTF" pitchFamily="2" charset="-127"/>
              <a:ea typeface="소요단풍체 레귤러 TTF" pitchFamily="2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D7B2D779-384D-5349-EDC6-32AC679D84D6}"/>
              </a:ext>
            </a:extLst>
          </p:cNvPr>
          <p:cNvGrpSpPr/>
          <p:nvPr/>
        </p:nvGrpSpPr>
        <p:grpSpPr>
          <a:xfrm>
            <a:off x="4008921" y="1000636"/>
            <a:ext cx="843300" cy="842700"/>
            <a:chOff x="4150350" y="999398"/>
            <a:chExt cx="843300" cy="842700"/>
          </a:xfrm>
        </p:grpSpPr>
        <p:sp>
          <p:nvSpPr>
            <p:cNvPr id="6" name="Google Shape;69;p16">
              <a:extLst>
                <a:ext uri="{FF2B5EF4-FFF2-40B4-BE49-F238E27FC236}">
                  <a16:creationId xmlns:a16="http://schemas.microsoft.com/office/drawing/2014/main" id="{B9195D6B-A58A-A96E-5348-C8E967BF94B9}"/>
                </a:ext>
              </a:extLst>
            </p:cNvPr>
            <p:cNvSpPr/>
            <p:nvPr/>
          </p:nvSpPr>
          <p:spPr>
            <a:xfrm>
              <a:off x="4150350" y="999398"/>
              <a:ext cx="843300" cy="842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68;p16">
              <a:extLst>
                <a:ext uri="{FF2B5EF4-FFF2-40B4-BE49-F238E27FC236}">
                  <a16:creationId xmlns:a16="http://schemas.microsoft.com/office/drawing/2014/main" id="{018FCD3C-8F3D-A3E6-0878-764C1F3576A7}"/>
                </a:ext>
              </a:extLst>
            </p:cNvPr>
            <p:cNvSpPr txBox="1">
              <a:spLocks/>
            </p:cNvSpPr>
            <p:nvPr/>
          </p:nvSpPr>
          <p:spPr>
            <a:xfrm>
              <a:off x="4208413" y="1268948"/>
              <a:ext cx="727174" cy="30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Fira Sans Extra Condensed Medium"/>
                <a:buNone/>
                <a:defRPr sz="4600" b="0" i="0" u="none" strike="noStrike" cap="non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buSzPts val="1100"/>
                <a:buFont typeface="Arial"/>
                <a:buNone/>
              </a:pPr>
              <a:r>
                <a:rPr lang="en-US" sz="1050">
                  <a:solidFill>
                    <a:schemeClr val="bg1"/>
                  </a:solidFill>
                </a:rPr>
                <a:t>Action</a:t>
              </a:r>
            </a:p>
            <a:p>
              <a:pPr>
                <a:buSzPts val="1100"/>
                <a:buFont typeface="Arial"/>
                <a:buNone/>
              </a:pPr>
              <a:r>
                <a:rPr lang="en-US" sz="1050">
                  <a:solidFill>
                    <a:schemeClr val="bg1"/>
                  </a:solidFill>
                </a:rPr>
                <a:t>Forward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60D2DE6E-30B3-4811-BC30-26D0D2614FD2}"/>
              </a:ext>
            </a:extLst>
          </p:cNvPr>
          <p:cNvGrpSpPr/>
          <p:nvPr/>
        </p:nvGrpSpPr>
        <p:grpSpPr>
          <a:xfrm>
            <a:off x="7945634" y="964058"/>
            <a:ext cx="843300" cy="842700"/>
            <a:chOff x="8089959" y="1000636"/>
            <a:chExt cx="843300" cy="842700"/>
          </a:xfrm>
        </p:grpSpPr>
        <p:sp>
          <p:nvSpPr>
            <p:cNvPr id="7" name="Google Shape;69;p16">
              <a:extLst>
                <a:ext uri="{FF2B5EF4-FFF2-40B4-BE49-F238E27FC236}">
                  <a16:creationId xmlns:a16="http://schemas.microsoft.com/office/drawing/2014/main" id="{CA0534C7-C024-0CE8-0F80-E62288CBA669}"/>
                </a:ext>
              </a:extLst>
            </p:cNvPr>
            <p:cNvSpPr/>
            <p:nvPr/>
          </p:nvSpPr>
          <p:spPr>
            <a:xfrm>
              <a:off x="8089959" y="1000636"/>
              <a:ext cx="843300" cy="842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68;p16">
              <a:extLst>
                <a:ext uri="{FF2B5EF4-FFF2-40B4-BE49-F238E27FC236}">
                  <a16:creationId xmlns:a16="http://schemas.microsoft.com/office/drawing/2014/main" id="{A9C38C81-66B2-65D4-DBA6-4CC61C2DC9E2}"/>
                </a:ext>
              </a:extLst>
            </p:cNvPr>
            <p:cNvSpPr txBox="1">
              <a:spLocks/>
            </p:cNvSpPr>
            <p:nvPr/>
          </p:nvSpPr>
          <p:spPr>
            <a:xfrm>
              <a:off x="8125949" y="1270186"/>
              <a:ext cx="771319" cy="30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Fira Sans Extra Condensed Medium"/>
                <a:buNone/>
                <a:defRPr sz="4600" b="0" i="0" u="none" strike="noStrike" cap="non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buSzPts val="1100"/>
                <a:buFont typeface="Arial"/>
                <a:buNone/>
              </a:pPr>
              <a:r>
                <a:rPr lang="en-US" sz="1050" err="1">
                  <a:solidFill>
                    <a:schemeClr val="bg1"/>
                  </a:solidFill>
                </a:rPr>
                <a:t>qna_board_list.jsp</a:t>
              </a:r>
              <a:endParaRPr lang="en-US" sz="1050">
                <a:solidFill>
                  <a:schemeClr val="bg1"/>
                </a:solidFill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3A9BDEBE-0508-A351-BFFC-8216D8C221C1}"/>
              </a:ext>
            </a:extLst>
          </p:cNvPr>
          <p:cNvSpPr txBox="1"/>
          <p:nvPr/>
        </p:nvSpPr>
        <p:spPr>
          <a:xfrm>
            <a:off x="7981624" y="429192"/>
            <a:ext cx="7176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altLang="ko-KR">
                <a:solidFill>
                  <a:schemeClr val="tx1"/>
                </a:solidFill>
                <a:latin typeface="Fira Sans Extra Condensed Medium"/>
                <a:ea typeface="Roboto"/>
                <a:cs typeface="Roboto"/>
                <a:sym typeface="Fira Sans Extra Condensed Medium"/>
              </a:rPr>
              <a:t>View</a:t>
            </a:r>
            <a:endParaRPr lang="en-US" altLang="ko-KR" sz="110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839BCA01-8E0A-6D00-5497-295FD5D75041}"/>
              </a:ext>
            </a:extLst>
          </p:cNvPr>
          <p:cNvCxnSpPr/>
          <p:nvPr/>
        </p:nvCxnSpPr>
        <p:spPr>
          <a:xfrm>
            <a:off x="7569443" y="846201"/>
            <a:ext cx="0" cy="3946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1D24B34-84CF-A394-ECBA-BD97186E71DF}"/>
              </a:ext>
            </a:extLst>
          </p:cNvPr>
          <p:cNvSpPr txBox="1"/>
          <p:nvPr/>
        </p:nvSpPr>
        <p:spPr>
          <a:xfrm>
            <a:off x="6189488" y="417396"/>
            <a:ext cx="10291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altLang="ko-KR">
                <a:solidFill>
                  <a:schemeClr val="tx1"/>
                </a:solidFill>
                <a:latin typeface="Fira Sans Extra Condensed Medium"/>
                <a:ea typeface="Roboto"/>
                <a:cs typeface="Roboto"/>
                <a:sym typeface="Fira Sans Extra Condensed Medium"/>
              </a:rPr>
              <a:t>Model</a:t>
            </a:r>
            <a:endParaRPr lang="en-US" altLang="ko-KR" sz="110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1" name="Google Shape;169;p18">
            <a:extLst>
              <a:ext uri="{FF2B5EF4-FFF2-40B4-BE49-F238E27FC236}">
                <a16:creationId xmlns:a16="http://schemas.microsoft.com/office/drawing/2014/main" id="{ADF168B2-E963-E884-1E8C-906CC18327BD}"/>
              </a:ext>
            </a:extLst>
          </p:cNvPr>
          <p:cNvCxnSpPr>
            <a:cxnSpLocks/>
          </p:cNvCxnSpPr>
          <p:nvPr/>
        </p:nvCxnSpPr>
        <p:spPr>
          <a:xfrm flipV="1">
            <a:off x="3155203" y="1344706"/>
            <a:ext cx="3034285" cy="1431867"/>
          </a:xfrm>
          <a:prstGeom prst="straightConnector1">
            <a:avLst/>
          </a:prstGeom>
          <a:noFill/>
          <a:ln w="19050" cap="flat" cmpd="sng">
            <a:solidFill>
              <a:srgbClr val="AAAAAA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43" name="Google Shape;169;p18">
            <a:extLst>
              <a:ext uri="{FF2B5EF4-FFF2-40B4-BE49-F238E27FC236}">
                <a16:creationId xmlns:a16="http://schemas.microsoft.com/office/drawing/2014/main" id="{E2B991EF-EDF3-69C6-F9A3-00EDD592CD07}"/>
              </a:ext>
            </a:extLst>
          </p:cNvPr>
          <p:cNvCxnSpPr>
            <a:cxnSpLocks/>
          </p:cNvCxnSpPr>
          <p:nvPr/>
        </p:nvCxnSpPr>
        <p:spPr>
          <a:xfrm flipH="1">
            <a:off x="3158192" y="1485109"/>
            <a:ext cx="3008741" cy="1479810"/>
          </a:xfrm>
          <a:prstGeom prst="straightConnector1">
            <a:avLst/>
          </a:prstGeom>
          <a:noFill/>
          <a:ln w="19050" cap="flat" cmpd="sng">
            <a:solidFill>
              <a:srgbClr val="AAAAAA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48" name="Google Shape;169;p18">
            <a:extLst>
              <a:ext uri="{FF2B5EF4-FFF2-40B4-BE49-F238E27FC236}">
                <a16:creationId xmlns:a16="http://schemas.microsoft.com/office/drawing/2014/main" id="{FE9D3391-B346-622B-FC30-D7DCD0990EF7}"/>
              </a:ext>
            </a:extLst>
          </p:cNvPr>
          <p:cNvCxnSpPr>
            <a:cxnSpLocks/>
          </p:cNvCxnSpPr>
          <p:nvPr/>
        </p:nvCxnSpPr>
        <p:spPr>
          <a:xfrm flipV="1">
            <a:off x="5056572" y="1456912"/>
            <a:ext cx="2775606" cy="1460064"/>
          </a:xfrm>
          <a:prstGeom prst="straightConnector1">
            <a:avLst/>
          </a:prstGeom>
          <a:noFill/>
          <a:ln w="19050" cap="flat" cmpd="sng">
            <a:solidFill>
              <a:srgbClr val="AAAAAA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67" name="Google Shape;68;p16">
            <a:extLst>
              <a:ext uri="{FF2B5EF4-FFF2-40B4-BE49-F238E27FC236}">
                <a16:creationId xmlns:a16="http://schemas.microsoft.com/office/drawing/2014/main" id="{D91D4CEC-B924-1775-AEB2-3FB3B7F2B349}"/>
              </a:ext>
            </a:extLst>
          </p:cNvPr>
          <p:cNvSpPr txBox="1">
            <a:spLocks/>
          </p:cNvSpPr>
          <p:nvPr/>
        </p:nvSpPr>
        <p:spPr>
          <a:xfrm>
            <a:off x="1971799" y="926122"/>
            <a:ext cx="254133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ira Sans Extra Condensed Medium"/>
              <a:buNone/>
              <a:defRPr sz="46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SzPts val="1100"/>
              <a:buFont typeface="Arial"/>
              <a:buNone/>
            </a:pPr>
            <a:r>
              <a:rPr lang="en-US" sz="900" b="1">
                <a:latin typeface="소요단풍체 레귤러 TTF" pitchFamily="2" charset="-127"/>
                <a:ea typeface="소요단풍체 레귤러 TTF" pitchFamily="2" charset="-127"/>
              </a:rPr>
              <a:t>1</a:t>
            </a: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A556E73F-7726-21FB-292C-9E749BEF4492}"/>
              </a:ext>
            </a:extLst>
          </p:cNvPr>
          <p:cNvGrpSpPr/>
          <p:nvPr/>
        </p:nvGrpSpPr>
        <p:grpSpPr>
          <a:xfrm>
            <a:off x="1448690" y="2431782"/>
            <a:ext cx="2351695" cy="1458282"/>
            <a:chOff x="1448242" y="2329332"/>
            <a:chExt cx="2351695" cy="1458282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545EB38B-65C0-7BA4-DD99-4CEF993996C7}"/>
                </a:ext>
              </a:extLst>
            </p:cNvPr>
            <p:cNvGrpSpPr/>
            <p:nvPr/>
          </p:nvGrpSpPr>
          <p:grpSpPr>
            <a:xfrm>
              <a:off x="2106484" y="2408248"/>
              <a:ext cx="843300" cy="842700"/>
              <a:chOff x="2168725" y="2282503"/>
              <a:chExt cx="843300" cy="842700"/>
            </a:xfrm>
          </p:grpSpPr>
          <p:sp>
            <p:nvSpPr>
              <p:cNvPr id="5" name="Google Shape;69;p16">
                <a:extLst>
                  <a:ext uri="{FF2B5EF4-FFF2-40B4-BE49-F238E27FC236}">
                    <a16:creationId xmlns:a16="http://schemas.microsoft.com/office/drawing/2014/main" id="{CDDF879A-B762-D389-AFF9-B381609D3BCB}"/>
                  </a:ext>
                </a:extLst>
              </p:cNvPr>
              <p:cNvSpPr/>
              <p:nvPr/>
            </p:nvSpPr>
            <p:spPr>
              <a:xfrm>
                <a:off x="2168725" y="2282503"/>
                <a:ext cx="843300" cy="842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68;p16">
                <a:extLst>
                  <a:ext uri="{FF2B5EF4-FFF2-40B4-BE49-F238E27FC236}">
                    <a16:creationId xmlns:a16="http://schemas.microsoft.com/office/drawing/2014/main" id="{911DAD15-B477-EA11-2F2E-D42F6B0C43C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26788" y="2552053"/>
                <a:ext cx="727174" cy="30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500"/>
                  <a:buFont typeface="Fira Sans Extra Condensed Medium"/>
                  <a:buNone/>
                  <a:defRPr sz="4600" b="0" i="0" u="none" strike="noStrike" cap="none">
                    <a:solidFill>
                      <a:schemeClr val="dk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500"/>
                  <a:buFont typeface="Arial"/>
                  <a:buNone/>
                  <a:defRPr sz="45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500"/>
                  <a:buFont typeface="Arial"/>
                  <a:buNone/>
                  <a:defRPr sz="45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500"/>
                  <a:buFont typeface="Arial"/>
                  <a:buNone/>
                  <a:defRPr sz="45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500"/>
                  <a:buFont typeface="Arial"/>
                  <a:buNone/>
                  <a:defRPr sz="45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500"/>
                  <a:buFont typeface="Arial"/>
                  <a:buNone/>
                  <a:defRPr sz="45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500"/>
                  <a:buFont typeface="Arial"/>
                  <a:buNone/>
                  <a:defRPr sz="45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500"/>
                  <a:buFont typeface="Arial"/>
                  <a:buNone/>
                  <a:defRPr sz="45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500"/>
                  <a:buFont typeface="Arial"/>
                  <a:buNone/>
                  <a:defRPr sz="45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>
                  <a:buSzPts val="1100"/>
                  <a:buFont typeface="Arial"/>
                  <a:buNone/>
                </a:pPr>
                <a:r>
                  <a:rPr lang="en-US" sz="1050" err="1">
                    <a:solidFill>
                      <a:schemeClr val="bg1"/>
                    </a:solidFill>
                  </a:rPr>
                  <a:t>BoardListAction</a:t>
                </a:r>
                <a:endParaRPr lang="en-US" sz="105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BAF64F2-D74E-E524-3967-82A7D2B86E87}"/>
                </a:ext>
              </a:extLst>
            </p:cNvPr>
            <p:cNvSpPr txBox="1"/>
            <p:nvPr/>
          </p:nvSpPr>
          <p:spPr>
            <a:xfrm>
              <a:off x="1448242" y="3325949"/>
              <a:ext cx="235169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altLang="ko-KR" sz="800" b="1" i="0" err="1">
                  <a:solidFill>
                    <a:srgbClr val="0D0D0D"/>
                  </a:solidFill>
                  <a:effectLst/>
                  <a:highlight>
                    <a:srgbClr val="FFFFFF"/>
                  </a:highlight>
                  <a:latin typeface="소요단풍체 레귤러 TTF" pitchFamily="2" charset="-127"/>
                  <a:ea typeface="소요단풍체 레귤러 TTF" pitchFamily="2" charset="-127"/>
                </a:rPr>
                <a:t>BoardListAction</a:t>
              </a:r>
              <a:r>
                <a:rPr lang="ko-KR" altLang="en-US" sz="800" b="1" i="0">
                  <a:solidFill>
                    <a:srgbClr val="0D0D0D"/>
                  </a:solidFill>
                  <a:effectLst/>
                  <a:highlight>
                    <a:srgbClr val="FFFFFF"/>
                  </a:highlight>
                  <a:latin typeface="소요단풍체 레귤러 TTF" pitchFamily="2" charset="-127"/>
                  <a:ea typeface="소요단풍체 레귤러 TTF" pitchFamily="2" charset="-127"/>
                </a:rPr>
                <a:t> </a:t>
              </a:r>
              <a:r>
                <a:rPr lang="ko-KR" altLang="en-US" sz="800" b="1" i="0" err="1">
                  <a:solidFill>
                    <a:srgbClr val="0D0D0D"/>
                  </a:solidFill>
                  <a:effectLst/>
                  <a:highlight>
                    <a:srgbClr val="FFFFFF"/>
                  </a:highlight>
                  <a:latin typeface="소요단풍체 레귤러 TTF" pitchFamily="2" charset="-127"/>
                  <a:ea typeface="소요단풍체 레귤러 TTF" pitchFamily="2" charset="-127"/>
                </a:rPr>
                <a:t>오버라이딩</a:t>
              </a:r>
              <a:r>
                <a:rPr lang="ko-KR" altLang="en-US" sz="800" b="1" i="0">
                  <a:solidFill>
                    <a:srgbClr val="0D0D0D"/>
                  </a:solidFill>
                  <a:effectLst/>
                  <a:highlight>
                    <a:srgbClr val="FFFFFF"/>
                  </a:highlight>
                  <a:latin typeface="소요단풍체 레귤러 TTF" pitchFamily="2" charset="-127"/>
                  <a:ea typeface="소요단풍체 레귤러 TTF" pitchFamily="2" charset="-127"/>
                </a:rPr>
                <a:t> 된 </a:t>
              </a:r>
              <a:r>
                <a:rPr lang="en-US" altLang="ko-KR" sz="800" b="1" i="0">
                  <a:solidFill>
                    <a:srgbClr val="0D0D0D"/>
                  </a:solidFill>
                  <a:effectLst/>
                  <a:highlight>
                    <a:srgbClr val="FFFFFF"/>
                  </a:highlight>
                  <a:latin typeface="소요단풍체 레귤러 TTF" pitchFamily="2" charset="-127"/>
                  <a:ea typeface="소요단풍체 레귤러 TTF" pitchFamily="2" charset="-127"/>
                </a:rPr>
                <a:t>execute </a:t>
              </a:r>
              <a:r>
                <a:rPr lang="ko-KR" altLang="en-US" sz="800" b="1" i="0">
                  <a:solidFill>
                    <a:srgbClr val="0D0D0D"/>
                  </a:solidFill>
                  <a:effectLst/>
                  <a:highlight>
                    <a:srgbClr val="FFFFFF"/>
                  </a:highlight>
                  <a:latin typeface="소요단풍체 레귤러 TTF" pitchFamily="2" charset="-127"/>
                  <a:ea typeface="소요단풍체 레귤러 TTF" pitchFamily="2" charset="-127"/>
                </a:rPr>
                <a:t>실행</a:t>
              </a:r>
              <a:br>
                <a:rPr lang="en-US" altLang="ko-KR" sz="800" b="1" i="0">
                  <a:solidFill>
                    <a:srgbClr val="0D0D0D"/>
                  </a:solidFill>
                  <a:effectLst/>
                  <a:highlight>
                    <a:srgbClr val="FFFFFF"/>
                  </a:highlight>
                  <a:latin typeface="소요단풍체 레귤러 TTF" pitchFamily="2" charset="-127"/>
                  <a:ea typeface="소요단풍체 레귤러 TTF" pitchFamily="2" charset="-127"/>
                </a:rPr>
              </a:br>
              <a:r>
                <a:rPr lang="ko-KR" altLang="en-US" sz="800" b="1" i="0">
                  <a:solidFill>
                    <a:srgbClr val="0D0D0D"/>
                  </a:solidFill>
                  <a:effectLst/>
                  <a:highlight>
                    <a:srgbClr val="FFFFFF"/>
                  </a:highlight>
                  <a:latin typeface="소요단풍체 레귤러 TTF" pitchFamily="2" charset="-127"/>
                  <a:ea typeface="소요단풍체 레귤러 TTF" pitchFamily="2" charset="-127"/>
                </a:rPr>
                <a:t>→ 생성자에서 </a:t>
              </a:r>
              <a:r>
                <a:rPr lang="en-US" altLang="ko-KR" sz="800" b="1" i="0">
                  <a:solidFill>
                    <a:srgbClr val="0D0D0D"/>
                  </a:solidFill>
                  <a:effectLst/>
                  <a:highlight>
                    <a:srgbClr val="FFFFFF"/>
                  </a:highlight>
                  <a:latin typeface="소요단풍체 레귤러 TTF" pitchFamily="2" charset="-127"/>
                  <a:ea typeface="소요단풍체 레귤러 TTF" pitchFamily="2" charset="-127"/>
                </a:rPr>
                <a:t>DB </a:t>
              </a:r>
              <a:r>
                <a:rPr lang="ko-KR" altLang="en-US" sz="800" b="1" i="0">
                  <a:solidFill>
                    <a:srgbClr val="0D0D0D"/>
                  </a:solidFill>
                  <a:effectLst/>
                  <a:highlight>
                    <a:srgbClr val="FFFFFF"/>
                  </a:highlight>
                  <a:latin typeface="소요단풍체 레귤러 TTF" pitchFamily="2" charset="-127"/>
                  <a:ea typeface="소요단풍체 레귤러 TTF" pitchFamily="2" charset="-127"/>
                </a:rPr>
                <a:t>연결  처리하는듯</a:t>
              </a:r>
              <a:r>
                <a:rPr lang="en-US" altLang="ko-KR" sz="800" b="1" i="0">
                  <a:solidFill>
                    <a:srgbClr val="0D0D0D"/>
                  </a:solidFill>
                  <a:effectLst/>
                  <a:highlight>
                    <a:srgbClr val="FFFFFF"/>
                  </a:highlight>
                  <a:latin typeface="소요단풍체 레귤러 TTF" pitchFamily="2" charset="-127"/>
                  <a:ea typeface="소요단풍체 레귤러 TTF" pitchFamily="2" charset="-127"/>
                </a:rPr>
                <a:t>?</a:t>
              </a:r>
            </a:p>
            <a:p>
              <a:pPr algn="l"/>
              <a:r>
                <a:rPr lang="ko-KR" altLang="en-US" sz="800" b="1">
                  <a:solidFill>
                    <a:srgbClr val="0D0D0D"/>
                  </a:solidFill>
                  <a:highlight>
                    <a:srgbClr val="FFFFFF"/>
                  </a:highlight>
                  <a:latin typeface="소요단풍체 레귤러 TTF" pitchFamily="2" charset="-127"/>
                  <a:ea typeface="소요단풍체 레귤러 TTF" pitchFamily="2" charset="-127"/>
                </a:rPr>
                <a:t>→ </a:t>
              </a:r>
              <a:r>
                <a:rPr lang="en-US" altLang="ko-KR" sz="800" b="1" err="1">
                  <a:solidFill>
                    <a:srgbClr val="0D0D0D"/>
                  </a:solidFill>
                  <a:highlight>
                    <a:srgbClr val="FFFFFF"/>
                  </a:highlight>
                  <a:latin typeface="소요단풍체 레귤러 TTF" pitchFamily="2" charset="-127"/>
                  <a:ea typeface="소요단풍체 레귤러 TTF" pitchFamily="2" charset="-127"/>
                </a:rPr>
                <a:t>BoardDAO</a:t>
              </a:r>
              <a:r>
                <a:rPr lang="en-US" altLang="ko-KR" sz="800" b="1">
                  <a:solidFill>
                    <a:srgbClr val="0D0D0D"/>
                  </a:solidFill>
                  <a:highlight>
                    <a:srgbClr val="FFFFFF"/>
                  </a:highlight>
                  <a:latin typeface="소요단풍체 레귤러 TTF" pitchFamily="2" charset="-127"/>
                  <a:ea typeface="소요단풍체 레귤러 TTF" pitchFamily="2" charset="-127"/>
                </a:rPr>
                <a:t> </a:t>
              </a:r>
              <a:r>
                <a:rPr lang="ko-KR" altLang="en-US" sz="800" b="1">
                  <a:solidFill>
                    <a:srgbClr val="0D0D0D"/>
                  </a:solidFill>
                  <a:highlight>
                    <a:srgbClr val="FFFFFF"/>
                  </a:highlight>
                  <a:latin typeface="소요단풍체 레귤러 TTF" pitchFamily="2" charset="-127"/>
                  <a:ea typeface="소요단풍체 레귤러 TTF" pitchFamily="2" charset="-127"/>
                </a:rPr>
                <a:t>인스턴스 생성</a:t>
              </a:r>
              <a:endParaRPr lang="en-US" altLang="ko-KR" sz="800" b="1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endParaRPr>
            </a:p>
          </p:txBody>
        </p:sp>
        <p:sp>
          <p:nvSpPr>
            <p:cNvPr id="68" name="Google Shape;68;p16">
              <a:extLst>
                <a:ext uri="{FF2B5EF4-FFF2-40B4-BE49-F238E27FC236}">
                  <a16:creationId xmlns:a16="http://schemas.microsoft.com/office/drawing/2014/main" id="{24EB9EAE-EA90-3972-BDD3-952779F47540}"/>
                </a:ext>
              </a:extLst>
            </p:cNvPr>
            <p:cNvSpPr txBox="1">
              <a:spLocks/>
            </p:cNvSpPr>
            <p:nvPr/>
          </p:nvSpPr>
          <p:spPr>
            <a:xfrm>
              <a:off x="2005673" y="2329332"/>
              <a:ext cx="254133" cy="30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Fira Sans Extra Condensed Medium"/>
                <a:buNone/>
                <a:defRPr sz="4600" b="0" i="0" u="none" strike="noStrike" cap="non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l">
                <a:buSzPts val="1100"/>
                <a:buFont typeface="Arial"/>
                <a:buNone/>
              </a:pPr>
              <a:r>
                <a:rPr lang="en-US" sz="900" b="1">
                  <a:latin typeface="소요단풍체 레귤러 TTF" pitchFamily="2" charset="-127"/>
                  <a:ea typeface="소요단풍체 레귤러 TTF" pitchFamily="2" charset="-127"/>
                </a:rPr>
                <a:t>2</a:t>
              </a:r>
            </a:p>
          </p:txBody>
        </p:sp>
      </p:grpSp>
      <p:sp>
        <p:nvSpPr>
          <p:cNvPr id="69" name="Google Shape;68;p16">
            <a:extLst>
              <a:ext uri="{FF2B5EF4-FFF2-40B4-BE49-F238E27FC236}">
                <a16:creationId xmlns:a16="http://schemas.microsoft.com/office/drawing/2014/main" id="{92F31CAB-8CF6-8D44-8864-68DFFF21B08F}"/>
              </a:ext>
            </a:extLst>
          </p:cNvPr>
          <p:cNvSpPr txBox="1">
            <a:spLocks/>
          </p:cNvSpPr>
          <p:nvPr/>
        </p:nvSpPr>
        <p:spPr>
          <a:xfrm>
            <a:off x="3884794" y="896704"/>
            <a:ext cx="254133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ira Sans Extra Condensed Medium"/>
              <a:buNone/>
              <a:defRPr sz="46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SzPts val="1100"/>
              <a:buFont typeface="Arial"/>
              <a:buNone/>
            </a:pPr>
            <a:r>
              <a:rPr lang="en-US" sz="900" b="1">
                <a:latin typeface="소요단풍체 레귤러 TTF" pitchFamily="2" charset="-127"/>
                <a:ea typeface="소요단풍체 레귤러 TTF" pitchFamily="2" charset="-127"/>
              </a:rPr>
              <a:t>3</a:t>
            </a: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7DC9221E-C618-DDC9-1AC6-404AEC1238CA}"/>
              </a:ext>
            </a:extLst>
          </p:cNvPr>
          <p:cNvGrpSpPr/>
          <p:nvPr/>
        </p:nvGrpSpPr>
        <p:grpSpPr>
          <a:xfrm>
            <a:off x="3654830" y="2421731"/>
            <a:ext cx="2077634" cy="1339484"/>
            <a:chOff x="3655070" y="2265770"/>
            <a:chExt cx="2077634" cy="1339484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15D673A1-CEB8-23CD-CAA0-53EAB3AE0FD6}"/>
                </a:ext>
              </a:extLst>
            </p:cNvPr>
            <p:cNvGrpSpPr/>
            <p:nvPr/>
          </p:nvGrpSpPr>
          <p:grpSpPr>
            <a:xfrm>
              <a:off x="4045680" y="2364264"/>
              <a:ext cx="843300" cy="842700"/>
              <a:chOff x="4187109" y="2363026"/>
              <a:chExt cx="843300" cy="842700"/>
            </a:xfrm>
          </p:grpSpPr>
          <p:sp>
            <p:nvSpPr>
              <p:cNvPr id="28" name="Google Shape;69;p16">
                <a:extLst>
                  <a:ext uri="{FF2B5EF4-FFF2-40B4-BE49-F238E27FC236}">
                    <a16:creationId xmlns:a16="http://schemas.microsoft.com/office/drawing/2014/main" id="{7416D297-1374-6CCF-E8E9-875FD12EDDBA}"/>
                  </a:ext>
                </a:extLst>
              </p:cNvPr>
              <p:cNvSpPr/>
              <p:nvPr/>
            </p:nvSpPr>
            <p:spPr>
              <a:xfrm>
                <a:off x="4187109" y="2363026"/>
                <a:ext cx="843300" cy="842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" name="Google Shape;68;p16">
                <a:extLst>
                  <a:ext uri="{FF2B5EF4-FFF2-40B4-BE49-F238E27FC236}">
                    <a16:creationId xmlns:a16="http://schemas.microsoft.com/office/drawing/2014/main" id="{C494C84E-D195-0F46-33EE-FEC3549FC9A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45172" y="2632576"/>
                <a:ext cx="727174" cy="30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500"/>
                  <a:buFont typeface="Fira Sans Extra Condensed Medium"/>
                  <a:buNone/>
                  <a:defRPr sz="4600" b="0" i="0" u="none" strike="noStrike" cap="none">
                    <a:solidFill>
                      <a:schemeClr val="dk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500"/>
                  <a:buFont typeface="Arial"/>
                  <a:buNone/>
                  <a:defRPr sz="45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500"/>
                  <a:buFont typeface="Arial"/>
                  <a:buNone/>
                  <a:defRPr sz="45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500"/>
                  <a:buFont typeface="Arial"/>
                  <a:buNone/>
                  <a:defRPr sz="45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500"/>
                  <a:buFont typeface="Arial"/>
                  <a:buNone/>
                  <a:defRPr sz="45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500"/>
                  <a:buFont typeface="Arial"/>
                  <a:buNone/>
                  <a:defRPr sz="45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500"/>
                  <a:buFont typeface="Arial"/>
                  <a:buNone/>
                  <a:defRPr sz="45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500"/>
                  <a:buFont typeface="Arial"/>
                  <a:buNone/>
                  <a:defRPr sz="45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500"/>
                  <a:buFont typeface="Arial"/>
                  <a:buNone/>
                  <a:defRPr sz="45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>
                  <a:buSzPts val="1100"/>
                  <a:buFont typeface="Arial"/>
                  <a:buNone/>
                </a:pPr>
                <a:r>
                  <a:rPr lang="en-US" sz="1050">
                    <a:solidFill>
                      <a:schemeClr val="bg1"/>
                    </a:solidFill>
                  </a:rPr>
                  <a:t>Board</a:t>
                </a:r>
              </a:p>
              <a:p>
                <a:pPr>
                  <a:buSzPts val="1100"/>
                  <a:buFont typeface="Arial"/>
                  <a:buNone/>
                </a:pPr>
                <a:r>
                  <a:rPr lang="en-US" sz="1050">
                    <a:solidFill>
                      <a:schemeClr val="bg1"/>
                    </a:solidFill>
                  </a:rPr>
                  <a:t>Front</a:t>
                </a:r>
              </a:p>
              <a:p>
                <a:pPr>
                  <a:buSzPts val="1100"/>
                  <a:buFont typeface="Arial"/>
                  <a:buNone/>
                </a:pPr>
                <a:r>
                  <a:rPr lang="en-US" sz="1050">
                    <a:solidFill>
                      <a:schemeClr val="bg1"/>
                    </a:solidFill>
                  </a:rPr>
                  <a:t>Controller</a:t>
                </a: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33943AA-6E56-F558-75A2-24A040871789}"/>
                </a:ext>
              </a:extLst>
            </p:cNvPr>
            <p:cNvSpPr txBox="1"/>
            <p:nvPr/>
          </p:nvSpPr>
          <p:spPr>
            <a:xfrm>
              <a:off x="3655070" y="3266700"/>
              <a:ext cx="207763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altLang="ko-KR" sz="800" b="1">
                  <a:solidFill>
                    <a:srgbClr val="0D0D0D"/>
                  </a:solidFill>
                  <a:highlight>
                    <a:srgbClr val="FFFFFF"/>
                  </a:highlight>
                  <a:latin typeface="소요단풍체 레귤러 TTF" pitchFamily="2" charset="-127"/>
                  <a:ea typeface="소요단풍체 레귤러 TTF" pitchFamily="2" charset="-127"/>
                </a:rPr>
                <a:t>Forward </a:t>
              </a:r>
              <a:r>
                <a:rPr lang="ko-KR" altLang="en-US" sz="800" b="1">
                  <a:solidFill>
                    <a:srgbClr val="0D0D0D"/>
                  </a:solidFill>
                  <a:highlight>
                    <a:srgbClr val="FFFFFF"/>
                  </a:highlight>
                  <a:latin typeface="소요단풍체 레귤러 TTF" pitchFamily="2" charset="-127"/>
                  <a:ea typeface="소요단풍체 레귤러 TTF" pitchFamily="2" charset="-127"/>
                </a:rPr>
                <a:t>인스턴스의 </a:t>
              </a:r>
              <a:endParaRPr lang="en-US" altLang="ko-KR" sz="800" b="1">
                <a:solidFill>
                  <a:srgbClr val="0D0D0D"/>
                </a:solidFill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endParaRPr>
            </a:p>
            <a:p>
              <a:pPr algn="l"/>
              <a:r>
                <a:rPr lang="en-US" altLang="ko-KR" sz="800" b="1" err="1">
                  <a:solidFill>
                    <a:srgbClr val="0D0D0D"/>
                  </a:solidFill>
                  <a:highlight>
                    <a:srgbClr val="FFFFFF"/>
                  </a:highlight>
                  <a:latin typeface="소요단풍체 레귤러 TTF" pitchFamily="2" charset="-127"/>
                  <a:ea typeface="소요단풍체 레귤러 TTF" pitchFamily="2" charset="-127"/>
                </a:rPr>
                <a:t>isRedirect</a:t>
              </a:r>
              <a:r>
                <a:rPr lang="en-US" altLang="ko-KR" sz="800" b="1">
                  <a:solidFill>
                    <a:srgbClr val="0D0D0D"/>
                  </a:solidFill>
                  <a:highlight>
                    <a:srgbClr val="FFFFFF"/>
                  </a:highlight>
                  <a:latin typeface="소요단풍체 레귤러 TTF" pitchFamily="2" charset="-127"/>
                  <a:ea typeface="소요단풍체 레귤러 TTF" pitchFamily="2" charset="-127"/>
                </a:rPr>
                <a:t> false </a:t>
              </a:r>
              <a:r>
                <a:rPr lang="ko-KR" altLang="en-US" sz="800" b="1">
                  <a:solidFill>
                    <a:srgbClr val="0D0D0D"/>
                  </a:solidFill>
                  <a:highlight>
                    <a:srgbClr val="FFFFFF"/>
                  </a:highlight>
                  <a:latin typeface="소요단풍체 레귤러 TTF" pitchFamily="2" charset="-127"/>
                  <a:ea typeface="소요단풍체 레귤러 TTF" pitchFamily="2" charset="-127"/>
                </a:rPr>
                <a:t>값을 받아 </a:t>
              </a:r>
              <a:r>
                <a:rPr lang="en-US" altLang="ko-KR" sz="800" b="1">
                  <a:solidFill>
                    <a:srgbClr val="0D0D0D"/>
                  </a:solidFill>
                  <a:highlight>
                    <a:srgbClr val="FFFFFF"/>
                  </a:highlight>
                  <a:latin typeface="소요단풍체 레귤러 TTF" pitchFamily="2" charset="-127"/>
                  <a:ea typeface="소요단풍체 레귤러 TTF" pitchFamily="2" charset="-127"/>
                </a:rPr>
                <a:t>forward </a:t>
              </a:r>
              <a:r>
                <a:rPr lang="ko-KR" altLang="en-US" sz="800" b="1">
                  <a:solidFill>
                    <a:srgbClr val="0D0D0D"/>
                  </a:solidFill>
                  <a:highlight>
                    <a:srgbClr val="FFFFFF"/>
                  </a:highlight>
                  <a:latin typeface="소요단풍체 레귤러 TTF" pitchFamily="2" charset="-127"/>
                  <a:ea typeface="소요단풍체 레귤러 TTF" pitchFamily="2" charset="-127"/>
                </a:rPr>
                <a:t>처리</a:t>
              </a:r>
              <a:endParaRPr lang="en-US" altLang="ko-KR" sz="800" b="1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endParaRPr>
            </a:p>
          </p:txBody>
        </p:sp>
        <p:sp>
          <p:nvSpPr>
            <p:cNvPr id="70" name="Google Shape;68;p16">
              <a:extLst>
                <a:ext uri="{FF2B5EF4-FFF2-40B4-BE49-F238E27FC236}">
                  <a16:creationId xmlns:a16="http://schemas.microsoft.com/office/drawing/2014/main" id="{E9DB9296-66BE-8D72-6432-F5D39E3E0651}"/>
                </a:ext>
              </a:extLst>
            </p:cNvPr>
            <p:cNvSpPr txBox="1">
              <a:spLocks/>
            </p:cNvSpPr>
            <p:nvPr/>
          </p:nvSpPr>
          <p:spPr>
            <a:xfrm>
              <a:off x="3915431" y="2265770"/>
              <a:ext cx="254133" cy="30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Fira Sans Extra Condensed Medium"/>
                <a:buNone/>
                <a:defRPr sz="4600" b="0" i="0" u="none" strike="noStrike" cap="non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l">
                <a:buSzPts val="1100"/>
                <a:buFont typeface="Arial"/>
                <a:buNone/>
              </a:pPr>
              <a:r>
                <a:rPr lang="en-US" sz="900" b="1">
                  <a:latin typeface="소요단풍체 레귤러 TTF" pitchFamily="2" charset="-127"/>
                  <a:ea typeface="소요단풍체 레귤러 TTF" pitchFamily="2" charset="-127"/>
                </a:rPr>
                <a:t>4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1DDCA17-98E3-B494-810B-1E3828937F07}"/>
              </a:ext>
            </a:extLst>
          </p:cNvPr>
          <p:cNvSpPr txBox="1"/>
          <p:nvPr/>
        </p:nvSpPr>
        <p:spPr>
          <a:xfrm>
            <a:off x="3624041" y="1877878"/>
            <a:ext cx="20422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800" b="1" err="1">
                <a:solidFill>
                  <a:srgbClr val="0D0D0D"/>
                </a:solidFill>
                <a:latin typeface="소요단풍체 레귤러 TTF" pitchFamily="2" charset="-127"/>
                <a:ea typeface="소요단풍체 레귤러 TTF" pitchFamily="2" charset="-127"/>
              </a:rPr>
              <a:t>ActionForward</a:t>
            </a:r>
            <a:r>
              <a:rPr lang="en-US" altLang="ko-KR" sz="800" b="1">
                <a:solidFill>
                  <a:srgbClr val="0D0D0D"/>
                </a:solidFill>
                <a:latin typeface="소요단풍체 레귤러 TTF" pitchFamily="2" charset="-127"/>
                <a:ea typeface="소요단풍체 레귤러 TTF" pitchFamily="2" charset="-127"/>
              </a:rPr>
              <a:t> </a:t>
            </a:r>
            <a:r>
              <a:rPr lang="ko-KR" altLang="en-US" sz="800" b="1">
                <a:solidFill>
                  <a:srgbClr val="0D0D0D"/>
                </a:solidFill>
                <a:latin typeface="소요단풍체 레귤러 TTF" pitchFamily="2" charset="-127"/>
                <a:ea typeface="소요단풍체 레귤러 TTF" pitchFamily="2" charset="-127"/>
              </a:rPr>
              <a:t>인스턴스 </a:t>
            </a:r>
            <a:r>
              <a:rPr lang="en-US" altLang="ko-KR" sz="800" b="1">
                <a:solidFill>
                  <a:srgbClr val="0D0D0D"/>
                </a:solidFill>
                <a:latin typeface="소요단풍체 레귤러 TTF" pitchFamily="2" charset="-127"/>
                <a:ea typeface="소요단풍체 레귤러 TTF" pitchFamily="2" charset="-127"/>
              </a:rPr>
              <a:t>forward </a:t>
            </a:r>
            <a:r>
              <a:rPr lang="ko-KR" altLang="en-US" sz="800" b="1">
                <a:solidFill>
                  <a:srgbClr val="0D0D0D"/>
                </a:solidFill>
                <a:latin typeface="소요단풍체 레귤러 TTF" pitchFamily="2" charset="-127"/>
                <a:ea typeface="소요단풍체 레귤러 TTF" pitchFamily="2" charset="-127"/>
              </a:rPr>
              <a:t>생성</a:t>
            </a:r>
            <a:endParaRPr lang="en-US" altLang="ko-KR" sz="800" b="1">
              <a:solidFill>
                <a:srgbClr val="0D0D0D"/>
              </a:solidFill>
              <a:latin typeface="소요단풍체 레귤러 TTF" pitchFamily="2" charset="-127"/>
              <a:ea typeface="소요단풍체 레귤러 TTF" pitchFamily="2" charset="-127"/>
            </a:endParaRPr>
          </a:p>
          <a:p>
            <a:pPr algn="l"/>
            <a:r>
              <a:rPr lang="en-US" altLang="ko-KR" sz="800" b="1" i="0" err="1">
                <a:solidFill>
                  <a:srgbClr val="0D0D0D"/>
                </a:solidFill>
                <a:effectLst/>
                <a:latin typeface="소요단풍체 레귤러 TTF" pitchFamily="2" charset="-127"/>
                <a:ea typeface="소요단풍체 레귤러 TTF" pitchFamily="2" charset="-127"/>
              </a:rPr>
              <a:t>setRedirect</a:t>
            </a:r>
            <a:r>
              <a:rPr lang="en-US" altLang="ko-KR" sz="800" b="1" i="0">
                <a:solidFill>
                  <a:srgbClr val="0D0D0D"/>
                </a:solidFill>
                <a:effectLst/>
                <a:latin typeface="소요단풍체 레귤러 TTF" pitchFamily="2" charset="-127"/>
                <a:ea typeface="소요단풍체 레귤러 TTF" pitchFamily="2" charset="-127"/>
              </a:rPr>
              <a:t> : false</a:t>
            </a:r>
          </a:p>
          <a:p>
            <a:pPr algn="l"/>
            <a:r>
              <a:rPr lang="en-US" altLang="ko-KR" sz="800" b="1" err="1">
                <a:solidFill>
                  <a:srgbClr val="0D0D0D"/>
                </a:solidFill>
                <a:latin typeface="소요단풍체 레귤러 TTF" pitchFamily="2" charset="-127"/>
                <a:ea typeface="소요단풍체 레귤러 TTF" pitchFamily="2" charset="-127"/>
              </a:rPr>
              <a:t>setPath</a:t>
            </a:r>
            <a:r>
              <a:rPr lang="en-US" altLang="ko-KR" sz="800" b="1">
                <a:solidFill>
                  <a:srgbClr val="0D0D0D"/>
                </a:solidFill>
                <a:latin typeface="소요단풍체 레귤러 TTF" pitchFamily="2" charset="-127"/>
                <a:ea typeface="소요단풍체 레귤러 TTF" pitchFamily="2" charset="-127"/>
              </a:rPr>
              <a:t> : .board/</a:t>
            </a:r>
            <a:r>
              <a:rPr lang="en-US" altLang="ko-KR" sz="800" b="1" err="1">
                <a:solidFill>
                  <a:srgbClr val="0D0D0D"/>
                </a:solidFill>
                <a:latin typeface="소요단풍체 레귤러 TTF" pitchFamily="2" charset="-127"/>
                <a:ea typeface="소요단풍체 레귤러 TTF" pitchFamily="2" charset="-127"/>
              </a:rPr>
              <a:t>qna_board_list.jsp</a:t>
            </a:r>
            <a:endParaRPr lang="en-US" altLang="ko-KR" sz="800" b="1" i="0">
              <a:solidFill>
                <a:srgbClr val="0D0D0D"/>
              </a:solidFill>
              <a:effectLst/>
              <a:latin typeface="소요단풍체 레귤러 TTF" pitchFamily="2" charset="-127"/>
              <a:ea typeface="소요단풍체 레귤러 TTF" pitchFamily="2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4D1B3C2-CA0D-6C3C-2C66-B7217D5272BA}"/>
              </a:ext>
            </a:extLst>
          </p:cNvPr>
          <p:cNvSpPr txBox="1"/>
          <p:nvPr/>
        </p:nvSpPr>
        <p:spPr>
          <a:xfrm>
            <a:off x="0" y="48064"/>
            <a:ext cx="14634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Fira Sans Extra Condensed Medium"/>
                <a:ea typeface="Roboto"/>
                <a:cs typeface="Roboto"/>
                <a:sym typeface="Fira Sans Extra Condensed Medium"/>
              </a:rPr>
              <a:t>/BoardList.bo</a:t>
            </a:r>
            <a:endParaRPr lang="en-US" altLang="ko-KR">
              <a:solidFill>
                <a:schemeClr val="accent4">
                  <a:lumMod val="60000"/>
                  <a:lumOff val="4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06E9F3BD-E8C2-2CB4-BBD3-DBAD6EDACE32}"/>
              </a:ext>
            </a:extLst>
          </p:cNvPr>
          <p:cNvGrpSpPr/>
          <p:nvPr/>
        </p:nvGrpSpPr>
        <p:grpSpPr>
          <a:xfrm>
            <a:off x="6262141" y="2702906"/>
            <a:ext cx="843300" cy="842700"/>
            <a:chOff x="2168725" y="3736870"/>
            <a:chExt cx="843300" cy="842700"/>
          </a:xfrm>
        </p:grpSpPr>
        <p:sp>
          <p:nvSpPr>
            <p:cNvPr id="86" name="Google Shape;69;p16">
              <a:extLst>
                <a:ext uri="{FF2B5EF4-FFF2-40B4-BE49-F238E27FC236}">
                  <a16:creationId xmlns:a16="http://schemas.microsoft.com/office/drawing/2014/main" id="{3FFD840F-D430-84F9-CFF1-BB9AB2A33367}"/>
                </a:ext>
              </a:extLst>
            </p:cNvPr>
            <p:cNvSpPr/>
            <p:nvPr/>
          </p:nvSpPr>
          <p:spPr>
            <a:xfrm>
              <a:off x="2168725" y="3736870"/>
              <a:ext cx="843300" cy="842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68;p16">
              <a:extLst>
                <a:ext uri="{FF2B5EF4-FFF2-40B4-BE49-F238E27FC236}">
                  <a16:creationId xmlns:a16="http://schemas.microsoft.com/office/drawing/2014/main" id="{65261F72-FF55-356C-44CB-25BAE89969BF}"/>
                </a:ext>
              </a:extLst>
            </p:cNvPr>
            <p:cNvSpPr txBox="1">
              <a:spLocks/>
            </p:cNvSpPr>
            <p:nvPr/>
          </p:nvSpPr>
          <p:spPr>
            <a:xfrm>
              <a:off x="2197037" y="4006420"/>
              <a:ext cx="799891" cy="30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Fira Sans Extra Condensed Medium"/>
                <a:buNone/>
                <a:defRPr sz="4600" b="0" i="0" u="none" strike="noStrike" cap="non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buSzPts val="1100"/>
                <a:buFont typeface="Arial"/>
                <a:buNone/>
              </a:pPr>
              <a:r>
                <a:rPr lang="en-US" sz="1050">
                  <a:solidFill>
                    <a:schemeClr val="bg1"/>
                  </a:solidFill>
                </a:rPr>
                <a:t>BoardBean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4774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769DA5D-85EC-81DE-222E-CEB5AE912D3B}"/>
              </a:ext>
            </a:extLst>
          </p:cNvPr>
          <p:cNvSpPr txBox="1"/>
          <p:nvPr/>
        </p:nvSpPr>
        <p:spPr>
          <a:xfrm>
            <a:off x="336177" y="508418"/>
            <a:ext cx="6817658" cy="364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700">
                <a:solidFill>
                  <a:schemeClr val="tx1"/>
                </a:solidFill>
                <a:latin typeface="소요단풍체 레귤러 TTF" pitchFamily="2" charset="-127"/>
                <a:ea typeface="소요단풍체 레귤러 TTF" pitchFamily="2" charset="-127"/>
              </a:rPr>
              <a:t> public ActionForward execute(HttpServletRequest request,HttpServletResponse response) throws Exception{</a:t>
            </a:r>
          </a:p>
          <a:p>
            <a:pPr algn="l"/>
            <a:r>
              <a:rPr lang="ko-KR" altLang="en-US" sz="700">
                <a:solidFill>
                  <a:schemeClr val="tx1"/>
                </a:solidFill>
                <a:latin typeface="소요단풍체 레귤러 TTF" pitchFamily="2" charset="-127"/>
                <a:ea typeface="소요단풍체 레귤러 TTF" pitchFamily="2" charset="-127"/>
              </a:rPr>
              <a:t> </a:t>
            </a:r>
          </a:p>
          <a:p>
            <a:pPr algn="l"/>
            <a:r>
              <a:rPr lang="en-US" altLang="ko-KR" sz="700">
                <a:solidFill>
                  <a:schemeClr val="tx1"/>
                </a:solidFill>
                <a:latin typeface="소요단풍체 레귤러 TTF" pitchFamily="2" charset="-127"/>
                <a:ea typeface="소요단풍체 레귤러 TTF" pitchFamily="2" charset="-127"/>
              </a:rPr>
              <a:t>BoardDAO boarddao = new BoardDAO();</a:t>
            </a:r>
          </a:p>
          <a:p>
            <a:pPr algn="l"/>
            <a:r>
              <a:rPr lang="en-US" altLang="ko-KR" sz="700">
                <a:solidFill>
                  <a:schemeClr val="tx1"/>
                </a:solidFill>
                <a:latin typeface="소요단풍체 레귤러 TTF" pitchFamily="2" charset="-127"/>
                <a:ea typeface="소요단풍체 레귤러 TTF" pitchFamily="2" charset="-127"/>
              </a:rPr>
              <a:t>List boardlist = new ArrayList();</a:t>
            </a:r>
          </a:p>
          <a:p>
            <a:pPr algn="l"/>
            <a:endParaRPr lang="ko-KR" altLang="en-US" sz="700">
              <a:solidFill>
                <a:schemeClr val="tx1"/>
              </a:solidFill>
              <a:latin typeface="소요단풍체 레귤러 TTF" pitchFamily="2" charset="-127"/>
              <a:ea typeface="소요단풍체 레귤러 TTF" pitchFamily="2" charset="-127"/>
            </a:endParaRPr>
          </a:p>
          <a:p>
            <a:pPr algn="l"/>
            <a:r>
              <a:rPr lang="en-US" altLang="ko-KR" sz="700">
                <a:solidFill>
                  <a:schemeClr val="tx1"/>
                </a:solidFill>
                <a:latin typeface="소요단풍체 레귤러 TTF" pitchFamily="2" charset="-127"/>
                <a:ea typeface="소요단풍체 레귤러 TTF" pitchFamily="2" charset="-127"/>
              </a:rPr>
              <a:t>int page=1;</a:t>
            </a:r>
          </a:p>
          <a:p>
            <a:pPr algn="l"/>
            <a:r>
              <a:rPr lang="en-US" altLang="ko-KR" sz="700">
                <a:solidFill>
                  <a:schemeClr val="tx1"/>
                </a:solidFill>
                <a:latin typeface="소요단풍체 레귤러 TTF" pitchFamily="2" charset="-127"/>
                <a:ea typeface="소요단풍체 레귤러 TTF" pitchFamily="2" charset="-127"/>
              </a:rPr>
              <a:t>int limit=10;</a:t>
            </a:r>
          </a:p>
          <a:p>
            <a:pPr algn="l"/>
            <a:endParaRPr lang="ko-KR" altLang="en-US" sz="700">
              <a:solidFill>
                <a:schemeClr val="tx1"/>
              </a:solidFill>
              <a:latin typeface="소요단풍체 레귤러 TTF" pitchFamily="2" charset="-127"/>
              <a:ea typeface="소요단풍체 레귤러 TTF" pitchFamily="2" charset="-127"/>
            </a:endParaRPr>
          </a:p>
          <a:p>
            <a:pPr algn="l"/>
            <a:r>
              <a:rPr lang="en-US" altLang="ko-KR" sz="700">
                <a:solidFill>
                  <a:schemeClr val="tx1"/>
                </a:solidFill>
                <a:latin typeface="소요단풍체 레귤러 TTF" pitchFamily="2" charset="-127"/>
                <a:ea typeface="소요단풍체 레귤러 TTF" pitchFamily="2" charset="-127"/>
              </a:rPr>
              <a:t>if(request.getParameter("page")!=null){</a:t>
            </a:r>
          </a:p>
          <a:p>
            <a:pPr algn="l"/>
            <a:r>
              <a:rPr lang="fr-FR" altLang="ko-KR" sz="700">
                <a:solidFill>
                  <a:schemeClr val="tx1"/>
                </a:solidFill>
                <a:latin typeface="소요단풍체 레귤러 TTF" pitchFamily="2" charset="-127"/>
                <a:ea typeface="소요단풍체 레귤러 TTF" pitchFamily="2" charset="-127"/>
              </a:rPr>
              <a:t>page=Integer.</a:t>
            </a:r>
            <a:r>
              <a:rPr lang="fr-FR" altLang="ko-KR" sz="700" i="1">
                <a:solidFill>
                  <a:schemeClr val="tx1"/>
                </a:solidFill>
                <a:latin typeface="소요단풍체 레귤러 TTF" pitchFamily="2" charset="-127"/>
                <a:ea typeface="소요단풍체 레귤러 TTF" pitchFamily="2" charset="-127"/>
              </a:rPr>
              <a:t>parseInt(request.getParameter("page"));</a:t>
            </a:r>
          </a:p>
          <a:p>
            <a:pPr algn="l"/>
            <a:r>
              <a:rPr lang="en-US" altLang="ko-KR" sz="700">
                <a:solidFill>
                  <a:schemeClr val="tx1"/>
                </a:solidFill>
                <a:latin typeface="소요단풍체 레귤러 TTF" pitchFamily="2" charset="-127"/>
                <a:ea typeface="소요단풍체 레귤러 TTF" pitchFamily="2" charset="-127"/>
              </a:rPr>
              <a:t>}</a:t>
            </a:r>
          </a:p>
          <a:p>
            <a:pPr algn="l"/>
            <a:endParaRPr lang="ko-KR" altLang="en-US" sz="700">
              <a:solidFill>
                <a:schemeClr val="tx1"/>
              </a:solidFill>
              <a:latin typeface="소요단풍체 레귤러 TTF" pitchFamily="2" charset="-127"/>
              <a:ea typeface="소요단풍체 레귤러 TTF" pitchFamily="2" charset="-127"/>
            </a:endParaRPr>
          </a:p>
          <a:p>
            <a:pPr algn="l"/>
            <a:r>
              <a:rPr lang="en-US" altLang="ko-KR" sz="700">
                <a:solidFill>
                  <a:schemeClr val="tx1"/>
                </a:solidFill>
                <a:latin typeface="소요단풍체 레귤러 TTF" pitchFamily="2" charset="-127"/>
                <a:ea typeface="소요단풍체 레귤러 TTF" pitchFamily="2" charset="-127"/>
              </a:rPr>
              <a:t>int listcount = boarddao.getListCount();</a:t>
            </a:r>
          </a:p>
          <a:p>
            <a:pPr algn="l"/>
            <a:r>
              <a:rPr lang="en-US" altLang="ko-KR" sz="700">
                <a:solidFill>
                  <a:schemeClr val="tx1"/>
                </a:solidFill>
                <a:latin typeface="소요단풍체 레귤러 TTF" pitchFamily="2" charset="-127"/>
                <a:ea typeface="소요단풍체 레귤러 TTF" pitchFamily="2" charset="-127"/>
              </a:rPr>
              <a:t>boardlist = boarddao.getBoardList(page,limit);</a:t>
            </a:r>
          </a:p>
          <a:p>
            <a:pPr algn="l"/>
            <a:endParaRPr lang="ko-KR" altLang="en-US" sz="700">
              <a:solidFill>
                <a:schemeClr val="tx1"/>
              </a:solidFill>
              <a:latin typeface="소요단풍체 레귤러 TTF" pitchFamily="2" charset="-127"/>
              <a:ea typeface="소요단풍체 레귤러 TTF" pitchFamily="2" charset="-127"/>
            </a:endParaRPr>
          </a:p>
          <a:p>
            <a:pPr algn="l"/>
            <a:r>
              <a:rPr lang="fr-FR" altLang="ko-KR" sz="700">
                <a:solidFill>
                  <a:schemeClr val="tx1"/>
                </a:solidFill>
                <a:latin typeface="소요단풍체 레귤러 TTF" pitchFamily="2" charset="-127"/>
                <a:ea typeface="소요단풍체 레귤러 TTF" pitchFamily="2" charset="-127"/>
              </a:rPr>
              <a:t>   int maxpage=(int)((double)listcount/limit+0.95); </a:t>
            </a:r>
          </a:p>
          <a:p>
            <a:pPr algn="l"/>
            <a:r>
              <a:rPr lang="fr-FR" altLang="ko-KR" sz="700">
                <a:solidFill>
                  <a:schemeClr val="tx1"/>
                </a:solidFill>
                <a:latin typeface="소요단풍체 레귤러 TTF" pitchFamily="2" charset="-127"/>
                <a:ea typeface="소요단풍체 레귤러 TTF" pitchFamily="2" charset="-127"/>
              </a:rPr>
              <a:t>   int startpage = (((int) ((double)page / 10 + 0.9)) - 1) * 10 + 1;</a:t>
            </a:r>
          </a:p>
          <a:p>
            <a:pPr algn="l"/>
            <a:r>
              <a:rPr lang="en-US" altLang="ko-KR" sz="700">
                <a:solidFill>
                  <a:schemeClr val="tx1"/>
                </a:solidFill>
                <a:latin typeface="소요단풍체 레귤러 TTF" pitchFamily="2" charset="-127"/>
                <a:ea typeface="소요단풍체 레귤러 TTF" pitchFamily="2" charset="-127"/>
              </a:rPr>
              <a:t>   int endpage = maxpage;</a:t>
            </a:r>
          </a:p>
          <a:p>
            <a:pPr algn="l"/>
            <a:r>
              <a:rPr lang="ko-KR" altLang="en-US" sz="700">
                <a:solidFill>
                  <a:schemeClr val="tx1"/>
                </a:solidFill>
                <a:latin typeface="소요단풍체 레귤러 TTF" pitchFamily="2" charset="-127"/>
                <a:ea typeface="소요단풍체 레귤러 TTF" pitchFamily="2" charset="-127"/>
              </a:rPr>
              <a:t>   </a:t>
            </a:r>
          </a:p>
          <a:p>
            <a:pPr algn="l"/>
            <a:r>
              <a:rPr lang="da-DK" altLang="ko-KR" sz="700">
                <a:solidFill>
                  <a:schemeClr val="tx1"/>
                </a:solidFill>
                <a:latin typeface="소요단풍체 레귤러 TTF" pitchFamily="2" charset="-127"/>
                <a:ea typeface="소요단풍체 레귤러 TTF" pitchFamily="2" charset="-127"/>
              </a:rPr>
              <a:t>   if (endpage&gt;startpage+10-1) endpage=startpage+10-1;</a:t>
            </a:r>
          </a:p>
          <a:p>
            <a:pPr algn="l"/>
            <a:r>
              <a:rPr lang="ko-KR" altLang="en-US" sz="700">
                <a:solidFill>
                  <a:schemeClr val="tx1"/>
                </a:solidFill>
                <a:latin typeface="소요단풍체 레귤러 TTF" pitchFamily="2" charset="-127"/>
                <a:ea typeface="소요단풍체 레귤러 TTF" pitchFamily="2" charset="-127"/>
              </a:rPr>
              <a:t>   </a:t>
            </a:r>
          </a:p>
          <a:p>
            <a:pPr algn="l"/>
            <a:r>
              <a:rPr lang="en-US" altLang="ko-KR" sz="700">
                <a:solidFill>
                  <a:schemeClr val="tx1"/>
                </a:solidFill>
                <a:latin typeface="소요단풍체 레귤러 TTF" pitchFamily="2" charset="-127"/>
                <a:ea typeface="소요단풍체 레귤러 TTF" pitchFamily="2" charset="-127"/>
              </a:rPr>
              <a:t>   request.setAttribute("page", page);  </a:t>
            </a:r>
          </a:p>
          <a:p>
            <a:pPr algn="l"/>
            <a:r>
              <a:rPr lang="en-US" altLang="ko-KR" sz="700">
                <a:solidFill>
                  <a:schemeClr val="tx1"/>
                </a:solidFill>
                <a:latin typeface="소요단풍체 레귤러 TTF" pitchFamily="2" charset="-127"/>
                <a:ea typeface="소요단풍체 레귤러 TTF" pitchFamily="2" charset="-127"/>
              </a:rPr>
              <a:t>   request.setAttribute("maxpage", maxpage); </a:t>
            </a:r>
          </a:p>
          <a:p>
            <a:pPr algn="l"/>
            <a:r>
              <a:rPr lang="en-US" altLang="ko-KR" sz="700">
                <a:solidFill>
                  <a:schemeClr val="tx1"/>
                </a:solidFill>
                <a:latin typeface="소요단풍체 레귤러 TTF" pitchFamily="2" charset="-127"/>
                <a:ea typeface="소요단풍체 레귤러 TTF" pitchFamily="2" charset="-127"/>
              </a:rPr>
              <a:t>   request.setAttribute("startpage", startpage); </a:t>
            </a:r>
          </a:p>
          <a:p>
            <a:pPr algn="l"/>
            <a:r>
              <a:rPr lang="en-US" altLang="ko-KR" sz="700">
                <a:solidFill>
                  <a:schemeClr val="tx1"/>
                </a:solidFill>
                <a:latin typeface="소요단풍체 레귤러 TTF" pitchFamily="2" charset="-127"/>
                <a:ea typeface="소요단풍체 레귤러 TTF" pitchFamily="2" charset="-127"/>
              </a:rPr>
              <a:t>   request.setAttribute("endpage", endpage);    </a:t>
            </a:r>
          </a:p>
          <a:p>
            <a:pPr algn="l"/>
            <a:r>
              <a:rPr lang="en-US" altLang="ko-KR" sz="700">
                <a:solidFill>
                  <a:schemeClr val="tx1"/>
                </a:solidFill>
                <a:latin typeface="소요단풍체 레귤러 TTF" pitchFamily="2" charset="-127"/>
                <a:ea typeface="소요단풍체 레귤러 TTF" pitchFamily="2" charset="-127"/>
              </a:rPr>
              <a:t>  request.setAttribute("listcount",listcount);</a:t>
            </a:r>
          </a:p>
          <a:p>
            <a:pPr algn="l"/>
            <a:r>
              <a:rPr lang="en-US" altLang="ko-KR" sz="700">
                <a:solidFill>
                  <a:schemeClr val="tx1"/>
                </a:solidFill>
                <a:latin typeface="소요단풍체 레귤러 TTF" pitchFamily="2" charset="-127"/>
                <a:ea typeface="소요단풍체 레귤러 TTF" pitchFamily="2" charset="-127"/>
              </a:rPr>
              <a:t>  request.setAttribute("boardlist", boardlist);</a:t>
            </a:r>
          </a:p>
          <a:p>
            <a:pPr algn="l"/>
            <a:endParaRPr lang="ko-KR" altLang="en-US" sz="700">
              <a:solidFill>
                <a:schemeClr val="tx1"/>
              </a:solidFill>
              <a:latin typeface="소요단풍체 레귤러 TTF" pitchFamily="2" charset="-127"/>
              <a:ea typeface="소요단풍체 레귤러 TTF" pitchFamily="2" charset="-127"/>
            </a:endParaRPr>
          </a:p>
          <a:p>
            <a:pPr algn="l"/>
            <a:r>
              <a:rPr lang="en-US" altLang="ko-KR" sz="700">
                <a:solidFill>
                  <a:schemeClr val="tx1"/>
                </a:solidFill>
                <a:latin typeface="소요단풍체 레귤러 TTF" pitchFamily="2" charset="-127"/>
                <a:ea typeface="소요단풍체 레귤러 TTF" pitchFamily="2" charset="-127"/>
              </a:rPr>
              <a:t>ActionForward forward= new ActionForward();</a:t>
            </a:r>
          </a:p>
          <a:p>
            <a:pPr algn="l"/>
            <a:r>
              <a:rPr lang="en-US" altLang="ko-KR" sz="700">
                <a:solidFill>
                  <a:schemeClr val="tx1"/>
                </a:solidFill>
                <a:latin typeface="소요단풍체 레귤러 TTF" pitchFamily="2" charset="-127"/>
                <a:ea typeface="소요단풍체 레귤러 TTF" pitchFamily="2" charset="-127"/>
              </a:rPr>
              <a:t>   forward.setRedirect(false);</a:t>
            </a:r>
          </a:p>
          <a:p>
            <a:pPr algn="l"/>
            <a:r>
              <a:rPr lang="en-US" altLang="ko-KR" sz="700">
                <a:solidFill>
                  <a:schemeClr val="tx1"/>
                </a:solidFill>
                <a:latin typeface="소요단풍체 레귤러 TTF" pitchFamily="2" charset="-127"/>
                <a:ea typeface="소요단풍체 레귤러 TTF" pitchFamily="2" charset="-127"/>
              </a:rPr>
              <a:t>   forward.setPath("./board/qna_board_list.jsp");</a:t>
            </a:r>
          </a:p>
          <a:p>
            <a:pPr algn="l"/>
            <a:r>
              <a:rPr lang="en-US" altLang="ko-KR" sz="700">
                <a:solidFill>
                  <a:schemeClr val="tx1"/>
                </a:solidFill>
                <a:latin typeface="소요단풍체 레귤러 TTF" pitchFamily="2" charset="-127"/>
                <a:ea typeface="소요단풍체 레귤러 TTF" pitchFamily="2" charset="-127"/>
              </a:rPr>
              <a:t>   return forward;</a:t>
            </a:r>
          </a:p>
          <a:p>
            <a:pPr algn="l"/>
            <a:r>
              <a:rPr lang="ko-KR" altLang="en-US" sz="700">
                <a:solidFill>
                  <a:schemeClr val="tx1"/>
                </a:solidFill>
                <a:latin typeface="소요단풍체 레귤러 TTF" pitchFamily="2" charset="-127"/>
                <a:ea typeface="소요단풍체 레귤러 TTF" pitchFamily="2" charset="-127"/>
              </a:rPr>
              <a:t> </a:t>
            </a:r>
            <a:r>
              <a:rPr lang="en-US" altLang="ko-KR" sz="700">
                <a:solidFill>
                  <a:schemeClr val="tx1"/>
                </a:solidFill>
                <a:latin typeface="소요단풍체 레귤러 TTF" pitchFamily="2" charset="-127"/>
                <a:ea typeface="소요단풍체 레귤러 TTF" pitchFamily="2" charset="-127"/>
              </a:rPr>
              <a:t>}</a:t>
            </a:r>
            <a:endParaRPr lang="ko-KR" altLang="en-US" sz="200">
              <a:solidFill>
                <a:schemeClr val="tx1"/>
              </a:solidFill>
              <a:latin typeface="소요단풍체 레귤러 TTF" pitchFamily="2" charset="-127"/>
              <a:ea typeface="소요단풍체 레귤러 TTF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37DCA1-6051-064F-26AA-2A774E73AC36}"/>
              </a:ext>
            </a:extLst>
          </p:cNvPr>
          <p:cNvSpPr txBox="1"/>
          <p:nvPr/>
        </p:nvSpPr>
        <p:spPr>
          <a:xfrm>
            <a:off x="4000500" y="987930"/>
            <a:ext cx="4572000" cy="3000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>
                <a:solidFill>
                  <a:srgbClr val="FF0000"/>
                </a:solidFill>
                <a:latin typeface="소요단풍체 레귤러 TTF" pitchFamily="2" charset="-127"/>
                <a:ea typeface="소요단풍체 레귤러 TTF" pitchFamily="2" charset="-127"/>
              </a:rPr>
              <a:t>page</a:t>
            </a:r>
            <a:r>
              <a:rPr lang="ko-KR" altLang="en-US" sz="900">
                <a:latin typeface="소요단풍체 레귤러 TTF" pitchFamily="2" charset="-127"/>
                <a:ea typeface="소요단풍체 레귤러 TTF" pitchFamily="2" charset="-127"/>
              </a:rPr>
              <a:t>: </a:t>
            </a:r>
            <a:endParaRPr lang="en-US" altLang="ko-KR" sz="900">
              <a:latin typeface="소요단풍체 레귤러 TTF" pitchFamily="2" charset="-127"/>
              <a:ea typeface="소요단풍체 레귤러 TTF" pitchFamily="2" charset="-127"/>
            </a:endParaRPr>
          </a:p>
          <a:p>
            <a:r>
              <a:rPr lang="ko-KR" altLang="en-US" sz="900">
                <a:latin typeface="소요단풍체 레귤러 TTF" pitchFamily="2" charset="-127"/>
                <a:ea typeface="소요단풍체 레귤러 TTF" pitchFamily="2" charset="-127"/>
              </a:rPr>
              <a:t>현재 보고 있는 페이지 번호. 클라이언트 요청에서 page 파라미터 값을 받아오며, 없을 경우 기본값으로 1을 사용합니다.</a:t>
            </a:r>
          </a:p>
          <a:p>
            <a:r>
              <a:rPr lang="ko-KR" altLang="en-US" sz="900">
                <a:solidFill>
                  <a:srgbClr val="FF0000"/>
                </a:solidFill>
                <a:latin typeface="소요단풍체 레귤러 TTF" pitchFamily="2" charset="-127"/>
                <a:ea typeface="소요단풍체 레귤러 TTF" pitchFamily="2" charset="-127"/>
              </a:rPr>
              <a:t>limit</a:t>
            </a:r>
            <a:r>
              <a:rPr lang="ko-KR" altLang="en-US" sz="900">
                <a:latin typeface="소요단풍체 레귤러 TTF" pitchFamily="2" charset="-127"/>
                <a:ea typeface="소요단풍체 레귤러 TTF" pitchFamily="2" charset="-127"/>
              </a:rPr>
              <a:t>: </a:t>
            </a:r>
            <a:endParaRPr lang="en-US" altLang="ko-KR" sz="900">
              <a:latin typeface="소요단풍체 레귤러 TTF" pitchFamily="2" charset="-127"/>
              <a:ea typeface="소요단풍체 레귤러 TTF" pitchFamily="2" charset="-127"/>
            </a:endParaRPr>
          </a:p>
          <a:p>
            <a:r>
              <a:rPr lang="ko-KR" altLang="en-US" sz="900">
                <a:latin typeface="소요단풍체 레귤러 TTF" pitchFamily="2" charset="-127"/>
                <a:ea typeface="소요단풍체 레귤러 TTF" pitchFamily="2" charset="-127"/>
              </a:rPr>
              <a:t>한 페이지에 보여줄 게시글의 수. 이 코드에서는 10으로 설정되어 있습니다.</a:t>
            </a:r>
          </a:p>
          <a:p>
            <a:r>
              <a:rPr lang="ko-KR" altLang="en-US" sz="900">
                <a:solidFill>
                  <a:srgbClr val="FF0000"/>
                </a:solidFill>
                <a:latin typeface="소요단풍체 레귤러 TTF" pitchFamily="2" charset="-127"/>
                <a:ea typeface="소요단풍체 레귤러 TTF" pitchFamily="2" charset="-127"/>
              </a:rPr>
              <a:t>listcount: boarddao.getListCount()</a:t>
            </a:r>
            <a:endParaRPr lang="en-US" altLang="ko-KR" sz="900">
              <a:solidFill>
                <a:srgbClr val="FF0000"/>
              </a:solidFill>
              <a:latin typeface="소요단풍체 레귤러 TTF" pitchFamily="2" charset="-127"/>
              <a:ea typeface="소요단풍체 레귤러 TTF" pitchFamily="2" charset="-127"/>
            </a:endParaRPr>
          </a:p>
          <a:p>
            <a:r>
              <a:rPr lang="ko-KR" altLang="en-US" sz="900">
                <a:latin typeface="소요단풍체 레귤러 TTF" pitchFamily="2" charset="-127"/>
                <a:ea typeface="소요단풍체 레귤러 TTF" pitchFamily="2" charset="-127"/>
              </a:rPr>
              <a:t>를 통해 데이터베이스에서 전체 게시글의 수를 가져옵니다.</a:t>
            </a:r>
          </a:p>
          <a:p>
            <a:r>
              <a:rPr lang="ko-KR" altLang="en-US" sz="900">
                <a:solidFill>
                  <a:srgbClr val="FF0000"/>
                </a:solidFill>
                <a:latin typeface="소요단풍체 레귤러 TTF" pitchFamily="2" charset="-127"/>
                <a:ea typeface="소요단풍체 레귤러 TTF" pitchFamily="2" charset="-127"/>
              </a:rPr>
              <a:t>maxpage</a:t>
            </a:r>
            <a:r>
              <a:rPr lang="ko-KR" altLang="en-US" sz="900">
                <a:latin typeface="소요단풍체 레귤러 TTF" pitchFamily="2" charset="-127"/>
                <a:ea typeface="소요단풍체 레귤러 TTF" pitchFamily="2" charset="-127"/>
              </a:rPr>
              <a:t>: </a:t>
            </a:r>
            <a:endParaRPr lang="en-US" altLang="ko-KR" sz="900">
              <a:latin typeface="소요단풍체 레귤러 TTF" pitchFamily="2" charset="-127"/>
              <a:ea typeface="소요단풍체 레귤러 TTF" pitchFamily="2" charset="-127"/>
            </a:endParaRPr>
          </a:p>
          <a:p>
            <a:r>
              <a:rPr lang="ko-KR" altLang="en-US" sz="900">
                <a:latin typeface="소요단풍체 레귤러 TTF" pitchFamily="2" charset="-127"/>
                <a:ea typeface="소요단풍체 레귤러 TTF" pitchFamily="2" charset="-127"/>
              </a:rPr>
              <a:t>게시글 목록의 마지막 페이지 번호. 전체 게시글 수(listcount)를 한 페이지당 게시글 수(limit)로 나눈 후 올림하여 계산합니다. 여기서 0.95를 더하는 이유는 소수점 아래를 고려하여 항상 올림 처리를 보장하기 위함입니다.예: 게시글 수가 95개이고 한 페이지에 10개씩 표시하는 경우, 95 / 10 + 0.95 = 10.45 이고, int로 캐스팅하면 10페이지가 필요하게 됩니다.</a:t>
            </a:r>
          </a:p>
          <a:p>
            <a:r>
              <a:rPr lang="ko-KR" altLang="en-US" sz="900">
                <a:solidFill>
                  <a:srgbClr val="FF0000"/>
                </a:solidFill>
                <a:latin typeface="소요단풍체 레귤러 TTF" pitchFamily="2" charset="-127"/>
                <a:ea typeface="소요단풍체 레귤러 TTF" pitchFamily="2" charset="-127"/>
              </a:rPr>
              <a:t>startpage</a:t>
            </a:r>
            <a:r>
              <a:rPr lang="ko-KR" altLang="en-US" sz="900">
                <a:latin typeface="소요단풍체 레귤러 TTF" pitchFamily="2" charset="-127"/>
                <a:ea typeface="소요단풍체 레귤러 TTF" pitchFamily="2" charset="-127"/>
              </a:rPr>
              <a:t>: </a:t>
            </a:r>
            <a:endParaRPr lang="en-US" altLang="ko-KR" sz="900">
              <a:latin typeface="소요단풍체 레귤러 TTF" pitchFamily="2" charset="-127"/>
              <a:ea typeface="소요단풍체 레귤러 TTF" pitchFamily="2" charset="-127"/>
            </a:endParaRPr>
          </a:p>
          <a:p>
            <a:r>
              <a:rPr lang="ko-KR" altLang="en-US" sz="900">
                <a:latin typeface="소요단풍체 레귤러 TTF" pitchFamily="2" charset="-127"/>
                <a:ea typeface="소요단풍체 레귤러 TTF" pitchFamily="2" charset="-127"/>
              </a:rPr>
              <a:t>현재 보고 있는 페이지 그룹의 시작 페이지 번호. 페이지 그룹은 보통 여러 페이지를 묶어서 하단에 표시되는 페이지 번호 그룹입니다.예: 현재 페이지(page)가 12라고 할 때, (12 / 10 + 0.9) - 1 = 1.1 - 1 = 0.1, 이를 10으로 곱하고 1을 더하면 시작 페이지는 11이 됩니다.</a:t>
            </a:r>
          </a:p>
          <a:p>
            <a:r>
              <a:rPr lang="ko-KR" altLang="en-US" sz="900">
                <a:solidFill>
                  <a:srgbClr val="FF0000"/>
                </a:solidFill>
                <a:latin typeface="소요단풍체 레귤러 TTF" pitchFamily="2" charset="-127"/>
                <a:ea typeface="소요단풍체 레귤러 TTF" pitchFamily="2" charset="-127"/>
              </a:rPr>
              <a:t>endpage</a:t>
            </a:r>
            <a:r>
              <a:rPr lang="ko-KR" altLang="en-US" sz="900">
                <a:latin typeface="소요단풍체 레귤러 TTF" pitchFamily="2" charset="-127"/>
                <a:ea typeface="소요단풍체 레귤러 TTF" pitchFamily="2" charset="-127"/>
              </a:rPr>
              <a:t>: </a:t>
            </a:r>
            <a:endParaRPr lang="en-US" altLang="ko-KR" sz="900">
              <a:latin typeface="소요단풍체 레귤러 TTF" pitchFamily="2" charset="-127"/>
              <a:ea typeface="소요단풍체 레귤러 TTF" pitchFamily="2" charset="-127"/>
            </a:endParaRPr>
          </a:p>
          <a:p>
            <a:r>
              <a:rPr lang="ko-KR" altLang="en-US" sz="900">
                <a:latin typeface="소요단풍체 레귤러 TTF" pitchFamily="2" charset="-127"/>
                <a:ea typeface="소요단풍체 레귤러 TTF" pitchFamily="2" charset="-127"/>
              </a:rPr>
              <a:t>현재 보고 있는 페이지 그룹의 마지막 페이지 번호. 이 값은 최대 페이지 번호(maxpage)와 startpage + 9 중 작은 값으로 설정됩니다. 이렇게 설정함으로써 페이지 그룹이 항상 최대 10개 페이지만을 보여주도록 제한합니다.</a:t>
            </a:r>
          </a:p>
        </p:txBody>
      </p:sp>
    </p:spTree>
    <p:extLst>
      <p:ext uri="{BB962C8B-B14F-4D97-AF65-F5344CB8AC3E}">
        <p14:creationId xmlns:p14="http://schemas.microsoft.com/office/powerpoint/2010/main" val="3475736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1ABEF1-7A07-86CD-3E4A-60DB729965D9}"/>
              </a:ext>
            </a:extLst>
          </p:cNvPr>
          <p:cNvSpPr txBox="1"/>
          <p:nvPr/>
        </p:nvSpPr>
        <p:spPr>
          <a:xfrm>
            <a:off x="0" y="48064"/>
            <a:ext cx="1644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Fira Sans Extra Condensed Medium"/>
                <a:ea typeface="Roboto"/>
                <a:cs typeface="Roboto"/>
                <a:sym typeface="Fira Sans Extra Condensed Medium"/>
              </a:rPr>
              <a:t>/BoardWrite.bo</a:t>
            </a:r>
            <a:endParaRPr lang="en-US" altLang="ko-KR">
              <a:solidFill>
                <a:schemeClr val="accent4">
                  <a:lumMod val="60000"/>
                  <a:lumOff val="4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86F44D9-F822-F45B-6191-122D04F32707}"/>
              </a:ext>
            </a:extLst>
          </p:cNvPr>
          <p:cNvGrpSpPr/>
          <p:nvPr/>
        </p:nvGrpSpPr>
        <p:grpSpPr>
          <a:xfrm>
            <a:off x="310091" y="842598"/>
            <a:ext cx="843300" cy="842700"/>
            <a:chOff x="423582" y="1010687"/>
            <a:chExt cx="843300" cy="842700"/>
          </a:xfrm>
        </p:grpSpPr>
        <p:sp>
          <p:nvSpPr>
            <p:cNvPr id="5" name="Google Shape;69;p16">
              <a:extLst>
                <a:ext uri="{FF2B5EF4-FFF2-40B4-BE49-F238E27FC236}">
                  <a16:creationId xmlns:a16="http://schemas.microsoft.com/office/drawing/2014/main" id="{CD360812-0E6E-3185-1244-3D38E33BF0B1}"/>
                </a:ext>
              </a:extLst>
            </p:cNvPr>
            <p:cNvSpPr/>
            <p:nvPr/>
          </p:nvSpPr>
          <p:spPr>
            <a:xfrm>
              <a:off x="423582" y="1010687"/>
              <a:ext cx="843300" cy="842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68;p16">
              <a:extLst>
                <a:ext uri="{FF2B5EF4-FFF2-40B4-BE49-F238E27FC236}">
                  <a16:creationId xmlns:a16="http://schemas.microsoft.com/office/drawing/2014/main" id="{6FB0F5F9-FB4D-1504-5A3A-136D60933334}"/>
                </a:ext>
              </a:extLst>
            </p:cNvPr>
            <p:cNvSpPr txBox="1">
              <a:spLocks/>
            </p:cNvSpPr>
            <p:nvPr/>
          </p:nvSpPr>
          <p:spPr>
            <a:xfrm>
              <a:off x="487480" y="1280237"/>
              <a:ext cx="715503" cy="30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Fira Sans Extra Condensed Medium"/>
                <a:buNone/>
                <a:defRPr sz="4600" b="0" i="0" u="none" strike="noStrike" cap="non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buSzPts val="1100"/>
                <a:buFont typeface="Arial"/>
                <a:buNone/>
              </a:pPr>
              <a:r>
                <a:rPr lang="en-US" sz="1050">
                  <a:solidFill>
                    <a:schemeClr val="bg1"/>
                  </a:solidFill>
                </a:rPr>
                <a:t>BoardList.jsp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04A08E0-C781-281A-2ABA-57F113F8CB9E}"/>
              </a:ext>
            </a:extLst>
          </p:cNvPr>
          <p:cNvSpPr txBox="1"/>
          <p:nvPr/>
        </p:nvSpPr>
        <p:spPr>
          <a:xfrm>
            <a:off x="2745958" y="417396"/>
            <a:ext cx="14634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altLang="ko-KR" sz="1400">
                <a:solidFill>
                  <a:schemeClr val="tx1"/>
                </a:solidFill>
                <a:latin typeface="Fira Sans Extra Condensed Medium"/>
                <a:ea typeface="Roboto"/>
                <a:cs typeface="Roboto"/>
                <a:sym typeface="Fira Sans Extra Condensed Medium"/>
              </a:rPr>
              <a:t>Controller</a:t>
            </a:r>
            <a:endParaRPr lang="en-US" altLang="ko-KR" sz="110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E2D5D1-DF09-338D-C07E-F49FF7E12D03}"/>
              </a:ext>
            </a:extLst>
          </p:cNvPr>
          <p:cNvSpPr txBox="1"/>
          <p:nvPr/>
        </p:nvSpPr>
        <p:spPr>
          <a:xfrm>
            <a:off x="7441399" y="417395"/>
            <a:ext cx="7176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altLang="ko-KR">
                <a:solidFill>
                  <a:schemeClr val="tx1"/>
                </a:solidFill>
                <a:latin typeface="Fira Sans Extra Condensed Medium"/>
                <a:ea typeface="Roboto"/>
                <a:cs typeface="Roboto"/>
                <a:sym typeface="Fira Sans Extra Condensed Medium"/>
              </a:rPr>
              <a:t>View</a:t>
            </a:r>
            <a:endParaRPr lang="en-US" altLang="ko-KR" sz="110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967FD4-9F02-931B-0B78-5F7C22ABC541}"/>
              </a:ext>
            </a:extLst>
          </p:cNvPr>
          <p:cNvSpPr txBox="1"/>
          <p:nvPr/>
        </p:nvSpPr>
        <p:spPr>
          <a:xfrm>
            <a:off x="5490242" y="417396"/>
            <a:ext cx="10291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altLang="ko-KR">
                <a:solidFill>
                  <a:schemeClr val="tx1"/>
                </a:solidFill>
                <a:latin typeface="Fira Sans Extra Condensed Medium"/>
                <a:ea typeface="Roboto"/>
                <a:cs typeface="Roboto"/>
                <a:sym typeface="Fira Sans Extra Condensed Medium"/>
              </a:rPr>
              <a:t>Model</a:t>
            </a:r>
            <a:endParaRPr lang="en-US" altLang="ko-KR" sz="110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D76DC6-4D53-863B-C64C-3D84EA787222}"/>
              </a:ext>
            </a:extLst>
          </p:cNvPr>
          <p:cNvSpPr txBox="1"/>
          <p:nvPr/>
        </p:nvSpPr>
        <p:spPr>
          <a:xfrm>
            <a:off x="83814" y="1771946"/>
            <a:ext cx="16441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800" b="1">
                <a:solidFill>
                  <a:srgbClr val="0D0D0D"/>
                </a:solidFill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글쓰기버튼에서</a:t>
            </a:r>
            <a:endParaRPr lang="en-US" altLang="ko-KR" sz="800" b="1">
              <a:solidFill>
                <a:srgbClr val="0D0D0D"/>
              </a:solidFill>
              <a:highlight>
                <a:srgbClr val="FFFFFF"/>
              </a:highlight>
              <a:latin typeface="소요단풍체 레귤러 TTF" pitchFamily="2" charset="-127"/>
              <a:ea typeface="소요단풍체 레귤러 TTF" pitchFamily="2" charset="-127"/>
            </a:endParaRPr>
          </a:p>
          <a:p>
            <a:pPr algn="l"/>
            <a:r>
              <a:rPr lang="en-US" altLang="ko-KR" sz="800" b="1">
                <a:solidFill>
                  <a:srgbClr val="0D0D0D"/>
                </a:solidFill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&lt;a href=“./</a:t>
            </a:r>
            <a:r>
              <a:rPr lang="en-US" altLang="ko-KR" sz="800" b="1">
                <a:solidFill>
                  <a:srgbClr val="FF0000"/>
                </a:solidFill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BoardWrite.bo</a:t>
            </a:r>
            <a:r>
              <a:rPr lang="en-US" altLang="ko-KR" sz="800" b="1">
                <a:solidFill>
                  <a:srgbClr val="0D0D0D"/>
                </a:solidFill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”&gt;</a:t>
            </a:r>
            <a:endParaRPr lang="en-US" altLang="ko-KR" sz="800" b="1" i="0">
              <a:solidFill>
                <a:srgbClr val="0D0D0D"/>
              </a:solidFill>
              <a:effectLst/>
              <a:highlight>
                <a:srgbClr val="FFFFFF"/>
              </a:highlight>
              <a:latin typeface="소요단풍체 레귤러 TTF" pitchFamily="2" charset="-127"/>
              <a:ea typeface="소요단풍체 레귤러 TTF" pitchFamily="2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3854796-5DAD-4FA5-0ABF-105EACBD05BF}"/>
              </a:ext>
            </a:extLst>
          </p:cNvPr>
          <p:cNvGrpSpPr/>
          <p:nvPr/>
        </p:nvGrpSpPr>
        <p:grpSpPr>
          <a:xfrm>
            <a:off x="2438900" y="842598"/>
            <a:ext cx="843300" cy="842700"/>
            <a:chOff x="2168725" y="1010687"/>
            <a:chExt cx="843300" cy="842700"/>
          </a:xfrm>
        </p:grpSpPr>
        <p:sp>
          <p:nvSpPr>
            <p:cNvPr id="21" name="Google Shape;69;p16">
              <a:extLst>
                <a:ext uri="{FF2B5EF4-FFF2-40B4-BE49-F238E27FC236}">
                  <a16:creationId xmlns:a16="http://schemas.microsoft.com/office/drawing/2014/main" id="{1BA601C7-D3A8-3CF7-4AA6-604B3B30A323}"/>
                </a:ext>
              </a:extLst>
            </p:cNvPr>
            <p:cNvSpPr/>
            <p:nvPr/>
          </p:nvSpPr>
          <p:spPr>
            <a:xfrm>
              <a:off x="2168725" y="1010687"/>
              <a:ext cx="843300" cy="842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68;p16">
              <a:extLst>
                <a:ext uri="{FF2B5EF4-FFF2-40B4-BE49-F238E27FC236}">
                  <a16:creationId xmlns:a16="http://schemas.microsoft.com/office/drawing/2014/main" id="{4A7295C7-9C92-8DA1-5837-19A2BAF43346}"/>
                </a:ext>
              </a:extLst>
            </p:cNvPr>
            <p:cNvSpPr txBox="1">
              <a:spLocks/>
            </p:cNvSpPr>
            <p:nvPr/>
          </p:nvSpPr>
          <p:spPr>
            <a:xfrm>
              <a:off x="2226788" y="1280237"/>
              <a:ext cx="727174" cy="30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Fira Sans Extra Condensed Medium"/>
                <a:buNone/>
                <a:defRPr sz="4600" b="0" i="0" u="none" strike="noStrike" cap="non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buSzPts val="1100"/>
                <a:buFont typeface="Arial"/>
                <a:buNone/>
              </a:pPr>
              <a:r>
                <a:rPr lang="en-US" sz="1050">
                  <a:solidFill>
                    <a:schemeClr val="bg1"/>
                  </a:solidFill>
                </a:rPr>
                <a:t>Board</a:t>
              </a:r>
            </a:p>
            <a:p>
              <a:pPr>
                <a:buSzPts val="1100"/>
                <a:buFont typeface="Arial"/>
                <a:buNone/>
              </a:pPr>
              <a:r>
                <a:rPr lang="en-US" sz="1050">
                  <a:solidFill>
                    <a:schemeClr val="bg1"/>
                  </a:solidFill>
                </a:rPr>
                <a:t>Front</a:t>
              </a:r>
            </a:p>
            <a:p>
              <a:pPr>
                <a:buSzPts val="1100"/>
                <a:buFont typeface="Arial"/>
                <a:buNone/>
              </a:pPr>
              <a:r>
                <a:rPr lang="en-US" sz="1050">
                  <a:solidFill>
                    <a:schemeClr val="bg1"/>
                  </a:solidFill>
                </a:rPr>
                <a:t>Controller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0A8C553-E49F-337F-6E05-6BDD88F196EC}"/>
              </a:ext>
            </a:extLst>
          </p:cNvPr>
          <p:cNvGrpSpPr/>
          <p:nvPr/>
        </p:nvGrpSpPr>
        <p:grpSpPr>
          <a:xfrm>
            <a:off x="1986709" y="1802723"/>
            <a:ext cx="3237473" cy="744291"/>
            <a:chOff x="1858963" y="1802722"/>
            <a:chExt cx="3237473" cy="744291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47601070-8ABA-E08E-649D-9C0E883FCE69}"/>
                </a:ext>
              </a:extLst>
            </p:cNvPr>
            <p:cNvSpPr/>
            <p:nvPr/>
          </p:nvSpPr>
          <p:spPr>
            <a:xfrm>
              <a:off x="1858964" y="1802722"/>
              <a:ext cx="3237472" cy="744291"/>
            </a:xfrm>
            <a:prstGeom prst="roundRect">
              <a:avLst>
                <a:gd name="adj" fmla="val 10985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E48881C-0CC6-66C3-E0BD-D30150E426CE}"/>
                </a:ext>
              </a:extLst>
            </p:cNvPr>
            <p:cNvSpPr txBox="1"/>
            <p:nvPr/>
          </p:nvSpPr>
          <p:spPr>
            <a:xfrm>
              <a:off x="1858963" y="1839127"/>
              <a:ext cx="3237473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altLang="ko-KR" sz="800" b="1">
                  <a:solidFill>
                    <a:srgbClr val="CC6C1D"/>
                  </a:solidFill>
                  <a:latin typeface="Courier New" panose="02070309020205020404" pitchFamily="49" charset="0"/>
                </a:rPr>
                <a:t>else</a:t>
              </a:r>
              <a:r>
                <a:rPr lang="en-US" altLang="ko-KR" sz="800" b="1">
                  <a:solidFill>
                    <a:srgbClr val="D9E8F7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ko-KR" sz="800" b="1">
                  <a:solidFill>
                    <a:srgbClr val="CC6C1D"/>
                  </a:solidFill>
                  <a:latin typeface="Courier New" panose="02070309020205020404" pitchFamily="49" charset="0"/>
                </a:rPr>
                <a:t>if</a:t>
              </a:r>
              <a:r>
                <a:rPr lang="en-US" altLang="ko-KR" sz="800" b="1">
                  <a:solidFill>
                    <a:srgbClr val="D9E8F7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ko-KR" sz="800" b="1">
                  <a:solidFill>
                    <a:srgbClr val="F9FAF4"/>
                  </a:solidFill>
                  <a:latin typeface="Courier New" panose="02070309020205020404" pitchFamily="49" charset="0"/>
                </a:rPr>
                <a:t>(</a:t>
              </a:r>
              <a:r>
                <a:rPr lang="en-US" altLang="ko-KR" sz="800" b="1">
                  <a:solidFill>
                    <a:srgbClr val="F3EC79"/>
                  </a:solidFill>
                  <a:latin typeface="Courier New" panose="02070309020205020404" pitchFamily="49" charset="0"/>
                </a:rPr>
                <a:t>command</a:t>
              </a:r>
              <a:r>
                <a:rPr lang="en-US" altLang="ko-KR" sz="800" b="1">
                  <a:solidFill>
                    <a:srgbClr val="E6E6FA"/>
                  </a:solidFill>
                  <a:latin typeface="Courier New" panose="02070309020205020404" pitchFamily="49" charset="0"/>
                </a:rPr>
                <a:t>.</a:t>
              </a:r>
              <a:r>
                <a:rPr lang="en-US" altLang="ko-KR" sz="800" b="1">
                  <a:solidFill>
                    <a:srgbClr val="A7EC21"/>
                  </a:solidFill>
                  <a:latin typeface="Courier New" panose="02070309020205020404" pitchFamily="49" charset="0"/>
                </a:rPr>
                <a:t>equals</a:t>
              </a:r>
              <a:r>
                <a:rPr lang="en-US" altLang="ko-KR" sz="800" b="1">
                  <a:solidFill>
                    <a:srgbClr val="F9FAF4"/>
                  </a:solidFill>
                  <a:latin typeface="Courier New" panose="02070309020205020404" pitchFamily="49" charset="0"/>
                </a:rPr>
                <a:t>(</a:t>
              </a:r>
              <a:r>
                <a:rPr lang="en-US" altLang="ko-KR" sz="800" b="1">
                  <a:solidFill>
                    <a:srgbClr val="17C6A3"/>
                  </a:solidFill>
                  <a:latin typeface="Courier New" panose="02070309020205020404" pitchFamily="49" charset="0"/>
                </a:rPr>
                <a:t>"/BoardWrite.bo"</a:t>
              </a:r>
              <a:r>
                <a:rPr lang="en-US" altLang="ko-KR" sz="800" b="1">
                  <a:solidFill>
                    <a:srgbClr val="F9FAF4"/>
                  </a:solidFill>
                  <a:latin typeface="Courier New" panose="02070309020205020404" pitchFamily="49" charset="0"/>
                </a:rPr>
                <a:t>))</a:t>
              </a:r>
              <a:r>
                <a:rPr lang="en-US" altLang="ko-KR" sz="800" b="1">
                  <a:solidFill>
                    <a:srgbClr val="D9E8F7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ko-KR" sz="800" b="1">
                  <a:solidFill>
                    <a:srgbClr val="F9FAF4"/>
                  </a:solidFill>
                  <a:latin typeface="Courier New" panose="02070309020205020404" pitchFamily="49" charset="0"/>
                </a:rPr>
                <a:t>{</a:t>
              </a:r>
              <a:endParaRPr lang="ko-KR" altLang="en-US" sz="800" b="1">
                <a:solidFill>
                  <a:srgbClr val="D9E8F7"/>
                </a:solidFill>
                <a:latin typeface="Courier New" panose="02070309020205020404" pitchFamily="49" charset="0"/>
              </a:endParaRPr>
            </a:p>
            <a:p>
              <a:pPr algn="l"/>
              <a:r>
                <a:rPr lang="en-US" altLang="ko-KR" sz="800" b="1">
                  <a:solidFill>
                    <a:srgbClr val="D9E8F7"/>
                  </a:solidFill>
                  <a:latin typeface="Courier New" panose="02070309020205020404" pitchFamily="49" charset="0"/>
                </a:rPr>
                <a:t>    </a:t>
              </a:r>
              <a:r>
                <a:rPr lang="en-US" altLang="ko-KR" sz="800" b="1">
                  <a:solidFill>
                    <a:srgbClr val="F3EC79"/>
                  </a:solidFill>
                  <a:latin typeface="Courier New" panose="02070309020205020404" pitchFamily="49" charset="0"/>
                </a:rPr>
                <a:t>forward</a:t>
              </a:r>
              <a:r>
                <a:rPr lang="en-US" altLang="ko-KR" sz="800" b="1">
                  <a:solidFill>
                    <a:srgbClr val="D9E8F7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ko-KR" sz="800" b="1">
                  <a:solidFill>
                    <a:srgbClr val="E6E6FA"/>
                  </a:solidFill>
                  <a:latin typeface="Courier New" panose="02070309020205020404" pitchFamily="49" charset="0"/>
                </a:rPr>
                <a:t>=</a:t>
              </a:r>
              <a:r>
                <a:rPr lang="en-US" altLang="ko-KR" sz="800" b="1">
                  <a:solidFill>
                    <a:srgbClr val="D9E8F7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ko-KR" sz="800" b="1">
                  <a:solidFill>
                    <a:srgbClr val="CC6C1D"/>
                  </a:solidFill>
                  <a:latin typeface="Courier New" panose="02070309020205020404" pitchFamily="49" charset="0"/>
                </a:rPr>
                <a:t>new</a:t>
              </a:r>
              <a:r>
                <a:rPr lang="en-US" altLang="ko-KR" sz="800" b="1">
                  <a:solidFill>
                    <a:srgbClr val="D9E8F7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ko-KR" sz="800" b="1">
                  <a:solidFill>
                    <a:srgbClr val="A7EC21"/>
                  </a:solidFill>
                  <a:latin typeface="Courier New" panose="02070309020205020404" pitchFamily="49" charset="0"/>
                </a:rPr>
                <a:t>ActionForward</a:t>
              </a:r>
              <a:r>
                <a:rPr lang="en-US" altLang="ko-KR" sz="800" b="1">
                  <a:solidFill>
                    <a:srgbClr val="F9FAF4"/>
                  </a:solidFill>
                  <a:latin typeface="Courier New" panose="02070309020205020404" pitchFamily="49" charset="0"/>
                </a:rPr>
                <a:t>()</a:t>
              </a:r>
              <a:r>
                <a:rPr lang="en-US" altLang="ko-KR" sz="800" b="1">
                  <a:solidFill>
                    <a:srgbClr val="E6E6FA"/>
                  </a:solidFill>
                  <a:latin typeface="Courier New" panose="02070309020205020404" pitchFamily="49" charset="0"/>
                </a:rPr>
                <a:t>;</a:t>
              </a:r>
            </a:p>
            <a:p>
              <a:pPr algn="l"/>
              <a:r>
                <a:rPr lang="en-US" altLang="ko-KR" sz="800" b="1">
                  <a:solidFill>
                    <a:srgbClr val="D9E8F7"/>
                  </a:solidFill>
                  <a:latin typeface="Courier New" panose="02070309020205020404" pitchFamily="49" charset="0"/>
                </a:rPr>
                <a:t>    </a:t>
              </a:r>
              <a:r>
                <a:rPr lang="en-US" altLang="ko-KR" sz="800" b="1">
                  <a:solidFill>
                    <a:srgbClr val="F3EC79"/>
                  </a:solidFill>
                  <a:latin typeface="Courier New" panose="02070309020205020404" pitchFamily="49" charset="0"/>
                </a:rPr>
                <a:t>forward</a:t>
              </a:r>
              <a:r>
                <a:rPr lang="en-US" altLang="ko-KR" sz="800" b="1">
                  <a:solidFill>
                    <a:srgbClr val="E6E6FA"/>
                  </a:solidFill>
                  <a:latin typeface="Courier New" panose="02070309020205020404" pitchFamily="49" charset="0"/>
                </a:rPr>
                <a:t>.</a:t>
              </a:r>
              <a:r>
                <a:rPr lang="en-US" altLang="ko-KR" sz="800" b="1">
                  <a:solidFill>
                    <a:srgbClr val="A7EC21"/>
                  </a:solidFill>
                  <a:latin typeface="Courier New" panose="02070309020205020404" pitchFamily="49" charset="0"/>
                </a:rPr>
                <a:t>setRedirect</a:t>
              </a:r>
              <a:r>
                <a:rPr lang="en-US" altLang="ko-KR" sz="800" b="1">
                  <a:solidFill>
                    <a:srgbClr val="F9FAF4"/>
                  </a:solidFill>
                  <a:latin typeface="Courier New" panose="02070309020205020404" pitchFamily="49" charset="0"/>
                </a:rPr>
                <a:t>(</a:t>
              </a:r>
              <a:r>
                <a:rPr lang="en-US" altLang="ko-KR" sz="800" b="1">
                  <a:solidFill>
                    <a:srgbClr val="CC6C1D"/>
                  </a:solidFill>
                  <a:latin typeface="Courier New" panose="02070309020205020404" pitchFamily="49" charset="0"/>
                </a:rPr>
                <a:t>false</a:t>
              </a:r>
              <a:r>
                <a:rPr lang="en-US" altLang="ko-KR" sz="800" b="1">
                  <a:solidFill>
                    <a:srgbClr val="F9FAF4"/>
                  </a:solidFill>
                  <a:latin typeface="Courier New" panose="02070309020205020404" pitchFamily="49" charset="0"/>
                </a:rPr>
                <a:t>)</a:t>
              </a:r>
              <a:r>
                <a:rPr lang="en-US" altLang="ko-KR" sz="800" b="1">
                  <a:solidFill>
                    <a:srgbClr val="E6E6FA"/>
                  </a:solidFill>
                  <a:latin typeface="Courier New" panose="02070309020205020404" pitchFamily="49" charset="0"/>
                </a:rPr>
                <a:t>;</a:t>
              </a:r>
            </a:p>
            <a:p>
              <a:pPr algn="l"/>
              <a:r>
                <a:rPr lang="en-US" altLang="ko-KR" sz="800" b="1">
                  <a:solidFill>
                    <a:srgbClr val="D9E8F7"/>
                  </a:solidFill>
                  <a:latin typeface="Courier New" panose="02070309020205020404" pitchFamily="49" charset="0"/>
                </a:rPr>
                <a:t>    </a:t>
              </a:r>
              <a:r>
                <a:rPr lang="en-US" altLang="ko-KR" sz="800" b="1">
                  <a:solidFill>
                    <a:srgbClr val="F3EC79"/>
                  </a:solidFill>
                  <a:latin typeface="Courier New" panose="02070309020205020404" pitchFamily="49" charset="0"/>
                </a:rPr>
                <a:t>forward</a:t>
              </a:r>
              <a:r>
                <a:rPr lang="en-US" altLang="ko-KR" sz="800" b="1">
                  <a:solidFill>
                    <a:srgbClr val="E6E6FA"/>
                  </a:solidFill>
                  <a:latin typeface="Courier New" panose="02070309020205020404" pitchFamily="49" charset="0"/>
                </a:rPr>
                <a:t>.</a:t>
              </a:r>
              <a:r>
                <a:rPr lang="en-US" altLang="ko-KR" sz="800" b="1">
                  <a:solidFill>
                    <a:srgbClr val="A7EC21"/>
                  </a:solidFill>
                  <a:latin typeface="Courier New" panose="02070309020205020404" pitchFamily="49" charset="0"/>
                </a:rPr>
                <a:t>setPath</a:t>
              </a:r>
              <a:r>
                <a:rPr lang="en-US" altLang="ko-KR" sz="800" b="1">
                  <a:solidFill>
                    <a:srgbClr val="F9FAF4"/>
                  </a:solidFill>
                  <a:latin typeface="Courier New" panose="02070309020205020404" pitchFamily="49" charset="0"/>
                </a:rPr>
                <a:t>(</a:t>
              </a:r>
              <a:r>
                <a:rPr lang="en-US" altLang="ko-KR" sz="800" b="1">
                  <a:solidFill>
                    <a:srgbClr val="17C6A3"/>
                  </a:solidFill>
                  <a:latin typeface="Courier New" panose="02070309020205020404" pitchFamily="49" charset="0"/>
                </a:rPr>
                <a:t>"./board/qna_board_write.jsp"</a:t>
              </a:r>
              <a:r>
                <a:rPr lang="en-US" altLang="ko-KR" sz="800" b="1">
                  <a:solidFill>
                    <a:srgbClr val="F9FAF4"/>
                  </a:solidFill>
                  <a:latin typeface="Courier New" panose="02070309020205020404" pitchFamily="49" charset="0"/>
                </a:rPr>
                <a:t>)</a:t>
              </a:r>
              <a:r>
                <a:rPr lang="en-US" altLang="ko-KR" sz="800" b="1">
                  <a:solidFill>
                    <a:srgbClr val="E6E6FA"/>
                  </a:solidFill>
                  <a:latin typeface="Courier New" panose="02070309020205020404" pitchFamily="49" charset="0"/>
                </a:rPr>
                <a:t>;</a:t>
              </a:r>
              <a:endParaRPr lang="ko-KR" altLang="en-US" sz="800" b="1">
                <a:solidFill>
                  <a:srgbClr val="D9E8F7"/>
                </a:solidFill>
                <a:latin typeface="Courier New" panose="02070309020205020404" pitchFamily="49" charset="0"/>
              </a:endParaRPr>
            </a:p>
            <a:p>
              <a:pPr algn="l"/>
              <a:r>
                <a:rPr lang="en-US" altLang="ko-KR" sz="800" b="1">
                  <a:solidFill>
                    <a:srgbClr val="F9FAF4"/>
                  </a:solidFill>
                  <a:latin typeface="Courier New" panose="02070309020205020404" pitchFamily="49" charset="0"/>
                </a:rPr>
                <a:t>}</a:t>
              </a:r>
              <a:endParaRPr lang="ko-KR" altLang="en-US" sz="800" b="1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3239631D-643E-61F6-DACA-FE5E77393E69}"/>
              </a:ext>
            </a:extLst>
          </p:cNvPr>
          <p:cNvSpPr txBox="1"/>
          <p:nvPr/>
        </p:nvSpPr>
        <p:spPr>
          <a:xfrm>
            <a:off x="1986709" y="2558300"/>
            <a:ext cx="33181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800" b="1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BoardList.bo</a:t>
            </a:r>
            <a:r>
              <a:rPr lang="ko-KR" altLang="en-US" sz="800" b="1">
                <a:solidFill>
                  <a:srgbClr val="0D0D0D"/>
                </a:solidFill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 와 달리 별도의 다른 클래스 인스턴스 생성 생략하고</a:t>
            </a:r>
            <a:endParaRPr lang="en-US" altLang="ko-KR" sz="800" b="1">
              <a:solidFill>
                <a:srgbClr val="0D0D0D"/>
              </a:solidFill>
              <a:highlight>
                <a:srgbClr val="FFFFFF"/>
              </a:highlight>
              <a:latin typeface="소요단풍체 레귤러 TTF" pitchFamily="2" charset="-127"/>
              <a:ea typeface="소요단풍체 레귤러 TTF" pitchFamily="2" charset="-127"/>
            </a:endParaRPr>
          </a:p>
          <a:p>
            <a:pPr algn="l"/>
            <a:r>
              <a:rPr lang="ko-KR" altLang="en-US" sz="800" b="1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바로 </a:t>
            </a:r>
            <a:r>
              <a:rPr lang="en-US" altLang="ko-KR" sz="800" b="1">
                <a:solidFill>
                  <a:srgbClr val="0D0D0D"/>
                </a:solidFill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ActionForward </a:t>
            </a:r>
            <a:r>
              <a:rPr lang="ko-KR" altLang="en-US" sz="800" b="1">
                <a:solidFill>
                  <a:srgbClr val="0D0D0D"/>
                </a:solidFill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인스턴스 생성</a:t>
            </a:r>
            <a:endParaRPr lang="en-US" altLang="ko-KR" sz="800" b="1">
              <a:solidFill>
                <a:srgbClr val="0D0D0D"/>
              </a:solidFill>
              <a:highlight>
                <a:srgbClr val="FFFFFF"/>
              </a:highlight>
              <a:latin typeface="소요단풍체 레귤러 TTF" pitchFamily="2" charset="-127"/>
              <a:ea typeface="소요단풍체 레귤러 TTF" pitchFamily="2" charset="-127"/>
            </a:endParaRPr>
          </a:p>
          <a:p>
            <a:pPr algn="l"/>
            <a:endParaRPr lang="en-US" altLang="ko-KR" sz="800" b="1">
              <a:solidFill>
                <a:srgbClr val="0D0D0D"/>
              </a:solidFill>
              <a:highlight>
                <a:srgbClr val="FFFFFF"/>
              </a:highlight>
              <a:latin typeface="소요단풍체 레귤러 TTF" pitchFamily="2" charset="-127"/>
              <a:ea typeface="소요단풍체 레귤러 TTF" pitchFamily="2" charset="-127"/>
            </a:endParaRPr>
          </a:p>
          <a:p>
            <a:pPr algn="l"/>
            <a:r>
              <a:rPr lang="en-US" altLang="ko-KR" sz="800" b="1">
                <a:solidFill>
                  <a:srgbClr val="0D0D0D"/>
                </a:solidFill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setRedirect /</a:t>
            </a:r>
            <a:r>
              <a:rPr lang="ko-KR" altLang="en-US" sz="800" b="1">
                <a:solidFill>
                  <a:srgbClr val="0D0D0D"/>
                </a:solidFill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 </a:t>
            </a:r>
            <a:r>
              <a:rPr lang="en-US" altLang="ko-KR" sz="800" b="1">
                <a:solidFill>
                  <a:srgbClr val="0D0D0D"/>
                </a:solidFill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setPath </a:t>
            </a:r>
            <a:r>
              <a:rPr lang="ko-KR" altLang="en-US" sz="800" b="1">
                <a:solidFill>
                  <a:srgbClr val="0D0D0D"/>
                </a:solidFill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값 설정</a:t>
            </a:r>
            <a:r>
              <a:rPr lang="en-US" altLang="ko-KR" sz="800" b="1">
                <a:solidFill>
                  <a:srgbClr val="0D0D0D"/>
                </a:solidFill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.</a:t>
            </a:r>
            <a:endParaRPr lang="en-US" altLang="ko-KR" sz="800" i="0">
              <a:solidFill>
                <a:srgbClr val="0D0D0D"/>
              </a:solidFill>
              <a:effectLst/>
              <a:highlight>
                <a:srgbClr val="FFFFFF"/>
              </a:highlight>
              <a:latin typeface="소요단풍체 레귤러 TTF" pitchFamily="2" charset="-127"/>
              <a:ea typeface="소요단풍체 레귤러 TTF" pitchFamily="2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F7755E8-3B05-74AE-201C-8C6E94149AEE}"/>
              </a:ext>
            </a:extLst>
          </p:cNvPr>
          <p:cNvGrpSpPr/>
          <p:nvPr/>
        </p:nvGrpSpPr>
        <p:grpSpPr>
          <a:xfrm>
            <a:off x="3891836" y="842598"/>
            <a:ext cx="843300" cy="842700"/>
            <a:chOff x="4150350" y="999398"/>
            <a:chExt cx="843300" cy="842700"/>
          </a:xfrm>
        </p:grpSpPr>
        <p:sp>
          <p:nvSpPr>
            <p:cNvPr id="30" name="Google Shape;69;p16">
              <a:extLst>
                <a:ext uri="{FF2B5EF4-FFF2-40B4-BE49-F238E27FC236}">
                  <a16:creationId xmlns:a16="http://schemas.microsoft.com/office/drawing/2014/main" id="{F958CCFE-DF0C-3A25-C89D-80270E47E56A}"/>
                </a:ext>
              </a:extLst>
            </p:cNvPr>
            <p:cNvSpPr/>
            <p:nvPr/>
          </p:nvSpPr>
          <p:spPr>
            <a:xfrm>
              <a:off x="4150350" y="999398"/>
              <a:ext cx="843300" cy="842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68;p16">
              <a:extLst>
                <a:ext uri="{FF2B5EF4-FFF2-40B4-BE49-F238E27FC236}">
                  <a16:creationId xmlns:a16="http://schemas.microsoft.com/office/drawing/2014/main" id="{0839942F-552D-52B4-792E-E64C674C4B3A}"/>
                </a:ext>
              </a:extLst>
            </p:cNvPr>
            <p:cNvSpPr txBox="1">
              <a:spLocks/>
            </p:cNvSpPr>
            <p:nvPr/>
          </p:nvSpPr>
          <p:spPr>
            <a:xfrm>
              <a:off x="4208413" y="1268948"/>
              <a:ext cx="727174" cy="30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Fira Sans Extra Condensed Medium"/>
                <a:buNone/>
                <a:defRPr sz="4600" b="0" i="0" u="none" strike="noStrike" cap="non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buSzPts val="1100"/>
                <a:buFont typeface="Arial"/>
                <a:buNone/>
              </a:pPr>
              <a:r>
                <a:rPr lang="en-US" sz="1050">
                  <a:solidFill>
                    <a:schemeClr val="bg1"/>
                  </a:solidFill>
                </a:rPr>
                <a:t>Action</a:t>
              </a:r>
            </a:p>
            <a:p>
              <a:pPr>
                <a:buSzPts val="1100"/>
                <a:buFont typeface="Arial"/>
                <a:buNone/>
              </a:pPr>
              <a:r>
                <a:rPr lang="en-US" sz="1050">
                  <a:solidFill>
                    <a:schemeClr val="bg1"/>
                  </a:solidFill>
                </a:rPr>
                <a:t>Forward</a:t>
              </a: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E08ED8A-885B-ABE6-D0A3-2E34A30FBD4D}"/>
              </a:ext>
            </a:extLst>
          </p:cNvPr>
          <p:cNvCxnSpPr/>
          <p:nvPr/>
        </p:nvCxnSpPr>
        <p:spPr>
          <a:xfrm>
            <a:off x="1812939" y="842598"/>
            <a:ext cx="0" cy="3946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32D7793-E876-3CF4-075E-A7DDB7CB6559}"/>
              </a:ext>
            </a:extLst>
          </p:cNvPr>
          <p:cNvCxnSpPr/>
          <p:nvPr/>
        </p:nvCxnSpPr>
        <p:spPr>
          <a:xfrm>
            <a:off x="5402835" y="798139"/>
            <a:ext cx="0" cy="3946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C65F7F21-7417-E4F8-4422-0E10E1B7BA11}"/>
              </a:ext>
            </a:extLst>
          </p:cNvPr>
          <p:cNvCxnSpPr/>
          <p:nvPr/>
        </p:nvCxnSpPr>
        <p:spPr>
          <a:xfrm>
            <a:off x="6616748" y="775052"/>
            <a:ext cx="0" cy="3946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5271E9BA-185D-16AB-977D-F1D537FB56E0}"/>
              </a:ext>
            </a:extLst>
          </p:cNvPr>
          <p:cNvGrpSpPr/>
          <p:nvPr/>
        </p:nvGrpSpPr>
        <p:grpSpPr>
          <a:xfrm>
            <a:off x="7378568" y="842598"/>
            <a:ext cx="843300" cy="842700"/>
            <a:chOff x="8089959" y="1000636"/>
            <a:chExt cx="843300" cy="842700"/>
          </a:xfrm>
        </p:grpSpPr>
        <p:sp>
          <p:nvSpPr>
            <p:cNvPr id="36" name="Google Shape;69;p16">
              <a:extLst>
                <a:ext uri="{FF2B5EF4-FFF2-40B4-BE49-F238E27FC236}">
                  <a16:creationId xmlns:a16="http://schemas.microsoft.com/office/drawing/2014/main" id="{304E3619-18E9-033A-DC9F-434390F85842}"/>
                </a:ext>
              </a:extLst>
            </p:cNvPr>
            <p:cNvSpPr/>
            <p:nvPr/>
          </p:nvSpPr>
          <p:spPr>
            <a:xfrm>
              <a:off x="8089959" y="1000636"/>
              <a:ext cx="843300" cy="842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68;p16">
              <a:extLst>
                <a:ext uri="{FF2B5EF4-FFF2-40B4-BE49-F238E27FC236}">
                  <a16:creationId xmlns:a16="http://schemas.microsoft.com/office/drawing/2014/main" id="{E6501A01-996F-5943-4485-88C1B46061AA}"/>
                </a:ext>
              </a:extLst>
            </p:cNvPr>
            <p:cNvSpPr txBox="1">
              <a:spLocks/>
            </p:cNvSpPr>
            <p:nvPr/>
          </p:nvSpPr>
          <p:spPr>
            <a:xfrm>
              <a:off x="8125949" y="1270186"/>
              <a:ext cx="771319" cy="30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Fira Sans Extra Condensed Medium"/>
                <a:buNone/>
                <a:defRPr sz="4600" b="0" i="0" u="none" strike="noStrike" cap="non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buSzPts val="1100"/>
                <a:buFont typeface="Arial"/>
                <a:buNone/>
              </a:pPr>
              <a:r>
                <a:rPr lang="en-US" sz="1050" err="1">
                  <a:solidFill>
                    <a:schemeClr val="bg1"/>
                  </a:solidFill>
                </a:rPr>
                <a:t>qna_board</a:t>
              </a:r>
              <a:r>
                <a:rPr lang="en-US" sz="1050">
                  <a:solidFill>
                    <a:schemeClr val="bg1"/>
                  </a:solidFill>
                </a:rPr>
                <a:t>_write.</a:t>
              </a:r>
              <a:r>
                <a:rPr lang="en-US" sz="1050" err="1">
                  <a:solidFill>
                    <a:schemeClr val="bg1"/>
                  </a:solidFill>
                </a:rPr>
                <a:t>jsp</a:t>
              </a:r>
              <a:endParaRPr lang="en-US" sz="105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8BC87A92-0329-30AB-2407-77BC52DA13AD}"/>
              </a:ext>
            </a:extLst>
          </p:cNvPr>
          <p:cNvGrpSpPr/>
          <p:nvPr/>
        </p:nvGrpSpPr>
        <p:grpSpPr>
          <a:xfrm>
            <a:off x="1986709" y="4072033"/>
            <a:ext cx="3237473" cy="959955"/>
            <a:chOff x="1858963" y="1802722"/>
            <a:chExt cx="3237473" cy="755752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00A3F749-9BA5-854B-BAAD-4CCCFFC4B2F3}"/>
                </a:ext>
              </a:extLst>
            </p:cNvPr>
            <p:cNvSpPr/>
            <p:nvPr/>
          </p:nvSpPr>
          <p:spPr>
            <a:xfrm>
              <a:off x="1858964" y="1802722"/>
              <a:ext cx="3237472" cy="755752"/>
            </a:xfrm>
            <a:prstGeom prst="roundRect">
              <a:avLst>
                <a:gd name="adj" fmla="val 10985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87D8B48-46C6-90AE-03FE-ECFB1D90A9FC}"/>
                </a:ext>
              </a:extLst>
            </p:cNvPr>
            <p:cNvSpPr txBox="1"/>
            <p:nvPr/>
          </p:nvSpPr>
          <p:spPr>
            <a:xfrm>
              <a:off x="1858963" y="1839127"/>
              <a:ext cx="3237473" cy="6663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altLang="ko-KR" sz="700" b="1">
                  <a:solidFill>
                    <a:srgbClr val="D9E8F7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ko-KR" sz="700" b="1">
                  <a:solidFill>
                    <a:srgbClr val="CC6C1D"/>
                  </a:solidFill>
                  <a:latin typeface="Courier New" panose="02070309020205020404" pitchFamily="49" charset="0"/>
                </a:rPr>
                <a:t>if</a:t>
              </a:r>
              <a:r>
                <a:rPr lang="en-US" altLang="ko-KR" sz="700" b="1">
                  <a:solidFill>
                    <a:srgbClr val="F9FAF4"/>
                  </a:solidFill>
                  <a:latin typeface="Courier New" panose="02070309020205020404" pitchFamily="49" charset="0"/>
                </a:rPr>
                <a:t>(</a:t>
              </a:r>
              <a:r>
                <a:rPr lang="en-US" altLang="ko-KR" sz="700" b="1">
                  <a:solidFill>
                    <a:srgbClr val="F3EC79"/>
                  </a:solidFill>
                  <a:latin typeface="Courier New" panose="02070309020205020404" pitchFamily="49" charset="0"/>
                </a:rPr>
                <a:t>forward</a:t>
              </a:r>
              <a:r>
                <a:rPr lang="en-US" altLang="ko-KR" sz="700" b="1">
                  <a:solidFill>
                    <a:srgbClr val="E6E6FA"/>
                  </a:solidFill>
                  <a:latin typeface="Courier New" panose="02070309020205020404" pitchFamily="49" charset="0"/>
                </a:rPr>
                <a:t>.</a:t>
              </a:r>
              <a:r>
                <a:rPr lang="en-US" altLang="ko-KR" sz="700" b="1">
                  <a:solidFill>
                    <a:srgbClr val="A7EC21"/>
                  </a:solidFill>
                  <a:latin typeface="Courier New" panose="02070309020205020404" pitchFamily="49" charset="0"/>
                </a:rPr>
                <a:t>isRedirect</a:t>
              </a:r>
              <a:r>
                <a:rPr lang="en-US" altLang="ko-KR" sz="700" b="1">
                  <a:solidFill>
                    <a:srgbClr val="F9FAF4"/>
                  </a:solidFill>
                  <a:latin typeface="Courier New" panose="02070309020205020404" pitchFamily="49" charset="0"/>
                </a:rPr>
                <a:t>())</a:t>
              </a:r>
              <a:r>
                <a:rPr lang="en-US" altLang="ko-KR" sz="700" b="1">
                  <a:solidFill>
                    <a:srgbClr val="D9E8F7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ko-KR" sz="700" b="1">
                  <a:solidFill>
                    <a:srgbClr val="F9FAF4"/>
                  </a:solidFill>
                  <a:latin typeface="Courier New" panose="02070309020205020404" pitchFamily="49" charset="0"/>
                </a:rPr>
                <a:t>{</a:t>
              </a:r>
            </a:p>
            <a:p>
              <a:pPr algn="l"/>
              <a:r>
                <a:rPr lang="en-US" altLang="ko-KR" sz="700" b="1">
                  <a:solidFill>
                    <a:srgbClr val="D9E8F7"/>
                  </a:solidFill>
                  <a:latin typeface="Courier New" panose="02070309020205020404" pitchFamily="49" charset="0"/>
                </a:rPr>
                <a:t>    </a:t>
              </a:r>
              <a:r>
                <a:rPr lang="en-US" altLang="ko-KR" sz="700" b="1">
                  <a:solidFill>
                    <a:srgbClr val="79ABFF"/>
                  </a:solidFill>
                  <a:latin typeface="Courier New" panose="02070309020205020404" pitchFamily="49" charset="0"/>
                </a:rPr>
                <a:t>response</a:t>
              </a:r>
              <a:r>
                <a:rPr lang="en-US" altLang="ko-KR" sz="700" b="1">
                  <a:solidFill>
                    <a:srgbClr val="E6E6FA"/>
                  </a:solidFill>
                  <a:latin typeface="Courier New" panose="02070309020205020404" pitchFamily="49" charset="0"/>
                </a:rPr>
                <a:t>.</a:t>
              </a:r>
              <a:r>
                <a:rPr lang="en-US" altLang="ko-KR" sz="700" b="1">
                  <a:solidFill>
                    <a:srgbClr val="80F6A7"/>
                  </a:solidFill>
                  <a:latin typeface="Courier New" panose="02070309020205020404" pitchFamily="49" charset="0"/>
                </a:rPr>
                <a:t>sendRedirect</a:t>
              </a:r>
              <a:r>
                <a:rPr lang="en-US" altLang="ko-KR" sz="700" b="1">
                  <a:solidFill>
                    <a:srgbClr val="F9FAF4"/>
                  </a:solidFill>
                  <a:latin typeface="Courier New" panose="02070309020205020404" pitchFamily="49" charset="0"/>
                </a:rPr>
                <a:t>(</a:t>
              </a:r>
              <a:r>
                <a:rPr lang="en-US" altLang="ko-KR" sz="700" b="1">
                  <a:solidFill>
                    <a:srgbClr val="F3EC79"/>
                  </a:solidFill>
                  <a:latin typeface="Courier New" panose="02070309020205020404" pitchFamily="49" charset="0"/>
                </a:rPr>
                <a:t>forward</a:t>
              </a:r>
              <a:r>
                <a:rPr lang="en-US" altLang="ko-KR" sz="700" b="1">
                  <a:solidFill>
                    <a:srgbClr val="E6E6FA"/>
                  </a:solidFill>
                  <a:latin typeface="Courier New" panose="02070309020205020404" pitchFamily="49" charset="0"/>
                </a:rPr>
                <a:t>.</a:t>
              </a:r>
              <a:r>
                <a:rPr lang="en-US" altLang="ko-KR" sz="700" b="1">
                  <a:solidFill>
                    <a:srgbClr val="A7EC21"/>
                  </a:solidFill>
                  <a:latin typeface="Courier New" panose="02070309020205020404" pitchFamily="49" charset="0"/>
                </a:rPr>
                <a:t>getPath</a:t>
              </a:r>
              <a:r>
                <a:rPr lang="en-US" altLang="ko-KR" sz="700" b="1">
                  <a:solidFill>
                    <a:srgbClr val="F9FAF4"/>
                  </a:solidFill>
                  <a:latin typeface="Courier New" panose="02070309020205020404" pitchFamily="49" charset="0"/>
                </a:rPr>
                <a:t>())</a:t>
              </a:r>
              <a:r>
                <a:rPr lang="en-US" altLang="ko-KR" sz="700" b="1">
                  <a:solidFill>
                    <a:srgbClr val="E6E6FA"/>
                  </a:solidFill>
                  <a:latin typeface="Courier New" panose="02070309020205020404" pitchFamily="49" charset="0"/>
                </a:rPr>
                <a:t>;</a:t>
              </a:r>
            </a:p>
            <a:p>
              <a:pPr algn="l"/>
              <a:r>
                <a:rPr lang="en-US" altLang="ko-KR" sz="700" b="1">
                  <a:solidFill>
                    <a:srgbClr val="D9E8F7"/>
                  </a:solidFill>
                  <a:latin typeface="Courier New" panose="02070309020205020404" pitchFamily="49" charset="0"/>
                </a:rPr>
                <a:t>    </a:t>
              </a:r>
              <a:r>
                <a:rPr lang="en-US" altLang="ko-KR" sz="700" b="1">
                  <a:solidFill>
                    <a:srgbClr val="F9FAF4"/>
                  </a:solidFill>
                  <a:latin typeface="Courier New" panose="02070309020205020404" pitchFamily="49" charset="0"/>
                </a:rPr>
                <a:t>}</a:t>
              </a:r>
              <a:r>
                <a:rPr lang="en-US" altLang="ko-KR" sz="700" b="1">
                  <a:solidFill>
                    <a:srgbClr val="D9E8F7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ko-KR" sz="700" b="1">
                  <a:solidFill>
                    <a:srgbClr val="CC6C1D"/>
                  </a:solidFill>
                  <a:latin typeface="Courier New" panose="02070309020205020404" pitchFamily="49" charset="0"/>
                </a:rPr>
                <a:t>else</a:t>
              </a:r>
              <a:r>
                <a:rPr lang="en-US" altLang="ko-KR" sz="700" b="1">
                  <a:solidFill>
                    <a:srgbClr val="D9E8F7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ko-KR" sz="700" b="1">
                  <a:solidFill>
                    <a:srgbClr val="F9FAF4"/>
                  </a:solidFill>
                  <a:latin typeface="Courier New" panose="02070309020205020404" pitchFamily="49" charset="0"/>
                </a:rPr>
                <a:t>{</a:t>
              </a:r>
            </a:p>
            <a:p>
              <a:pPr algn="l"/>
              <a:r>
                <a:rPr lang="en-US" altLang="ko-KR" sz="700" b="1">
                  <a:solidFill>
                    <a:srgbClr val="D9E8F7"/>
                  </a:solidFill>
                  <a:latin typeface="Courier New" panose="02070309020205020404" pitchFamily="49" charset="0"/>
                </a:rPr>
                <a:t>    </a:t>
              </a:r>
              <a:r>
                <a:rPr lang="en-US" altLang="ko-KR" sz="700" b="1">
                  <a:solidFill>
                    <a:srgbClr val="80F2F6"/>
                  </a:solidFill>
                  <a:latin typeface="Courier New" panose="02070309020205020404" pitchFamily="49" charset="0"/>
                </a:rPr>
                <a:t>RequestDispatcher</a:t>
              </a:r>
              <a:r>
                <a:rPr lang="en-US" altLang="ko-KR" sz="700" b="1">
                  <a:solidFill>
                    <a:srgbClr val="D9E8F7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ko-KR" sz="700" b="1">
                  <a:solidFill>
                    <a:srgbClr val="F2F200"/>
                  </a:solidFill>
                  <a:latin typeface="Courier New" panose="02070309020205020404" pitchFamily="49" charset="0"/>
                </a:rPr>
                <a:t>dispatcher</a:t>
              </a:r>
              <a:r>
                <a:rPr lang="en-US" altLang="ko-KR" sz="700" b="1">
                  <a:solidFill>
                    <a:srgbClr val="D9E8F7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ko-KR" sz="700" b="1">
                  <a:solidFill>
                    <a:srgbClr val="E6E6FA"/>
                  </a:solidFill>
                  <a:latin typeface="Courier New" panose="02070309020205020404" pitchFamily="49" charset="0"/>
                </a:rPr>
                <a:t>=</a:t>
              </a:r>
              <a:r>
                <a:rPr lang="en-US" altLang="ko-KR" sz="700" b="1">
                  <a:solidFill>
                    <a:srgbClr val="D9E8F7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ko-KR" sz="700" b="1">
                  <a:solidFill>
                    <a:srgbClr val="79ABFF"/>
                  </a:solidFill>
                  <a:latin typeface="Courier New" panose="02070309020205020404" pitchFamily="49" charset="0"/>
                </a:rPr>
                <a:t>request</a:t>
              </a:r>
              <a:r>
                <a:rPr lang="en-US" altLang="ko-KR" sz="700" b="1">
                  <a:solidFill>
                    <a:srgbClr val="E6E6FA"/>
                  </a:solidFill>
                  <a:latin typeface="Courier New" panose="02070309020205020404" pitchFamily="49" charset="0"/>
                </a:rPr>
                <a:t>.</a:t>
              </a:r>
              <a:r>
                <a:rPr lang="en-US" altLang="ko-KR" sz="700" b="1">
                  <a:solidFill>
                    <a:srgbClr val="80F6A7"/>
                  </a:solidFill>
                  <a:latin typeface="Courier New" panose="02070309020205020404" pitchFamily="49" charset="0"/>
                </a:rPr>
                <a:t>getRequestDispatcher</a:t>
              </a:r>
              <a:r>
                <a:rPr lang="en-US" altLang="ko-KR" sz="700" b="1">
                  <a:solidFill>
                    <a:srgbClr val="F9FAF4"/>
                  </a:solidFill>
                  <a:latin typeface="Courier New" panose="02070309020205020404" pitchFamily="49" charset="0"/>
                </a:rPr>
                <a:t>(</a:t>
              </a:r>
              <a:r>
                <a:rPr lang="en-US" altLang="ko-KR" sz="700" b="1">
                  <a:solidFill>
                    <a:srgbClr val="F3EC79"/>
                  </a:solidFill>
                  <a:latin typeface="Courier New" panose="02070309020205020404" pitchFamily="49" charset="0"/>
                </a:rPr>
                <a:t>forward</a:t>
              </a:r>
              <a:r>
                <a:rPr lang="en-US" altLang="ko-KR" sz="700" b="1">
                  <a:solidFill>
                    <a:srgbClr val="E6E6FA"/>
                  </a:solidFill>
                  <a:latin typeface="Courier New" panose="02070309020205020404" pitchFamily="49" charset="0"/>
                </a:rPr>
                <a:t>.</a:t>
              </a:r>
              <a:r>
                <a:rPr lang="en-US" altLang="ko-KR" sz="700" b="1">
                  <a:solidFill>
                    <a:srgbClr val="A7EC21"/>
                  </a:solidFill>
                  <a:latin typeface="Courier New" panose="02070309020205020404" pitchFamily="49" charset="0"/>
                </a:rPr>
                <a:t>getPath</a:t>
              </a:r>
              <a:r>
                <a:rPr lang="en-US" altLang="ko-KR" sz="700" b="1">
                  <a:solidFill>
                    <a:srgbClr val="F9FAF4"/>
                  </a:solidFill>
                  <a:latin typeface="Courier New" panose="02070309020205020404" pitchFamily="49" charset="0"/>
                </a:rPr>
                <a:t>())</a:t>
              </a:r>
              <a:r>
                <a:rPr lang="en-US" altLang="ko-KR" sz="700" b="1">
                  <a:solidFill>
                    <a:srgbClr val="E6E6FA"/>
                  </a:solidFill>
                  <a:latin typeface="Courier New" panose="02070309020205020404" pitchFamily="49" charset="0"/>
                </a:rPr>
                <a:t>;</a:t>
              </a:r>
            </a:p>
            <a:p>
              <a:pPr algn="l"/>
              <a:r>
                <a:rPr lang="en-US" altLang="ko-KR" sz="700" b="1">
                  <a:solidFill>
                    <a:srgbClr val="D9E8F7"/>
                  </a:solidFill>
                  <a:latin typeface="Courier New" panose="02070309020205020404" pitchFamily="49" charset="0"/>
                </a:rPr>
                <a:t>    </a:t>
              </a:r>
              <a:r>
                <a:rPr lang="en-US" altLang="ko-KR" sz="700" b="1">
                  <a:solidFill>
                    <a:srgbClr val="F3EC79"/>
                  </a:solidFill>
                  <a:latin typeface="Courier New" panose="02070309020205020404" pitchFamily="49" charset="0"/>
                </a:rPr>
                <a:t>dispatcher</a:t>
              </a:r>
              <a:r>
                <a:rPr lang="en-US" altLang="ko-KR" sz="700" b="1">
                  <a:solidFill>
                    <a:srgbClr val="E6E6FA"/>
                  </a:solidFill>
                  <a:latin typeface="Courier New" panose="02070309020205020404" pitchFamily="49" charset="0"/>
                </a:rPr>
                <a:t>.</a:t>
              </a:r>
              <a:r>
                <a:rPr lang="en-US" altLang="ko-KR" sz="700" b="1">
                  <a:solidFill>
                    <a:srgbClr val="80F6A7"/>
                  </a:solidFill>
                  <a:latin typeface="Courier New" panose="02070309020205020404" pitchFamily="49" charset="0"/>
                </a:rPr>
                <a:t>forward</a:t>
              </a:r>
              <a:r>
                <a:rPr lang="en-US" altLang="ko-KR" sz="700" b="1">
                  <a:solidFill>
                    <a:srgbClr val="F9FAF4"/>
                  </a:solidFill>
                  <a:latin typeface="Courier New" panose="02070309020205020404" pitchFamily="49" charset="0"/>
                </a:rPr>
                <a:t>(</a:t>
              </a:r>
              <a:r>
                <a:rPr lang="en-US" altLang="ko-KR" sz="700" b="1">
                  <a:solidFill>
                    <a:srgbClr val="79ABFF"/>
                  </a:solidFill>
                  <a:latin typeface="Courier New" panose="02070309020205020404" pitchFamily="49" charset="0"/>
                </a:rPr>
                <a:t>request</a:t>
              </a:r>
              <a:r>
                <a:rPr lang="en-US" altLang="ko-KR" sz="700" b="1">
                  <a:solidFill>
                    <a:srgbClr val="E6E6FA"/>
                  </a:solidFill>
                  <a:latin typeface="Courier New" panose="02070309020205020404" pitchFamily="49" charset="0"/>
                </a:rPr>
                <a:t>,</a:t>
              </a:r>
              <a:r>
                <a:rPr lang="en-US" altLang="ko-KR" sz="700" b="1">
                  <a:solidFill>
                    <a:srgbClr val="D9E8F7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ko-KR" sz="700" b="1">
                  <a:solidFill>
                    <a:srgbClr val="79ABFF"/>
                  </a:solidFill>
                  <a:latin typeface="Courier New" panose="02070309020205020404" pitchFamily="49" charset="0"/>
                </a:rPr>
                <a:t>response</a:t>
              </a:r>
              <a:r>
                <a:rPr lang="en-US" altLang="ko-KR" sz="700" b="1">
                  <a:solidFill>
                    <a:srgbClr val="F9FAF4"/>
                  </a:solidFill>
                  <a:latin typeface="Courier New" panose="02070309020205020404" pitchFamily="49" charset="0"/>
                </a:rPr>
                <a:t>)</a:t>
              </a:r>
              <a:r>
                <a:rPr lang="en-US" altLang="ko-KR" sz="700" b="1">
                  <a:solidFill>
                    <a:srgbClr val="E6E6FA"/>
                  </a:solidFill>
                  <a:latin typeface="Courier New" panose="02070309020205020404" pitchFamily="49" charset="0"/>
                </a:rPr>
                <a:t>;</a:t>
              </a:r>
            </a:p>
            <a:p>
              <a:pPr algn="l"/>
              <a:r>
                <a:rPr lang="ko-KR" altLang="en-US" sz="700" b="1">
                  <a:solidFill>
                    <a:srgbClr val="D9E8F7"/>
                  </a:solidFill>
                  <a:latin typeface="Courier New" panose="02070309020205020404" pitchFamily="49" charset="0"/>
                </a:rPr>
                <a:t>    </a:t>
              </a:r>
              <a:r>
                <a:rPr lang="en-US" altLang="ko-KR" sz="700" b="1">
                  <a:solidFill>
                    <a:srgbClr val="F9FAF4"/>
                  </a:solidFill>
                  <a:latin typeface="Courier New" panose="02070309020205020404" pitchFamily="49" charset="0"/>
                </a:rPr>
                <a:t>}</a:t>
              </a:r>
              <a:endParaRPr lang="ko-KR" altLang="en-US" sz="200" b="1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F9D5612-1793-E9C7-E2C2-AA039E382E5D}"/>
              </a:ext>
            </a:extLst>
          </p:cNvPr>
          <p:cNvGrpSpPr/>
          <p:nvPr/>
        </p:nvGrpSpPr>
        <p:grpSpPr>
          <a:xfrm>
            <a:off x="3106599" y="3179480"/>
            <a:ext cx="843300" cy="842700"/>
            <a:chOff x="2168725" y="1010687"/>
            <a:chExt cx="843300" cy="842700"/>
          </a:xfrm>
        </p:grpSpPr>
        <p:sp>
          <p:nvSpPr>
            <p:cNvPr id="43" name="Google Shape;69;p16">
              <a:extLst>
                <a:ext uri="{FF2B5EF4-FFF2-40B4-BE49-F238E27FC236}">
                  <a16:creationId xmlns:a16="http://schemas.microsoft.com/office/drawing/2014/main" id="{B02C842B-707E-3E61-B660-8945A0EA91D4}"/>
                </a:ext>
              </a:extLst>
            </p:cNvPr>
            <p:cNvSpPr/>
            <p:nvPr/>
          </p:nvSpPr>
          <p:spPr>
            <a:xfrm>
              <a:off x="2168725" y="1010687"/>
              <a:ext cx="843300" cy="842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68;p16">
              <a:extLst>
                <a:ext uri="{FF2B5EF4-FFF2-40B4-BE49-F238E27FC236}">
                  <a16:creationId xmlns:a16="http://schemas.microsoft.com/office/drawing/2014/main" id="{EF3E514D-E7DA-931B-3C69-8B0E003E6AC0}"/>
                </a:ext>
              </a:extLst>
            </p:cNvPr>
            <p:cNvSpPr txBox="1">
              <a:spLocks/>
            </p:cNvSpPr>
            <p:nvPr/>
          </p:nvSpPr>
          <p:spPr>
            <a:xfrm>
              <a:off x="2226788" y="1280237"/>
              <a:ext cx="727174" cy="30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Fira Sans Extra Condensed Medium"/>
                <a:buNone/>
                <a:defRPr sz="4600" b="0" i="0" u="none" strike="noStrike" cap="non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buSzPts val="1100"/>
                <a:buFont typeface="Arial"/>
                <a:buNone/>
              </a:pPr>
              <a:r>
                <a:rPr lang="en-US" sz="1050">
                  <a:solidFill>
                    <a:schemeClr val="bg1"/>
                  </a:solidFill>
                </a:rPr>
                <a:t>Board</a:t>
              </a:r>
            </a:p>
            <a:p>
              <a:pPr>
                <a:buSzPts val="1100"/>
                <a:buFont typeface="Arial"/>
                <a:buNone/>
              </a:pPr>
              <a:r>
                <a:rPr lang="en-US" sz="1050">
                  <a:solidFill>
                    <a:schemeClr val="bg1"/>
                  </a:solidFill>
                </a:rPr>
                <a:t>Front</a:t>
              </a:r>
            </a:p>
            <a:p>
              <a:pPr>
                <a:buSzPts val="1100"/>
                <a:buFont typeface="Arial"/>
                <a:buNone/>
              </a:pPr>
              <a:r>
                <a:rPr lang="en-US" sz="1050">
                  <a:solidFill>
                    <a:schemeClr val="bg1"/>
                  </a:solidFill>
                </a:rPr>
                <a:t>Controller</a:t>
              </a:r>
            </a:p>
          </p:txBody>
        </p:sp>
      </p:grpSp>
      <p:cxnSp>
        <p:nvCxnSpPr>
          <p:cNvPr id="45" name="Google Shape;169;p18">
            <a:extLst>
              <a:ext uri="{FF2B5EF4-FFF2-40B4-BE49-F238E27FC236}">
                <a16:creationId xmlns:a16="http://schemas.microsoft.com/office/drawing/2014/main" id="{8787FB70-632C-5767-FA87-C601DD2FC8B9}"/>
              </a:ext>
            </a:extLst>
          </p:cNvPr>
          <p:cNvCxnSpPr>
            <a:cxnSpLocks/>
          </p:cNvCxnSpPr>
          <p:nvPr/>
        </p:nvCxnSpPr>
        <p:spPr>
          <a:xfrm flipV="1">
            <a:off x="4061012" y="1284194"/>
            <a:ext cx="3220570" cy="2299447"/>
          </a:xfrm>
          <a:prstGeom prst="straightConnector1">
            <a:avLst/>
          </a:prstGeom>
          <a:noFill/>
          <a:ln w="19050" cap="flat" cmpd="sng">
            <a:solidFill>
              <a:srgbClr val="AAAAAA"/>
            </a:solidFill>
            <a:prstDash val="solid"/>
            <a:miter lim="800000"/>
            <a:headEnd type="none" w="sm" len="sm"/>
            <a:tailEnd type="stealth" w="med" len="med"/>
          </a:ln>
        </p:spPr>
      </p:cxnSp>
    </p:spTree>
    <p:extLst>
      <p:ext uri="{BB962C8B-B14F-4D97-AF65-F5344CB8AC3E}">
        <p14:creationId xmlns:p14="http://schemas.microsoft.com/office/powerpoint/2010/main" val="667389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1ABEF1-7A07-86CD-3E4A-60DB729965D9}"/>
              </a:ext>
            </a:extLst>
          </p:cNvPr>
          <p:cNvSpPr txBox="1"/>
          <p:nvPr/>
        </p:nvSpPr>
        <p:spPr>
          <a:xfrm>
            <a:off x="-1" y="48064"/>
            <a:ext cx="20708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Fira Sans Extra Condensed Medium"/>
                <a:ea typeface="Roboto"/>
                <a:cs typeface="Roboto"/>
                <a:sym typeface="Fira Sans Extra Condensed Medium"/>
              </a:rPr>
              <a:t>/BoardAddAction.bo</a:t>
            </a:r>
            <a:endParaRPr lang="en-US" altLang="ko-KR">
              <a:solidFill>
                <a:schemeClr val="accent4">
                  <a:lumMod val="60000"/>
                  <a:lumOff val="4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86F44D9-F822-F45B-6191-122D04F32707}"/>
              </a:ext>
            </a:extLst>
          </p:cNvPr>
          <p:cNvGrpSpPr/>
          <p:nvPr/>
        </p:nvGrpSpPr>
        <p:grpSpPr>
          <a:xfrm>
            <a:off x="310091" y="842598"/>
            <a:ext cx="843300" cy="842700"/>
            <a:chOff x="423582" y="1010687"/>
            <a:chExt cx="843300" cy="842700"/>
          </a:xfrm>
        </p:grpSpPr>
        <p:sp>
          <p:nvSpPr>
            <p:cNvPr id="5" name="Google Shape;69;p16">
              <a:extLst>
                <a:ext uri="{FF2B5EF4-FFF2-40B4-BE49-F238E27FC236}">
                  <a16:creationId xmlns:a16="http://schemas.microsoft.com/office/drawing/2014/main" id="{CD360812-0E6E-3185-1244-3D38E33BF0B1}"/>
                </a:ext>
              </a:extLst>
            </p:cNvPr>
            <p:cNvSpPr/>
            <p:nvPr/>
          </p:nvSpPr>
          <p:spPr>
            <a:xfrm>
              <a:off x="423582" y="1010687"/>
              <a:ext cx="843300" cy="842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68;p16">
              <a:extLst>
                <a:ext uri="{FF2B5EF4-FFF2-40B4-BE49-F238E27FC236}">
                  <a16:creationId xmlns:a16="http://schemas.microsoft.com/office/drawing/2014/main" id="{6FB0F5F9-FB4D-1504-5A3A-136D60933334}"/>
                </a:ext>
              </a:extLst>
            </p:cNvPr>
            <p:cNvSpPr txBox="1">
              <a:spLocks/>
            </p:cNvSpPr>
            <p:nvPr/>
          </p:nvSpPr>
          <p:spPr>
            <a:xfrm>
              <a:off x="423582" y="1280237"/>
              <a:ext cx="843298" cy="30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Fira Sans Extra Condensed Medium"/>
                <a:buNone/>
                <a:defRPr sz="4600" b="0" i="0" u="none" strike="noStrike" cap="non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buSzPts val="1100"/>
                <a:buFont typeface="Arial"/>
                <a:buNone/>
              </a:pPr>
              <a:r>
                <a:rPr lang="en-US" sz="1050">
                  <a:solidFill>
                    <a:schemeClr val="bg1"/>
                  </a:solidFill>
                </a:rPr>
                <a:t>board_wirte.jsp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04A08E0-C781-281A-2ABA-57F113F8CB9E}"/>
              </a:ext>
            </a:extLst>
          </p:cNvPr>
          <p:cNvSpPr txBox="1"/>
          <p:nvPr/>
        </p:nvSpPr>
        <p:spPr>
          <a:xfrm>
            <a:off x="2745958" y="417396"/>
            <a:ext cx="14634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altLang="ko-KR" sz="1400">
                <a:solidFill>
                  <a:schemeClr val="tx1"/>
                </a:solidFill>
                <a:latin typeface="Fira Sans Extra Condensed Medium"/>
                <a:ea typeface="Roboto"/>
                <a:cs typeface="Roboto"/>
                <a:sym typeface="Fira Sans Extra Condensed Medium"/>
              </a:rPr>
              <a:t>Controller</a:t>
            </a:r>
            <a:endParaRPr lang="en-US" altLang="ko-KR" sz="110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E2D5D1-DF09-338D-C07E-F49FF7E12D03}"/>
              </a:ext>
            </a:extLst>
          </p:cNvPr>
          <p:cNvSpPr txBox="1"/>
          <p:nvPr/>
        </p:nvSpPr>
        <p:spPr>
          <a:xfrm>
            <a:off x="7441399" y="417395"/>
            <a:ext cx="7176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altLang="ko-KR">
                <a:solidFill>
                  <a:schemeClr val="tx1"/>
                </a:solidFill>
                <a:latin typeface="Fira Sans Extra Condensed Medium"/>
                <a:ea typeface="Roboto"/>
                <a:cs typeface="Roboto"/>
                <a:sym typeface="Fira Sans Extra Condensed Medium"/>
              </a:rPr>
              <a:t>View</a:t>
            </a:r>
            <a:endParaRPr lang="en-US" altLang="ko-KR" sz="110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967FD4-9F02-931B-0B78-5F7C22ABC541}"/>
              </a:ext>
            </a:extLst>
          </p:cNvPr>
          <p:cNvSpPr txBox="1"/>
          <p:nvPr/>
        </p:nvSpPr>
        <p:spPr>
          <a:xfrm>
            <a:off x="5490242" y="417396"/>
            <a:ext cx="10291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altLang="ko-KR">
                <a:solidFill>
                  <a:schemeClr val="tx1"/>
                </a:solidFill>
                <a:latin typeface="Fira Sans Extra Condensed Medium"/>
                <a:ea typeface="Roboto"/>
                <a:cs typeface="Roboto"/>
                <a:sym typeface="Fira Sans Extra Condensed Medium"/>
              </a:rPr>
              <a:t>Model</a:t>
            </a:r>
            <a:endParaRPr lang="en-US" altLang="ko-KR" sz="110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D76DC6-4D53-863B-C64C-3D84EA787222}"/>
              </a:ext>
            </a:extLst>
          </p:cNvPr>
          <p:cNvSpPr txBox="1"/>
          <p:nvPr/>
        </p:nvSpPr>
        <p:spPr>
          <a:xfrm>
            <a:off x="83814" y="1771946"/>
            <a:ext cx="16508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800" b="1">
                <a:solidFill>
                  <a:srgbClr val="0D0D0D"/>
                </a:solidFill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컨텐츠 입력후 </a:t>
            </a:r>
            <a:r>
              <a:rPr lang="en-US" altLang="ko-KR" sz="800" b="1">
                <a:solidFill>
                  <a:srgbClr val="0D0D0D"/>
                </a:solidFill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[</a:t>
            </a:r>
            <a:r>
              <a:rPr lang="ko-KR" altLang="en-US" sz="800" b="1">
                <a:solidFill>
                  <a:srgbClr val="0D0D0D"/>
                </a:solidFill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등록</a:t>
            </a:r>
            <a:r>
              <a:rPr lang="en-US" altLang="ko-KR" sz="800" b="1">
                <a:solidFill>
                  <a:srgbClr val="0D0D0D"/>
                </a:solidFill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] </a:t>
            </a:r>
            <a:r>
              <a:rPr lang="ko-KR" altLang="en-US" sz="800" b="1">
                <a:solidFill>
                  <a:srgbClr val="0D0D0D"/>
                </a:solidFill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버튼 클릭시</a:t>
            </a:r>
            <a:endParaRPr lang="en-US" altLang="ko-KR" sz="800" b="1">
              <a:solidFill>
                <a:srgbClr val="0D0D0D"/>
              </a:solidFill>
              <a:highlight>
                <a:srgbClr val="FFFFFF"/>
              </a:highlight>
              <a:latin typeface="소요단풍체 레귤러 TTF" pitchFamily="2" charset="-127"/>
              <a:ea typeface="소요단풍체 레귤러 TTF" pitchFamily="2" charset="-127"/>
            </a:endParaRPr>
          </a:p>
          <a:p>
            <a:pPr algn="l"/>
            <a:endParaRPr lang="en-US" altLang="ko-KR" sz="800" b="1">
              <a:solidFill>
                <a:srgbClr val="0D0D0D"/>
              </a:solidFill>
              <a:highlight>
                <a:srgbClr val="FFFFFF"/>
              </a:highlight>
              <a:latin typeface="소요단풍체 레귤러 TTF" pitchFamily="2" charset="-127"/>
              <a:ea typeface="소요단풍체 레귤러 TTF" pitchFamily="2" charset="-127"/>
            </a:endParaRPr>
          </a:p>
          <a:p>
            <a:pPr algn="l"/>
            <a:r>
              <a:rPr lang="en-US" altLang="ko-KR" sz="800" b="1">
                <a:solidFill>
                  <a:srgbClr val="0D0D0D"/>
                </a:solidFill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“/BoardAddAction.bo”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E08ED8A-885B-ABE6-D0A3-2E34A30FBD4D}"/>
              </a:ext>
            </a:extLst>
          </p:cNvPr>
          <p:cNvCxnSpPr/>
          <p:nvPr/>
        </p:nvCxnSpPr>
        <p:spPr>
          <a:xfrm>
            <a:off x="1960857" y="842598"/>
            <a:ext cx="0" cy="3946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32D7793-E876-3CF4-075E-A7DDB7CB6559}"/>
              </a:ext>
            </a:extLst>
          </p:cNvPr>
          <p:cNvCxnSpPr/>
          <p:nvPr/>
        </p:nvCxnSpPr>
        <p:spPr>
          <a:xfrm>
            <a:off x="5402835" y="798139"/>
            <a:ext cx="0" cy="3946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C65F7F21-7417-E4F8-4422-0E10E1B7BA11}"/>
              </a:ext>
            </a:extLst>
          </p:cNvPr>
          <p:cNvCxnSpPr/>
          <p:nvPr/>
        </p:nvCxnSpPr>
        <p:spPr>
          <a:xfrm>
            <a:off x="6616748" y="775052"/>
            <a:ext cx="0" cy="3946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01644D8C-5CA3-FDF1-B5E3-CD58A3699F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073"/>
          <a:stretch/>
        </p:blipFill>
        <p:spPr>
          <a:xfrm>
            <a:off x="83814" y="2320259"/>
            <a:ext cx="1792421" cy="969485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26D8F1F-3141-939F-1A98-2AFAE94EED9E}"/>
              </a:ext>
            </a:extLst>
          </p:cNvPr>
          <p:cNvSpPr/>
          <p:nvPr/>
        </p:nvSpPr>
        <p:spPr>
          <a:xfrm>
            <a:off x="563755" y="2412231"/>
            <a:ext cx="1063339" cy="109093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1EEEDBA-5543-C471-B033-36B27B5D7765}"/>
              </a:ext>
            </a:extLst>
          </p:cNvPr>
          <p:cNvGrpSpPr/>
          <p:nvPr/>
        </p:nvGrpSpPr>
        <p:grpSpPr>
          <a:xfrm>
            <a:off x="2599133" y="842598"/>
            <a:ext cx="843300" cy="842700"/>
            <a:chOff x="2168725" y="1010687"/>
            <a:chExt cx="843300" cy="842700"/>
          </a:xfrm>
        </p:grpSpPr>
        <p:sp>
          <p:nvSpPr>
            <p:cNvPr id="13" name="Google Shape;69;p16">
              <a:extLst>
                <a:ext uri="{FF2B5EF4-FFF2-40B4-BE49-F238E27FC236}">
                  <a16:creationId xmlns:a16="http://schemas.microsoft.com/office/drawing/2014/main" id="{64BFF301-5670-C23D-7FA3-6889BCF87AD7}"/>
                </a:ext>
              </a:extLst>
            </p:cNvPr>
            <p:cNvSpPr/>
            <p:nvPr/>
          </p:nvSpPr>
          <p:spPr>
            <a:xfrm>
              <a:off x="2168725" y="1010687"/>
              <a:ext cx="843300" cy="842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68;p16">
              <a:extLst>
                <a:ext uri="{FF2B5EF4-FFF2-40B4-BE49-F238E27FC236}">
                  <a16:creationId xmlns:a16="http://schemas.microsoft.com/office/drawing/2014/main" id="{1B36DF94-35CD-6C14-CA08-2F6FACF5C1D0}"/>
                </a:ext>
              </a:extLst>
            </p:cNvPr>
            <p:cNvSpPr txBox="1">
              <a:spLocks/>
            </p:cNvSpPr>
            <p:nvPr/>
          </p:nvSpPr>
          <p:spPr>
            <a:xfrm>
              <a:off x="2226788" y="1280237"/>
              <a:ext cx="727174" cy="30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Fira Sans Extra Condensed Medium"/>
                <a:buNone/>
                <a:defRPr sz="4600" b="0" i="0" u="none" strike="noStrike" cap="non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buSzPts val="1100"/>
                <a:buFont typeface="Arial"/>
                <a:buNone/>
              </a:pPr>
              <a:r>
                <a:rPr lang="en-US" sz="1050">
                  <a:solidFill>
                    <a:schemeClr val="bg1"/>
                  </a:solidFill>
                </a:rPr>
                <a:t>Board</a:t>
              </a:r>
            </a:p>
            <a:p>
              <a:pPr>
                <a:buSzPts val="1100"/>
                <a:buFont typeface="Arial"/>
                <a:buNone/>
              </a:pPr>
              <a:r>
                <a:rPr lang="en-US" sz="1050">
                  <a:solidFill>
                    <a:schemeClr val="bg1"/>
                  </a:solidFill>
                </a:rPr>
                <a:t>Front</a:t>
              </a:r>
            </a:p>
            <a:p>
              <a:pPr>
                <a:buSzPts val="1100"/>
                <a:buFont typeface="Arial"/>
                <a:buNone/>
              </a:pPr>
              <a:r>
                <a:rPr lang="en-US" sz="1050">
                  <a:solidFill>
                    <a:schemeClr val="bg1"/>
                  </a:solidFill>
                </a:rPr>
                <a:t>Controller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05ADBC0-50B4-E35A-A372-7EAF5F628D65}"/>
              </a:ext>
            </a:extLst>
          </p:cNvPr>
          <p:cNvGrpSpPr/>
          <p:nvPr/>
        </p:nvGrpSpPr>
        <p:grpSpPr>
          <a:xfrm>
            <a:off x="2599133" y="1928795"/>
            <a:ext cx="843300" cy="842700"/>
            <a:chOff x="2168725" y="1010687"/>
            <a:chExt cx="843300" cy="842700"/>
          </a:xfrm>
        </p:grpSpPr>
        <p:sp>
          <p:nvSpPr>
            <p:cNvPr id="16" name="Google Shape;69;p16">
              <a:extLst>
                <a:ext uri="{FF2B5EF4-FFF2-40B4-BE49-F238E27FC236}">
                  <a16:creationId xmlns:a16="http://schemas.microsoft.com/office/drawing/2014/main" id="{014C7BC6-C810-C0DE-CBC2-E45F9B4A717D}"/>
                </a:ext>
              </a:extLst>
            </p:cNvPr>
            <p:cNvSpPr/>
            <p:nvPr/>
          </p:nvSpPr>
          <p:spPr>
            <a:xfrm>
              <a:off x="2168725" y="1010687"/>
              <a:ext cx="843300" cy="842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68;p16">
              <a:extLst>
                <a:ext uri="{FF2B5EF4-FFF2-40B4-BE49-F238E27FC236}">
                  <a16:creationId xmlns:a16="http://schemas.microsoft.com/office/drawing/2014/main" id="{31046418-9005-D591-9E56-6F0F9499F6C1}"/>
                </a:ext>
              </a:extLst>
            </p:cNvPr>
            <p:cNvSpPr txBox="1">
              <a:spLocks/>
            </p:cNvSpPr>
            <p:nvPr/>
          </p:nvSpPr>
          <p:spPr>
            <a:xfrm>
              <a:off x="2226788" y="1280237"/>
              <a:ext cx="727174" cy="30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Fira Sans Extra Condensed Medium"/>
                <a:buNone/>
                <a:defRPr sz="4600" b="0" i="0" u="none" strike="noStrike" cap="non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buSzPts val="1100"/>
                <a:buFont typeface="Arial"/>
                <a:buNone/>
              </a:pPr>
              <a:r>
                <a:rPr lang="en-US" sz="1050">
                  <a:solidFill>
                    <a:schemeClr val="bg1"/>
                  </a:solidFill>
                </a:rPr>
                <a:t>Board</a:t>
              </a:r>
            </a:p>
            <a:p>
              <a:pPr>
                <a:buSzPts val="1100"/>
                <a:buFont typeface="Arial"/>
                <a:buNone/>
              </a:pPr>
              <a:r>
                <a:rPr lang="en-US" sz="1050">
                  <a:solidFill>
                    <a:schemeClr val="bg1"/>
                  </a:solidFill>
                </a:rPr>
                <a:t>AddAction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A092A52-9A5E-B510-A119-7AF150EE7933}"/>
              </a:ext>
            </a:extLst>
          </p:cNvPr>
          <p:cNvGrpSpPr/>
          <p:nvPr/>
        </p:nvGrpSpPr>
        <p:grpSpPr>
          <a:xfrm>
            <a:off x="2163519" y="3371470"/>
            <a:ext cx="843300" cy="842700"/>
            <a:chOff x="4150350" y="999398"/>
            <a:chExt cx="843300" cy="842700"/>
          </a:xfrm>
        </p:grpSpPr>
        <p:sp>
          <p:nvSpPr>
            <p:cNvPr id="24" name="Google Shape;69;p16">
              <a:extLst>
                <a:ext uri="{FF2B5EF4-FFF2-40B4-BE49-F238E27FC236}">
                  <a16:creationId xmlns:a16="http://schemas.microsoft.com/office/drawing/2014/main" id="{35694188-7756-FAF9-E745-C70E08AB2716}"/>
                </a:ext>
              </a:extLst>
            </p:cNvPr>
            <p:cNvSpPr/>
            <p:nvPr/>
          </p:nvSpPr>
          <p:spPr>
            <a:xfrm>
              <a:off x="4150350" y="999398"/>
              <a:ext cx="843300" cy="842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68;p16">
              <a:extLst>
                <a:ext uri="{FF2B5EF4-FFF2-40B4-BE49-F238E27FC236}">
                  <a16:creationId xmlns:a16="http://schemas.microsoft.com/office/drawing/2014/main" id="{CA05B8B4-8D1D-AD8D-2555-51BAD1EB579B}"/>
                </a:ext>
              </a:extLst>
            </p:cNvPr>
            <p:cNvSpPr txBox="1">
              <a:spLocks/>
            </p:cNvSpPr>
            <p:nvPr/>
          </p:nvSpPr>
          <p:spPr>
            <a:xfrm>
              <a:off x="4208413" y="1268948"/>
              <a:ext cx="727174" cy="30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Fira Sans Extra Condensed Medium"/>
                <a:buNone/>
                <a:defRPr sz="4600" b="0" i="0" u="none" strike="noStrike" cap="non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buSzPts val="1100"/>
                <a:buFont typeface="Arial"/>
                <a:buNone/>
              </a:pPr>
              <a:r>
                <a:rPr lang="en-US" sz="1050">
                  <a:solidFill>
                    <a:schemeClr val="bg1"/>
                  </a:solidFill>
                </a:rPr>
                <a:t>Action</a:t>
              </a:r>
            </a:p>
            <a:p>
              <a:pPr>
                <a:buSzPts val="1100"/>
                <a:buFont typeface="Arial"/>
                <a:buNone/>
              </a:pPr>
              <a:r>
                <a:rPr lang="en-US" sz="1050">
                  <a:solidFill>
                    <a:schemeClr val="bg1"/>
                  </a:solidFill>
                </a:rPr>
                <a:t>Forward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55DDE6A7-7DAB-07A3-3CEB-C80E615AB501}"/>
              </a:ext>
            </a:extLst>
          </p:cNvPr>
          <p:cNvGrpSpPr/>
          <p:nvPr/>
        </p:nvGrpSpPr>
        <p:grpSpPr>
          <a:xfrm>
            <a:off x="5583179" y="1812261"/>
            <a:ext cx="843300" cy="842700"/>
            <a:chOff x="2168725" y="3736870"/>
            <a:chExt cx="843300" cy="842700"/>
          </a:xfrm>
        </p:grpSpPr>
        <p:sp>
          <p:nvSpPr>
            <p:cNvPr id="46" name="Google Shape;69;p16">
              <a:extLst>
                <a:ext uri="{FF2B5EF4-FFF2-40B4-BE49-F238E27FC236}">
                  <a16:creationId xmlns:a16="http://schemas.microsoft.com/office/drawing/2014/main" id="{C60D258A-AC02-1BB6-81FE-E9A6DAF8A889}"/>
                </a:ext>
              </a:extLst>
            </p:cNvPr>
            <p:cNvSpPr/>
            <p:nvPr/>
          </p:nvSpPr>
          <p:spPr>
            <a:xfrm>
              <a:off x="2168725" y="3736870"/>
              <a:ext cx="843300" cy="842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68;p16">
              <a:extLst>
                <a:ext uri="{FF2B5EF4-FFF2-40B4-BE49-F238E27FC236}">
                  <a16:creationId xmlns:a16="http://schemas.microsoft.com/office/drawing/2014/main" id="{86389727-176E-AEA5-4403-A01A6764E73F}"/>
                </a:ext>
              </a:extLst>
            </p:cNvPr>
            <p:cNvSpPr txBox="1">
              <a:spLocks/>
            </p:cNvSpPr>
            <p:nvPr/>
          </p:nvSpPr>
          <p:spPr>
            <a:xfrm>
              <a:off x="2233395" y="4006420"/>
              <a:ext cx="727174" cy="30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Fira Sans Extra Condensed Medium"/>
                <a:buNone/>
                <a:defRPr sz="4600" b="0" i="0" u="none" strike="noStrike" cap="non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buSzPts val="1100"/>
                <a:buFont typeface="Arial"/>
                <a:buNone/>
              </a:pPr>
              <a:r>
                <a:rPr lang="en-US" sz="1050" err="1">
                  <a:solidFill>
                    <a:schemeClr val="bg1"/>
                  </a:solidFill>
                </a:rPr>
                <a:t>BoardDAO</a:t>
              </a:r>
              <a:endParaRPr lang="en-US" sz="1050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A8FF50B1-4C4E-B260-3073-3050D65C826B}"/>
              </a:ext>
            </a:extLst>
          </p:cNvPr>
          <p:cNvGrpSpPr/>
          <p:nvPr/>
        </p:nvGrpSpPr>
        <p:grpSpPr>
          <a:xfrm>
            <a:off x="5583179" y="842598"/>
            <a:ext cx="843300" cy="842700"/>
            <a:chOff x="2168725" y="3736870"/>
            <a:chExt cx="843300" cy="842700"/>
          </a:xfrm>
        </p:grpSpPr>
        <p:sp>
          <p:nvSpPr>
            <p:cNvPr id="49" name="Google Shape;69;p16">
              <a:extLst>
                <a:ext uri="{FF2B5EF4-FFF2-40B4-BE49-F238E27FC236}">
                  <a16:creationId xmlns:a16="http://schemas.microsoft.com/office/drawing/2014/main" id="{A3B0BC1A-6003-F9AD-C548-6B8E7FA8CCF0}"/>
                </a:ext>
              </a:extLst>
            </p:cNvPr>
            <p:cNvSpPr/>
            <p:nvPr/>
          </p:nvSpPr>
          <p:spPr>
            <a:xfrm>
              <a:off x="2168725" y="3736870"/>
              <a:ext cx="843300" cy="842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68;p16">
              <a:extLst>
                <a:ext uri="{FF2B5EF4-FFF2-40B4-BE49-F238E27FC236}">
                  <a16:creationId xmlns:a16="http://schemas.microsoft.com/office/drawing/2014/main" id="{96A09576-3D24-0D8D-860C-3321820C4DF6}"/>
                </a:ext>
              </a:extLst>
            </p:cNvPr>
            <p:cNvSpPr txBox="1">
              <a:spLocks/>
            </p:cNvSpPr>
            <p:nvPr/>
          </p:nvSpPr>
          <p:spPr>
            <a:xfrm>
              <a:off x="2204999" y="4006420"/>
              <a:ext cx="778629" cy="30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Fira Sans Extra Condensed Medium"/>
                <a:buNone/>
                <a:defRPr sz="4600" b="0" i="0" u="none" strike="noStrike" cap="non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buSzPts val="1100"/>
                <a:buFont typeface="Arial"/>
                <a:buNone/>
              </a:pPr>
              <a:r>
                <a:rPr lang="en-US" sz="1050">
                  <a:solidFill>
                    <a:schemeClr val="bg1"/>
                  </a:solidFill>
                </a:rPr>
                <a:t>BoardBean</a:t>
              </a:r>
            </a:p>
          </p:txBody>
        </p:sp>
      </p:grpSp>
      <p:cxnSp>
        <p:nvCxnSpPr>
          <p:cNvPr id="53" name="Google Shape;169;p18">
            <a:extLst>
              <a:ext uri="{FF2B5EF4-FFF2-40B4-BE49-F238E27FC236}">
                <a16:creationId xmlns:a16="http://schemas.microsoft.com/office/drawing/2014/main" id="{4935153B-8002-50EA-2DD9-279E7E824D4F}"/>
              </a:ext>
            </a:extLst>
          </p:cNvPr>
          <p:cNvCxnSpPr>
            <a:cxnSpLocks/>
          </p:cNvCxnSpPr>
          <p:nvPr/>
        </p:nvCxnSpPr>
        <p:spPr>
          <a:xfrm flipV="1">
            <a:off x="3740161" y="1685298"/>
            <a:ext cx="1781081" cy="463223"/>
          </a:xfrm>
          <a:prstGeom prst="straightConnector1">
            <a:avLst/>
          </a:prstGeom>
          <a:noFill/>
          <a:ln w="19050" cap="flat" cmpd="sng">
            <a:solidFill>
              <a:srgbClr val="AAAAAA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56" name="Google Shape;169;p18">
            <a:extLst>
              <a:ext uri="{FF2B5EF4-FFF2-40B4-BE49-F238E27FC236}">
                <a16:creationId xmlns:a16="http://schemas.microsoft.com/office/drawing/2014/main" id="{A55DCA10-2CEF-EB4F-EAAD-430DCEF7CBF5}"/>
              </a:ext>
            </a:extLst>
          </p:cNvPr>
          <p:cNvCxnSpPr>
            <a:cxnSpLocks/>
          </p:cNvCxnSpPr>
          <p:nvPr/>
        </p:nvCxnSpPr>
        <p:spPr>
          <a:xfrm flipH="1">
            <a:off x="3708261" y="1876741"/>
            <a:ext cx="1781981" cy="473404"/>
          </a:xfrm>
          <a:prstGeom prst="straightConnector1">
            <a:avLst/>
          </a:prstGeom>
          <a:noFill/>
          <a:ln w="19050" cap="flat" cmpd="sng">
            <a:solidFill>
              <a:srgbClr val="AAAAAA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59" name="Google Shape;88;p16">
            <a:extLst>
              <a:ext uri="{FF2B5EF4-FFF2-40B4-BE49-F238E27FC236}">
                <a16:creationId xmlns:a16="http://schemas.microsoft.com/office/drawing/2014/main" id="{93F065DF-62A1-2813-034B-340B7B9BF887}"/>
              </a:ext>
            </a:extLst>
          </p:cNvPr>
          <p:cNvSpPr txBox="1"/>
          <p:nvPr/>
        </p:nvSpPr>
        <p:spPr>
          <a:xfrm>
            <a:off x="6198582" y="872385"/>
            <a:ext cx="1176849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ko-KR" altLang="en-US" sz="1050">
                <a:solidFill>
                  <a:schemeClr val="bg1">
                    <a:lumMod val="50000"/>
                  </a:schemeClr>
                </a:solidFill>
                <a:latin typeface="소요단풍체 레귤러 TTF" pitchFamily="2" charset="-127"/>
                <a:ea typeface="소요단풍체 레귤러 TTF" pitchFamily="2" charset="-127"/>
                <a:cs typeface="Fira Sans Extra Condensed Medium"/>
                <a:sym typeface="Fira Sans Extra Condensed Medium"/>
              </a:rPr>
              <a:t>데이터를 저장할</a:t>
            </a:r>
            <a:endParaRPr lang="en-US" altLang="ko-KR" sz="1050">
              <a:solidFill>
                <a:schemeClr val="bg1">
                  <a:lumMod val="50000"/>
                </a:schemeClr>
              </a:solidFill>
              <a:latin typeface="소요단풍체 레귤러 TTF" pitchFamily="2" charset="-127"/>
              <a:ea typeface="소요단풍체 레귤러 TTF" pitchFamily="2" charset="-127"/>
              <a:cs typeface="Fira Sans Extra Condensed Medium"/>
              <a:sym typeface="Fira Sans Extra Condensed Medium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ko-KR" altLang="en-US" sz="1050">
                <a:solidFill>
                  <a:schemeClr val="bg1">
                    <a:lumMod val="50000"/>
                  </a:schemeClr>
                </a:solidFill>
                <a:latin typeface="소요단풍체 레귤러 TTF" pitchFamily="2" charset="-127"/>
                <a:ea typeface="소요단풍체 레귤러 TTF" pitchFamily="2" charset="-127"/>
                <a:cs typeface="Fira Sans Extra Condensed Medium"/>
                <a:sym typeface="Fira Sans Extra Condensed Medium"/>
              </a:rPr>
              <a:t> 인스턴스</a:t>
            </a:r>
            <a:endParaRPr sz="1050">
              <a:solidFill>
                <a:schemeClr val="bg1">
                  <a:lumMod val="50000"/>
                </a:schemeClr>
              </a:solidFill>
              <a:latin typeface="소요단풍체 레귤러 TTF" pitchFamily="2" charset="-127"/>
              <a:ea typeface="소요단풍체 레귤러 TTF" pitchFamily="2" charset="-127"/>
              <a:cs typeface="Fira Sans Extra Condensed Medium"/>
              <a:sym typeface="Fira Sans Extra Condensed Medium"/>
            </a:endParaRPr>
          </a:p>
        </p:txBody>
      </p:sp>
      <p:sp>
        <p:nvSpPr>
          <p:cNvPr id="60" name="Google Shape;88;p16">
            <a:extLst>
              <a:ext uri="{FF2B5EF4-FFF2-40B4-BE49-F238E27FC236}">
                <a16:creationId xmlns:a16="http://schemas.microsoft.com/office/drawing/2014/main" id="{1A07009F-38A4-51FF-D698-066B154C1567}"/>
              </a:ext>
            </a:extLst>
          </p:cNvPr>
          <p:cNvSpPr txBox="1"/>
          <p:nvPr/>
        </p:nvSpPr>
        <p:spPr>
          <a:xfrm>
            <a:off x="6260957" y="1802723"/>
            <a:ext cx="1176849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ko-KR" altLang="en-US" sz="1050">
                <a:solidFill>
                  <a:schemeClr val="bg1">
                    <a:lumMod val="50000"/>
                  </a:schemeClr>
                </a:solidFill>
                <a:latin typeface="소요단풍체 레귤러 TTF" pitchFamily="2" charset="-127"/>
                <a:ea typeface="소요단풍체 레귤러 TTF" pitchFamily="2" charset="-127"/>
                <a:cs typeface="Fira Sans Extra Condensed Medium"/>
                <a:sym typeface="Fira Sans Extra Condensed Medium"/>
              </a:rPr>
              <a:t>데이터를  처리할 메서드</a:t>
            </a:r>
            <a:endParaRPr sz="1050">
              <a:solidFill>
                <a:schemeClr val="bg1">
                  <a:lumMod val="50000"/>
                </a:schemeClr>
              </a:solidFill>
              <a:latin typeface="소요단풍체 레귤러 TTF" pitchFamily="2" charset="-127"/>
              <a:ea typeface="소요단풍체 레귤러 TTF" pitchFamily="2" charset="-127"/>
              <a:cs typeface="Fira Sans Extra Condensed Medium"/>
              <a:sym typeface="Fira Sans Extra Condensed Medium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27F3A30E-1AF9-B731-372B-EA6387B38C7D}"/>
              </a:ext>
            </a:extLst>
          </p:cNvPr>
          <p:cNvGrpSpPr/>
          <p:nvPr/>
        </p:nvGrpSpPr>
        <p:grpSpPr>
          <a:xfrm>
            <a:off x="2077956" y="2836866"/>
            <a:ext cx="3487193" cy="497354"/>
            <a:chOff x="1840942" y="1802723"/>
            <a:chExt cx="3144536" cy="631257"/>
          </a:xfrm>
        </p:grpSpPr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6A6CAC57-A1F2-2471-2CF4-72B47E58FC0B}"/>
                </a:ext>
              </a:extLst>
            </p:cNvPr>
            <p:cNvSpPr/>
            <p:nvPr/>
          </p:nvSpPr>
          <p:spPr>
            <a:xfrm>
              <a:off x="1858964" y="1802723"/>
              <a:ext cx="2904174" cy="631257"/>
            </a:xfrm>
            <a:prstGeom prst="roundRect">
              <a:avLst>
                <a:gd name="adj" fmla="val 10985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6ECC00D-B75F-C317-7F1C-2C2DBBFBD4B7}"/>
                </a:ext>
              </a:extLst>
            </p:cNvPr>
            <p:cNvSpPr txBox="1"/>
            <p:nvPr/>
          </p:nvSpPr>
          <p:spPr>
            <a:xfrm>
              <a:off x="1840942" y="1821827"/>
              <a:ext cx="3144536" cy="58595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800" b="1">
                  <a:solidFill>
                    <a:srgbClr val="1290C3"/>
                  </a:solidFill>
                  <a:latin typeface="Courier New" panose="02070309020205020404" pitchFamily="49" charset="0"/>
                </a:rPr>
                <a:t>BoardDAO</a:t>
              </a:r>
              <a:r>
                <a:rPr lang="en-US" altLang="ko-KR" sz="800" b="1">
                  <a:solidFill>
                    <a:srgbClr val="D9E8F7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ko-KR" sz="800" b="1">
                  <a:solidFill>
                    <a:srgbClr val="F2F200"/>
                  </a:solidFill>
                  <a:latin typeface="Courier New" panose="02070309020205020404" pitchFamily="49" charset="0"/>
                </a:rPr>
                <a:t>boarddao</a:t>
              </a:r>
              <a:r>
                <a:rPr lang="en-US" altLang="ko-KR" sz="800" b="1">
                  <a:solidFill>
                    <a:srgbClr val="D9E8F7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ko-KR" sz="800" b="1">
                  <a:solidFill>
                    <a:srgbClr val="E6E6FA"/>
                  </a:solidFill>
                  <a:latin typeface="Courier New" panose="02070309020205020404" pitchFamily="49" charset="0"/>
                </a:rPr>
                <a:t>=</a:t>
              </a:r>
              <a:r>
                <a:rPr lang="en-US" altLang="ko-KR" sz="800" b="1">
                  <a:solidFill>
                    <a:srgbClr val="D9E8F7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ko-KR" sz="800" b="1">
                  <a:solidFill>
                    <a:srgbClr val="CC6C1D"/>
                  </a:solidFill>
                  <a:latin typeface="Courier New" panose="02070309020205020404" pitchFamily="49" charset="0"/>
                </a:rPr>
                <a:t>new</a:t>
              </a:r>
              <a:r>
                <a:rPr lang="en-US" altLang="ko-KR" sz="800" b="1">
                  <a:solidFill>
                    <a:srgbClr val="D9E8F7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ko-KR" sz="800" b="1">
                  <a:solidFill>
                    <a:srgbClr val="A7EC21"/>
                  </a:solidFill>
                  <a:latin typeface="Courier New" panose="02070309020205020404" pitchFamily="49" charset="0"/>
                </a:rPr>
                <a:t>BoardDAO</a:t>
              </a:r>
              <a:r>
                <a:rPr lang="en-US" altLang="ko-KR" sz="800" b="1">
                  <a:solidFill>
                    <a:srgbClr val="F9FAF4"/>
                  </a:solidFill>
                  <a:latin typeface="Courier New" panose="02070309020205020404" pitchFamily="49" charset="0"/>
                </a:rPr>
                <a:t>()</a:t>
              </a:r>
              <a:r>
                <a:rPr lang="en-US" altLang="ko-KR" sz="800" b="1">
                  <a:solidFill>
                    <a:srgbClr val="E6E6FA"/>
                  </a:solidFill>
                  <a:latin typeface="Courier New" panose="02070309020205020404" pitchFamily="49" charset="0"/>
                </a:rPr>
                <a:t>;</a:t>
              </a:r>
            </a:p>
            <a:p>
              <a:r>
                <a:rPr lang="en-US" altLang="ko-KR" sz="800" b="1">
                  <a:solidFill>
                    <a:srgbClr val="1290C3"/>
                  </a:solidFill>
                  <a:latin typeface="Courier New" panose="02070309020205020404" pitchFamily="49" charset="0"/>
                </a:rPr>
                <a:t>BoardBean</a:t>
              </a:r>
              <a:r>
                <a:rPr lang="en-US" altLang="ko-KR" sz="800" b="1">
                  <a:solidFill>
                    <a:srgbClr val="D9E8F7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ko-KR" sz="800" b="1">
                  <a:solidFill>
                    <a:srgbClr val="F2F200"/>
                  </a:solidFill>
                  <a:latin typeface="Courier New" panose="02070309020205020404" pitchFamily="49" charset="0"/>
                </a:rPr>
                <a:t>boarddata</a:t>
              </a:r>
              <a:r>
                <a:rPr lang="en-US" altLang="ko-KR" sz="800" b="1">
                  <a:solidFill>
                    <a:srgbClr val="D9E8F7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ko-KR" sz="800" b="1">
                  <a:solidFill>
                    <a:srgbClr val="E6E6FA"/>
                  </a:solidFill>
                  <a:latin typeface="Courier New" panose="02070309020205020404" pitchFamily="49" charset="0"/>
                </a:rPr>
                <a:t>=</a:t>
              </a:r>
              <a:r>
                <a:rPr lang="en-US" altLang="ko-KR" sz="800" b="1">
                  <a:solidFill>
                    <a:srgbClr val="D9E8F7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ko-KR" sz="800" b="1">
                  <a:solidFill>
                    <a:srgbClr val="CC6C1D"/>
                  </a:solidFill>
                  <a:latin typeface="Courier New" panose="02070309020205020404" pitchFamily="49" charset="0"/>
                </a:rPr>
                <a:t>new</a:t>
              </a:r>
              <a:r>
                <a:rPr lang="en-US" altLang="ko-KR" sz="800" b="1">
                  <a:solidFill>
                    <a:srgbClr val="D9E8F7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ko-KR" sz="800" b="1">
                  <a:solidFill>
                    <a:srgbClr val="A7EC21"/>
                  </a:solidFill>
                  <a:latin typeface="Courier New" panose="02070309020205020404" pitchFamily="49" charset="0"/>
                </a:rPr>
                <a:t>BoardBean</a:t>
              </a:r>
              <a:r>
                <a:rPr lang="en-US" altLang="ko-KR" sz="800" b="1">
                  <a:solidFill>
                    <a:srgbClr val="F9FAF4"/>
                  </a:solidFill>
                  <a:latin typeface="Courier New" panose="02070309020205020404" pitchFamily="49" charset="0"/>
                </a:rPr>
                <a:t>()</a:t>
              </a:r>
              <a:r>
                <a:rPr lang="en-US" altLang="ko-KR" sz="800" b="1">
                  <a:solidFill>
                    <a:srgbClr val="E6E6FA"/>
                  </a:solidFill>
                  <a:latin typeface="Courier New" panose="02070309020205020404" pitchFamily="49" charset="0"/>
                </a:rPr>
                <a:t>;</a:t>
              </a:r>
            </a:p>
            <a:p>
              <a:r>
                <a:rPr lang="en-US" altLang="ko-KR" sz="800" b="1">
                  <a:solidFill>
                    <a:srgbClr val="1290C3"/>
                  </a:solidFill>
                  <a:latin typeface="Courier New" panose="02070309020205020404" pitchFamily="49" charset="0"/>
                </a:rPr>
                <a:t>ActionForward</a:t>
              </a:r>
              <a:r>
                <a:rPr lang="en-US" altLang="ko-KR" sz="800" b="1">
                  <a:solidFill>
                    <a:srgbClr val="D9E8F7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ko-KR" sz="800" b="1">
                  <a:solidFill>
                    <a:srgbClr val="F2F200"/>
                  </a:solidFill>
                  <a:latin typeface="Courier New" panose="02070309020205020404" pitchFamily="49" charset="0"/>
                </a:rPr>
                <a:t>forward</a:t>
              </a:r>
              <a:r>
                <a:rPr lang="en-US" altLang="ko-KR" sz="800" b="1">
                  <a:solidFill>
                    <a:srgbClr val="D9E8F7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ko-KR" sz="800" b="1">
                  <a:solidFill>
                    <a:srgbClr val="E6E6FA"/>
                  </a:solidFill>
                  <a:latin typeface="Courier New" panose="02070309020205020404" pitchFamily="49" charset="0"/>
                </a:rPr>
                <a:t>=</a:t>
              </a:r>
              <a:r>
                <a:rPr lang="en-US" altLang="ko-KR" sz="800" b="1">
                  <a:solidFill>
                    <a:srgbClr val="D9E8F7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ko-KR" sz="800" b="1">
                  <a:solidFill>
                    <a:srgbClr val="CC6C1D"/>
                  </a:solidFill>
                  <a:latin typeface="Courier New" panose="02070309020205020404" pitchFamily="49" charset="0"/>
                </a:rPr>
                <a:t>new</a:t>
              </a:r>
              <a:r>
                <a:rPr lang="en-US" altLang="ko-KR" sz="800" b="1">
                  <a:solidFill>
                    <a:srgbClr val="D9E8F7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ko-KR" sz="800" b="1">
                  <a:solidFill>
                    <a:srgbClr val="A7EC21"/>
                  </a:solidFill>
                  <a:latin typeface="Courier New" panose="02070309020205020404" pitchFamily="49" charset="0"/>
                </a:rPr>
                <a:t>ActionForward</a:t>
              </a:r>
              <a:r>
                <a:rPr lang="en-US" altLang="ko-KR" sz="800" b="1">
                  <a:solidFill>
                    <a:srgbClr val="F9FAF4"/>
                  </a:solidFill>
                  <a:latin typeface="Courier New" panose="02070309020205020404" pitchFamily="49" charset="0"/>
                </a:rPr>
                <a:t>()</a:t>
              </a:r>
              <a:r>
                <a:rPr lang="en-US" altLang="ko-KR" sz="800" b="1">
                  <a:solidFill>
                    <a:srgbClr val="E6E6FA"/>
                  </a:solidFill>
                  <a:latin typeface="Courier New" panose="02070309020205020404" pitchFamily="49" charset="0"/>
                </a:rPr>
                <a:t>;</a:t>
              </a:r>
              <a:endParaRPr lang="ko-KR" altLang="en-US" sz="100" b="1"/>
            </a:p>
          </p:txBody>
        </p:sp>
      </p:grpSp>
      <p:pic>
        <p:nvPicPr>
          <p:cNvPr id="66" name="그림 65">
            <a:extLst>
              <a:ext uri="{FF2B5EF4-FFF2-40B4-BE49-F238E27FC236}">
                <a16:creationId xmlns:a16="http://schemas.microsoft.com/office/drawing/2014/main" id="{986CE471-C0A1-E860-1492-B9576E844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1242" y="2924511"/>
            <a:ext cx="3471619" cy="190020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grpSp>
        <p:nvGrpSpPr>
          <p:cNvPr id="67" name="그룹 66">
            <a:extLst>
              <a:ext uri="{FF2B5EF4-FFF2-40B4-BE49-F238E27FC236}">
                <a16:creationId xmlns:a16="http://schemas.microsoft.com/office/drawing/2014/main" id="{9FBDB473-3C13-818E-B1A9-7596B715F8BE}"/>
              </a:ext>
            </a:extLst>
          </p:cNvPr>
          <p:cNvGrpSpPr/>
          <p:nvPr/>
        </p:nvGrpSpPr>
        <p:grpSpPr>
          <a:xfrm>
            <a:off x="2095978" y="4197864"/>
            <a:ext cx="3487197" cy="707886"/>
            <a:chOff x="1840942" y="1737285"/>
            <a:chExt cx="3144536" cy="741727"/>
          </a:xfrm>
        </p:grpSpPr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71869350-9249-84A0-6003-ACCF01DF4612}"/>
                </a:ext>
              </a:extLst>
            </p:cNvPr>
            <p:cNvSpPr/>
            <p:nvPr/>
          </p:nvSpPr>
          <p:spPr>
            <a:xfrm>
              <a:off x="1858964" y="1802723"/>
              <a:ext cx="2904174" cy="631257"/>
            </a:xfrm>
            <a:prstGeom prst="roundRect">
              <a:avLst>
                <a:gd name="adj" fmla="val 10985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F73C446-E1CF-39A0-44BF-994D7934DF51}"/>
                </a:ext>
              </a:extLst>
            </p:cNvPr>
            <p:cNvSpPr txBox="1"/>
            <p:nvPr/>
          </p:nvSpPr>
          <p:spPr>
            <a:xfrm>
              <a:off x="1840942" y="1737285"/>
              <a:ext cx="3144536" cy="7417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altLang="ko-KR" sz="800" b="1">
                  <a:solidFill>
                    <a:srgbClr val="D9E8F7"/>
                  </a:solidFill>
                  <a:latin typeface="Courier New" panose="02070309020205020404" pitchFamily="49" charset="0"/>
                </a:rPr>
                <a:t>… </a:t>
              </a:r>
            </a:p>
            <a:p>
              <a:pPr algn="l"/>
              <a:r>
                <a:rPr lang="en-US" altLang="ko-KR" sz="800" b="1">
                  <a:solidFill>
                    <a:srgbClr val="F3EC79"/>
                  </a:solidFill>
                  <a:latin typeface="Courier New" panose="02070309020205020404" pitchFamily="49" charset="0"/>
                </a:rPr>
                <a:t>forward</a:t>
              </a:r>
              <a:r>
                <a:rPr lang="en-US" altLang="ko-KR" sz="800" b="1">
                  <a:solidFill>
                    <a:srgbClr val="E6E6FA"/>
                  </a:solidFill>
                  <a:latin typeface="Courier New" panose="02070309020205020404" pitchFamily="49" charset="0"/>
                </a:rPr>
                <a:t>.</a:t>
              </a:r>
              <a:r>
                <a:rPr lang="en-US" altLang="ko-KR" sz="800" b="1">
                  <a:solidFill>
                    <a:srgbClr val="A7EC21"/>
                  </a:solidFill>
                  <a:latin typeface="Courier New" panose="02070309020205020404" pitchFamily="49" charset="0"/>
                </a:rPr>
                <a:t>setRedirect</a:t>
              </a:r>
              <a:r>
                <a:rPr lang="en-US" altLang="ko-KR" sz="800" b="1">
                  <a:solidFill>
                    <a:srgbClr val="F9FAF4"/>
                  </a:solidFill>
                  <a:latin typeface="Courier New" panose="02070309020205020404" pitchFamily="49" charset="0"/>
                </a:rPr>
                <a:t>(</a:t>
              </a:r>
              <a:r>
                <a:rPr lang="en-US" altLang="ko-KR" sz="800" b="1">
                  <a:solidFill>
                    <a:srgbClr val="CC6C1D"/>
                  </a:solidFill>
                  <a:latin typeface="Courier New" panose="02070309020205020404" pitchFamily="49" charset="0"/>
                </a:rPr>
                <a:t>true</a:t>
              </a:r>
              <a:r>
                <a:rPr lang="en-US" altLang="ko-KR" sz="800" b="1">
                  <a:solidFill>
                    <a:srgbClr val="F9FAF4"/>
                  </a:solidFill>
                  <a:latin typeface="Courier New" panose="02070309020205020404" pitchFamily="49" charset="0"/>
                </a:rPr>
                <a:t>)</a:t>
              </a:r>
              <a:r>
                <a:rPr lang="en-US" altLang="ko-KR" sz="800" b="1">
                  <a:solidFill>
                    <a:srgbClr val="E6E6FA"/>
                  </a:solidFill>
                  <a:latin typeface="Courier New" panose="02070309020205020404" pitchFamily="49" charset="0"/>
                </a:rPr>
                <a:t>;</a:t>
              </a:r>
            </a:p>
            <a:p>
              <a:pPr algn="l"/>
              <a:r>
                <a:rPr lang="en-US" altLang="ko-KR" sz="800" b="1">
                  <a:solidFill>
                    <a:srgbClr val="F3EC79"/>
                  </a:solidFill>
                  <a:latin typeface="Courier New" panose="02070309020205020404" pitchFamily="49" charset="0"/>
                </a:rPr>
                <a:t>forward</a:t>
              </a:r>
              <a:r>
                <a:rPr lang="en-US" altLang="ko-KR" sz="800" b="1">
                  <a:solidFill>
                    <a:srgbClr val="E6E6FA"/>
                  </a:solidFill>
                  <a:latin typeface="Courier New" panose="02070309020205020404" pitchFamily="49" charset="0"/>
                </a:rPr>
                <a:t>.</a:t>
              </a:r>
              <a:r>
                <a:rPr lang="en-US" altLang="ko-KR" sz="800" b="1">
                  <a:solidFill>
                    <a:srgbClr val="A7EC21"/>
                  </a:solidFill>
                  <a:latin typeface="Courier New" panose="02070309020205020404" pitchFamily="49" charset="0"/>
                </a:rPr>
                <a:t>setPath</a:t>
              </a:r>
              <a:r>
                <a:rPr lang="en-US" altLang="ko-KR" sz="800" b="1">
                  <a:solidFill>
                    <a:srgbClr val="F9FAF4"/>
                  </a:solidFill>
                  <a:latin typeface="Courier New" panose="02070309020205020404" pitchFamily="49" charset="0"/>
                </a:rPr>
                <a:t>(</a:t>
              </a:r>
              <a:r>
                <a:rPr lang="en-US" altLang="ko-KR" sz="800" b="1">
                  <a:solidFill>
                    <a:srgbClr val="17C6A3"/>
                  </a:solidFill>
                  <a:latin typeface="Courier New" panose="02070309020205020404" pitchFamily="49" charset="0"/>
                </a:rPr>
                <a:t>"./BoardList.bo"</a:t>
              </a:r>
              <a:r>
                <a:rPr lang="en-US" altLang="ko-KR" sz="800" b="1">
                  <a:solidFill>
                    <a:srgbClr val="F9FAF4"/>
                  </a:solidFill>
                  <a:latin typeface="Courier New" panose="02070309020205020404" pitchFamily="49" charset="0"/>
                </a:rPr>
                <a:t>)</a:t>
              </a:r>
              <a:r>
                <a:rPr lang="en-US" altLang="ko-KR" sz="800" b="1">
                  <a:solidFill>
                    <a:srgbClr val="E6E6FA"/>
                  </a:solidFill>
                  <a:latin typeface="Courier New" panose="02070309020205020404" pitchFamily="49" charset="0"/>
                </a:rPr>
                <a:t>;</a:t>
              </a:r>
            </a:p>
            <a:p>
              <a:pPr algn="l"/>
              <a:r>
                <a:rPr lang="en-US" altLang="ko-KR" sz="800" b="1">
                  <a:solidFill>
                    <a:srgbClr val="CC6C1D"/>
                  </a:solidFill>
                  <a:latin typeface="Courier New" panose="02070309020205020404" pitchFamily="49" charset="0"/>
                </a:rPr>
                <a:t>return</a:t>
              </a:r>
              <a:r>
                <a:rPr lang="en-US" altLang="ko-KR" sz="800" b="1">
                  <a:solidFill>
                    <a:srgbClr val="D9E8F7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ko-KR" sz="800" b="1">
                  <a:solidFill>
                    <a:srgbClr val="F3EC79"/>
                  </a:solidFill>
                  <a:latin typeface="Courier New" panose="02070309020205020404" pitchFamily="49" charset="0"/>
                </a:rPr>
                <a:t>forward</a:t>
              </a:r>
              <a:r>
                <a:rPr lang="en-US" altLang="ko-KR" sz="800" b="1">
                  <a:solidFill>
                    <a:srgbClr val="E6E6FA"/>
                  </a:solidFill>
                  <a:latin typeface="Courier New" panose="02070309020205020404" pitchFamily="49" charset="0"/>
                </a:rPr>
                <a:t>;</a:t>
              </a:r>
            </a:p>
            <a:p>
              <a:pPr algn="l"/>
              <a:r>
                <a:rPr lang="en-US" altLang="ko-KR" sz="800" b="1">
                  <a:solidFill>
                    <a:srgbClr val="E6E6FA"/>
                  </a:solidFill>
                  <a:latin typeface="Courier New" panose="02070309020205020404" pitchFamily="49" charset="0"/>
                </a:rPr>
                <a:t>…</a:t>
              </a:r>
              <a:endParaRPr lang="ko-KR" altLang="en-US" sz="100" b="1"/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3880AF5A-4DAA-54E3-4932-94128C6844D9}"/>
              </a:ext>
            </a:extLst>
          </p:cNvPr>
          <p:cNvGrpSpPr/>
          <p:nvPr/>
        </p:nvGrpSpPr>
        <p:grpSpPr>
          <a:xfrm>
            <a:off x="3369765" y="3381586"/>
            <a:ext cx="843300" cy="842700"/>
            <a:chOff x="2168725" y="1010687"/>
            <a:chExt cx="843300" cy="842700"/>
          </a:xfrm>
        </p:grpSpPr>
        <p:sp>
          <p:nvSpPr>
            <p:cNvPr id="71" name="Google Shape;69;p16">
              <a:extLst>
                <a:ext uri="{FF2B5EF4-FFF2-40B4-BE49-F238E27FC236}">
                  <a16:creationId xmlns:a16="http://schemas.microsoft.com/office/drawing/2014/main" id="{F8B38E61-748B-A5D3-74B8-E416E8E2F0C4}"/>
                </a:ext>
              </a:extLst>
            </p:cNvPr>
            <p:cNvSpPr/>
            <p:nvPr/>
          </p:nvSpPr>
          <p:spPr>
            <a:xfrm>
              <a:off x="2168725" y="1010687"/>
              <a:ext cx="843300" cy="842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68;p16">
              <a:extLst>
                <a:ext uri="{FF2B5EF4-FFF2-40B4-BE49-F238E27FC236}">
                  <a16:creationId xmlns:a16="http://schemas.microsoft.com/office/drawing/2014/main" id="{75498B57-1215-E45C-193E-BD2EF1960E1E}"/>
                </a:ext>
              </a:extLst>
            </p:cNvPr>
            <p:cNvSpPr txBox="1">
              <a:spLocks/>
            </p:cNvSpPr>
            <p:nvPr/>
          </p:nvSpPr>
          <p:spPr>
            <a:xfrm>
              <a:off x="2226788" y="1280237"/>
              <a:ext cx="727174" cy="30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Fira Sans Extra Condensed Medium"/>
                <a:buNone/>
                <a:defRPr sz="4600" b="0" i="0" u="none" strike="noStrike" cap="non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buSzPts val="1100"/>
                <a:buFont typeface="Arial"/>
                <a:buNone/>
              </a:pPr>
              <a:r>
                <a:rPr lang="en-US" sz="1050">
                  <a:solidFill>
                    <a:schemeClr val="bg1"/>
                  </a:solidFill>
                </a:rPr>
                <a:t>Board</a:t>
              </a:r>
            </a:p>
            <a:p>
              <a:pPr>
                <a:buSzPts val="1100"/>
                <a:buFont typeface="Arial"/>
                <a:buNone/>
              </a:pPr>
              <a:r>
                <a:rPr lang="en-US" sz="1050">
                  <a:solidFill>
                    <a:schemeClr val="bg1"/>
                  </a:solidFill>
                </a:rPr>
                <a:t>Front</a:t>
              </a:r>
            </a:p>
            <a:p>
              <a:pPr>
                <a:buSzPts val="1100"/>
                <a:buFont typeface="Arial"/>
                <a:buNone/>
              </a:pPr>
              <a:r>
                <a:rPr lang="en-US" sz="1050">
                  <a:solidFill>
                    <a:schemeClr val="bg1"/>
                  </a:solidFill>
                </a:rPr>
                <a:t>Controller</a:t>
              </a:r>
            </a:p>
          </p:txBody>
        </p:sp>
      </p:grpSp>
      <p:cxnSp>
        <p:nvCxnSpPr>
          <p:cNvPr id="73" name="Google Shape;1175;p45">
            <a:extLst>
              <a:ext uri="{FF2B5EF4-FFF2-40B4-BE49-F238E27FC236}">
                <a16:creationId xmlns:a16="http://schemas.microsoft.com/office/drawing/2014/main" id="{8C3D9A4C-6C43-6931-B33A-7A308EB92B65}"/>
              </a:ext>
            </a:extLst>
          </p:cNvPr>
          <p:cNvCxnSpPr/>
          <p:nvPr/>
        </p:nvCxnSpPr>
        <p:spPr>
          <a:xfrm>
            <a:off x="3021108" y="1622061"/>
            <a:ext cx="0" cy="38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6" name="Google Shape;1175;p45">
            <a:extLst>
              <a:ext uri="{FF2B5EF4-FFF2-40B4-BE49-F238E27FC236}">
                <a16:creationId xmlns:a16="http://schemas.microsoft.com/office/drawing/2014/main" id="{3D518700-0F25-7355-A284-A1757FE7155E}"/>
              </a:ext>
            </a:extLst>
          </p:cNvPr>
          <p:cNvCxnSpPr>
            <a:cxnSpLocks/>
            <a:stCxn id="24" idx="6"/>
          </p:cNvCxnSpPr>
          <p:nvPr/>
        </p:nvCxnSpPr>
        <p:spPr>
          <a:xfrm>
            <a:off x="3006819" y="3792820"/>
            <a:ext cx="339017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80" name="Google Shape;1175;p45">
            <a:extLst>
              <a:ext uri="{FF2B5EF4-FFF2-40B4-BE49-F238E27FC236}">
                <a16:creationId xmlns:a16="http://schemas.microsoft.com/office/drawing/2014/main" id="{1DE328FF-CDB8-89F9-45FB-A2D8F3E0FD62}"/>
              </a:ext>
            </a:extLst>
          </p:cNvPr>
          <p:cNvCxnSpPr>
            <a:cxnSpLocks/>
          </p:cNvCxnSpPr>
          <p:nvPr/>
        </p:nvCxnSpPr>
        <p:spPr>
          <a:xfrm>
            <a:off x="4244077" y="3798571"/>
            <a:ext cx="286328" cy="436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83" name="Google Shape;325;p22">
            <a:extLst>
              <a:ext uri="{FF2B5EF4-FFF2-40B4-BE49-F238E27FC236}">
                <a16:creationId xmlns:a16="http://schemas.microsoft.com/office/drawing/2014/main" id="{BF9436EE-3F44-5FF8-9617-4712DC120647}"/>
              </a:ext>
            </a:extLst>
          </p:cNvPr>
          <p:cNvSpPr/>
          <p:nvPr/>
        </p:nvSpPr>
        <p:spPr>
          <a:xfrm>
            <a:off x="4572370" y="3432555"/>
            <a:ext cx="796544" cy="758585"/>
          </a:xfrm>
          <a:prstGeom prst="flowChartDecision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Ppt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3p</a:t>
            </a:r>
            <a:endParaRPr sz="11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6593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949134-68D1-D9A4-CC58-5C300A065771}"/>
              </a:ext>
            </a:extLst>
          </p:cNvPr>
          <p:cNvSpPr txBox="1"/>
          <p:nvPr/>
        </p:nvSpPr>
        <p:spPr>
          <a:xfrm>
            <a:off x="-1" y="48064"/>
            <a:ext cx="22836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Fira Sans Extra Condensed Medium"/>
                <a:ea typeface="Roboto"/>
                <a:cs typeface="Roboto"/>
                <a:sym typeface="Fira Sans Extra Condensed Medium"/>
              </a:rPr>
              <a:t>/BoardDetailAction.bo</a:t>
            </a:r>
            <a:endParaRPr lang="en-US" altLang="ko-KR">
              <a:solidFill>
                <a:schemeClr val="accent4">
                  <a:lumMod val="60000"/>
                  <a:lumOff val="4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72B32AF-503E-E8D8-802A-35541CFEBDE3}"/>
              </a:ext>
            </a:extLst>
          </p:cNvPr>
          <p:cNvGrpSpPr/>
          <p:nvPr/>
        </p:nvGrpSpPr>
        <p:grpSpPr>
          <a:xfrm>
            <a:off x="504630" y="853282"/>
            <a:ext cx="843300" cy="842700"/>
            <a:chOff x="423582" y="1010687"/>
            <a:chExt cx="843300" cy="842700"/>
          </a:xfrm>
        </p:grpSpPr>
        <p:sp>
          <p:nvSpPr>
            <p:cNvPr id="6" name="Google Shape;69;p16">
              <a:extLst>
                <a:ext uri="{FF2B5EF4-FFF2-40B4-BE49-F238E27FC236}">
                  <a16:creationId xmlns:a16="http://schemas.microsoft.com/office/drawing/2014/main" id="{134B2A70-136F-4438-1E88-651462FA1012}"/>
                </a:ext>
              </a:extLst>
            </p:cNvPr>
            <p:cNvSpPr/>
            <p:nvPr/>
          </p:nvSpPr>
          <p:spPr>
            <a:xfrm>
              <a:off x="423582" y="1010687"/>
              <a:ext cx="843300" cy="842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68;p16">
              <a:extLst>
                <a:ext uri="{FF2B5EF4-FFF2-40B4-BE49-F238E27FC236}">
                  <a16:creationId xmlns:a16="http://schemas.microsoft.com/office/drawing/2014/main" id="{01EE5ED6-5037-345A-4513-084AEA676347}"/>
                </a:ext>
              </a:extLst>
            </p:cNvPr>
            <p:cNvSpPr txBox="1">
              <a:spLocks/>
            </p:cNvSpPr>
            <p:nvPr/>
          </p:nvSpPr>
          <p:spPr>
            <a:xfrm>
              <a:off x="423582" y="1280237"/>
              <a:ext cx="843298" cy="30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Fira Sans Extra Condensed Medium"/>
                <a:buNone/>
                <a:defRPr sz="4600" b="0" i="0" u="none" strike="noStrike" cap="non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buSzPts val="1100"/>
                <a:buFont typeface="Arial"/>
                <a:buNone/>
              </a:pPr>
              <a:r>
                <a:rPr lang="en-US" sz="1050">
                  <a:solidFill>
                    <a:schemeClr val="bg1"/>
                  </a:solidFill>
                </a:rPr>
                <a:t>board_list</a:t>
              </a:r>
            </a:p>
            <a:p>
              <a:pPr>
                <a:buSzPts val="1100"/>
                <a:buFont typeface="Arial"/>
                <a:buNone/>
              </a:pPr>
              <a:r>
                <a:rPr lang="en-US" sz="1050">
                  <a:solidFill>
                    <a:schemeClr val="bg1"/>
                  </a:solidFill>
                </a:rPr>
                <a:t>.jsp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E8C58BC-88C9-2F19-99F4-305549CE7EAA}"/>
              </a:ext>
            </a:extLst>
          </p:cNvPr>
          <p:cNvSpPr txBox="1"/>
          <p:nvPr/>
        </p:nvSpPr>
        <p:spPr>
          <a:xfrm>
            <a:off x="0" y="1771946"/>
            <a:ext cx="18525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800" b="1">
                <a:solidFill>
                  <a:srgbClr val="0D0D0D"/>
                </a:solidFill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게시글 리스트 중 특정 게시글 선택시</a:t>
            </a:r>
            <a:endParaRPr lang="en-US" altLang="ko-KR" sz="800" b="1">
              <a:solidFill>
                <a:srgbClr val="0D0D0D"/>
              </a:solidFill>
              <a:highlight>
                <a:srgbClr val="FFFFFF"/>
              </a:highlight>
              <a:latin typeface="소요단풍체 레귤러 TTF" pitchFamily="2" charset="-127"/>
              <a:ea typeface="소요단풍체 레귤러 TTF" pitchFamily="2" charset="-127"/>
            </a:endParaRPr>
          </a:p>
          <a:p>
            <a:pPr algn="ctr"/>
            <a:endParaRPr lang="en-US" altLang="ko-KR" sz="800" b="1">
              <a:solidFill>
                <a:srgbClr val="0D0D0D"/>
              </a:solidFill>
              <a:highlight>
                <a:srgbClr val="FFFFFF"/>
              </a:highlight>
              <a:latin typeface="소요단풍체 레귤러 TTF" pitchFamily="2" charset="-127"/>
              <a:ea typeface="소요단풍체 레귤러 TTF" pitchFamily="2" charset="-127"/>
            </a:endParaRPr>
          </a:p>
          <a:p>
            <a:pPr algn="ctr"/>
            <a:r>
              <a:rPr lang="en-US" altLang="ko-KR" sz="800" b="1">
                <a:solidFill>
                  <a:srgbClr val="0D0D0D"/>
                </a:solidFill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Get</a:t>
            </a:r>
            <a:r>
              <a:rPr lang="ko-KR" altLang="en-US" sz="800" b="1">
                <a:solidFill>
                  <a:srgbClr val="0D0D0D"/>
                </a:solidFill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방식으로 </a:t>
            </a:r>
            <a:r>
              <a:rPr lang="en-US" altLang="ko-KR" sz="800" b="1">
                <a:solidFill>
                  <a:srgbClr val="0D0D0D"/>
                </a:solidFill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BOARD_NUM </a:t>
            </a:r>
            <a:r>
              <a:rPr lang="ko-KR" altLang="en-US" sz="800" b="1">
                <a:solidFill>
                  <a:srgbClr val="0D0D0D"/>
                </a:solidFill>
                <a:highlight>
                  <a:srgbClr val="FFFFFF"/>
                </a:highlight>
                <a:latin typeface="소요단풍체 레귤러 TTF" pitchFamily="2" charset="-127"/>
                <a:ea typeface="소요단풍체 레귤러 TTF" pitchFamily="2" charset="-127"/>
              </a:rPr>
              <a:t>보내주기</a:t>
            </a:r>
            <a:endParaRPr lang="en-US" altLang="ko-KR" sz="800" b="1">
              <a:solidFill>
                <a:srgbClr val="0D0D0D"/>
              </a:solidFill>
              <a:highlight>
                <a:srgbClr val="FFFFFF"/>
              </a:highlight>
              <a:latin typeface="소요단풍체 레귤러 TTF" pitchFamily="2" charset="-127"/>
              <a:ea typeface="소요단풍체 레귤러 TTF" pitchFamily="2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EC3C526-EEDE-BFA2-9FB8-9A7A1DE76B9C}"/>
              </a:ext>
            </a:extLst>
          </p:cNvPr>
          <p:cNvGrpSpPr/>
          <p:nvPr/>
        </p:nvGrpSpPr>
        <p:grpSpPr>
          <a:xfrm>
            <a:off x="74026" y="2280675"/>
            <a:ext cx="1704508" cy="590853"/>
            <a:chOff x="1858963" y="1802722"/>
            <a:chExt cx="3237473" cy="744291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8CEF4053-54D1-0551-6A49-2EC048D528A0}"/>
                </a:ext>
              </a:extLst>
            </p:cNvPr>
            <p:cNvSpPr/>
            <p:nvPr/>
          </p:nvSpPr>
          <p:spPr>
            <a:xfrm>
              <a:off x="1858964" y="1802722"/>
              <a:ext cx="3237472" cy="744291"/>
            </a:xfrm>
            <a:prstGeom prst="roundRect">
              <a:avLst>
                <a:gd name="adj" fmla="val 10985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A761047-3566-8A7A-99E5-F3E12C7DEC9F}"/>
                </a:ext>
              </a:extLst>
            </p:cNvPr>
            <p:cNvSpPr txBox="1"/>
            <p:nvPr/>
          </p:nvSpPr>
          <p:spPr>
            <a:xfrm>
              <a:off x="1858963" y="1839127"/>
              <a:ext cx="323747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altLang="ko-KR" sz="600">
                  <a:solidFill>
                    <a:srgbClr val="808080"/>
                  </a:solidFill>
                  <a:latin typeface="Courier New" panose="02070309020205020404" pitchFamily="49" charset="0"/>
                </a:rPr>
                <a:t>&lt;</a:t>
              </a:r>
              <a:r>
                <a:rPr lang="en-US" altLang="ko-KR" sz="600" b="1">
                  <a:solidFill>
                    <a:srgbClr val="03A8D8"/>
                  </a:solidFill>
                  <a:latin typeface="Courier New" panose="02070309020205020404" pitchFamily="49" charset="0"/>
                </a:rPr>
                <a:t>a </a:t>
              </a:r>
              <a:r>
                <a:rPr lang="en-US" altLang="ko-KR" sz="600" b="1">
                  <a:solidFill>
                    <a:srgbClr val="A7EC21"/>
                  </a:solidFill>
                  <a:latin typeface="Courier New" panose="02070309020205020404" pitchFamily="49" charset="0"/>
                </a:rPr>
                <a:t>href</a:t>
              </a:r>
              <a:r>
                <a:rPr lang="en-US" altLang="ko-KR" sz="600" b="1">
                  <a:solidFill>
                    <a:srgbClr val="52CA11"/>
                  </a:solidFill>
                  <a:latin typeface="Courier New" panose="02070309020205020404" pitchFamily="49" charset="0"/>
                </a:rPr>
                <a:t>=</a:t>
              </a:r>
              <a:r>
                <a:rPr lang="en-US" altLang="ko-KR" sz="600" b="1" i="1">
                  <a:solidFill>
                    <a:srgbClr val="17C694"/>
                  </a:solidFill>
                  <a:latin typeface="Courier New" panose="02070309020205020404" pitchFamily="49" charset="0"/>
                </a:rPr>
                <a:t>"./BoardDetailAction.bo?num=</a:t>
              </a:r>
              <a:r>
                <a:rPr lang="en-US" altLang="ko-KR" sz="600" b="1" i="1">
                  <a:solidFill>
                    <a:srgbClr val="FBD153"/>
                  </a:solidFill>
                  <a:latin typeface="Courier New" panose="02070309020205020404" pitchFamily="49" charset="0"/>
                </a:rPr>
                <a:t>&lt;%=</a:t>
              </a:r>
              <a:r>
                <a:rPr lang="en-US" altLang="ko-KR" sz="600" b="1" i="1">
                  <a:solidFill>
                    <a:srgbClr val="D9E8F7"/>
                  </a:solidFill>
                  <a:latin typeface="Courier New" panose="02070309020205020404" pitchFamily="49" charset="0"/>
                </a:rPr>
                <a:t>bl.getBOARD_NUM()</a:t>
              </a:r>
              <a:r>
                <a:rPr lang="en-US" altLang="ko-KR" sz="600" b="1" i="1">
                  <a:solidFill>
                    <a:srgbClr val="FBD153"/>
                  </a:solidFill>
                  <a:latin typeface="Courier New" panose="02070309020205020404" pitchFamily="49" charset="0"/>
                </a:rPr>
                <a:t>%&gt;</a:t>
              </a:r>
              <a:r>
                <a:rPr lang="en-US" altLang="ko-KR" sz="600" b="1" i="1">
                  <a:solidFill>
                    <a:srgbClr val="17C694"/>
                  </a:solidFill>
                  <a:latin typeface="Courier New" panose="02070309020205020404" pitchFamily="49" charset="0"/>
                </a:rPr>
                <a:t>"</a:t>
              </a:r>
              <a:r>
                <a:rPr lang="en-US" altLang="ko-KR" sz="600" b="1" i="1">
                  <a:solidFill>
                    <a:srgbClr val="808080"/>
                  </a:solidFill>
                  <a:latin typeface="Courier New" panose="02070309020205020404" pitchFamily="49" charset="0"/>
                </a:rPr>
                <a:t>&gt;</a:t>
              </a:r>
            </a:p>
            <a:p>
              <a:pPr algn="l"/>
              <a:r>
                <a:rPr lang="en-US" altLang="ko-KR" sz="600">
                  <a:solidFill>
                    <a:srgbClr val="FBD153"/>
                  </a:solidFill>
                  <a:latin typeface="Courier New" panose="02070309020205020404" pitchFamily="49" charset="0"/>
                </a:rPr>
                <a:t>&lt;%=</a:t>
              </a:r>
              <a:r>
                <a:rPr lang="en-US" altLang="ko-KR" sz="600">
                  <a:solidFill>
                    <a:srgbClr val="D9E8F7"/>
                  </a:solidFill>
                  <a:latin typeface="Courier New" panose="02070309020205020404" pitchFamily="49" charset="0"/>
                </a:rPr>
                <a:t>bl.getBOARD_SUBJECT()</a:t>
              </a:r>
              <a:r>
                <a:rPr lang="en-US" altLang="ko-KR" sz="600">
                  <a:solidFill>
                    <a:srgbClr val="FBD153"/>
                  </a:solidFill>
                  <a:latin typeface="Courier New" panose="02070309020205020404" pitchFamily="49" charset="0"/>
                </a:rPr>
                <a:t>%&gt;</a:t>
              </a:r>
            </a:p>
            <a:p>
              <a:pPr algn="l"/>
              <a:r>
                <a:rPr lang="en-US" altLang="ko-KR" sz="600">
                  <a:solidFill>
                    <a:srgbClr val="808080"/>
                  </a:solidFill>
                  <a:latin typeface="Courier New" panose="02070309020205020404" pitchFamily="49" charset="0"/>
                </a:rPr>
                <a:t>&lt;/</a:t>
              </a:r>
              <a:r>
                <a:rPr lang="en-US" altLang="ko-KR" sz="600" b="1">
                  <a:solidFill>
                    <a:srgbClr val="03A8D8"/>
                  </a:solidFill>
                  <a:latin typeface="Courier New" panose="02070309020205020404" pitchFamily="49" charset="0"/>
                </a:rPr>
                <a:t>a</a:t>
              </a:r>
              <a:r>
                <a:rPr lang="en-US" altLang="ko-KR" sz="600" b="1">
                  <a:solidFill>
                    <a:srgbClr val="808080"/>
                  </a:solidFill>
                  <a:latin typeface="Courier New" panose="02070309020205020404" pitchFamily="49" charset="0"/>
                </a:rPr>
                <a:t>&gt;</a:t>
              </a:r>
              <a:endParaRPr lang="ko-KR" altLang="en-US" sz="100" b="1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1ECEA13-BB8A-8C94-70BE-283F58F801EB}"/>
              </a:ext>
            </a:extLst>
          </p:cNvPr>
          <p:cNvSpPr txBox="1"/>
          <p:nvPr/>
        </p:nvSpPr>
        <p:spPr>
          <a:xfrm>
            <a:off x="2745958" y="417396"/>
            <a:ext cx="14634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altLang="ko-KR" sz="1400">
                <a:solidFill>
                  <a:schemeClr val="tx1"/>
                </a:solidFill>
                <a:latin typeface="Fira Sans Extra Condensed Medium"/>
                <a:ea typeface="Roboto"/>
                <a:cs typeface="Roboto"/>
                <a:sym typeface="Fira Sans Extra Condensed Medium"/>
              </a:rPr>
              <a:t>Controller</a:t>
            </a:r>
            <a:endParaRPr lang="en-US" altLang="ko-KR" sz="110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042E84-0F9C-08A5-2178-C66E2177EF4B}"/>
              </a:ext>
            </a:extLst>
          </p:cNvPr>
          <p:cNvSpPr txBox="1"/>
          <p:nvPr/>
        </p:nvSpPr>
        <p:spPr>
          <a:xfrm>
            <a:off x="7933011" y="417395"/>
            <a:ext cx="7176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altLang="ko-KR">
                <a:solidFill>
                  <a:schemeClr val="tx1"/>
                </a:solidFill>
                <a:latin typeface="Fira Sans Extra Condensed Medium"/>
                <a:ea typeface="Roboto"/>
                <a:cs typeface="Roboto"/>
                <a:sym typeface="Fira Sans Extra Condensed Medium"/>
              </a:rPr>
              <a:t>View</a:t>
            </a:r>
            <a:endParaRPr lang="en-US" altLang="ko-KR" sz="110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352D50-2101-08DE-35DD-B3F51EA05992}"/>
              </a:ext>
            </a:extLst>
          </p:cNvPr>
          <p:cNvSpPr txBox="1"/>
          <p:nvPr/>
        </p:nvSpPr>
        <p:spPr>
          <a:xfrm>
            <a:off x="5982146" y="433804"/>
            <a:ext cx="10291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altLang="ko-KR">
                <a:solidFill>
                  <a:schemeClr val="tx1"/>
                </a:solidFill>
                <a:latin typeface="Fira Sans Extra Condensed Medium"/>
                <a:ea typeface="Roboto"/>
                <a:cs typeface="Roboto"/>
                <a:sym typeface="Fira Sans Extra Condensed Medium"/>
              </a:rPr>
              <a:t>Model</a:t>
            </a:r>
            <a:endParaRPr lang="en-US" altLang="ko-KR" sz="110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87189D6-35C6-74F9-05C3-A1B78741A870}"/>
              </a:ext>
            </a:extLst>
          </p:cNvPr>
          <p:cNvCxnSpPr/>
          <p:nvPr/>
        </p:nvCxnSpPr>
        <p:spPr>
          <a:xfrm>
            <a:off x="1960857" y="842598"/>
            <a:ext cx="0" cy="3946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AB687BB-AF65-3DC1-A5A7-6467E4DFD4E6}"/>
              </a:ext>
            </a:extLst>
          </p:cNvPr>
          <p:cNvCxnSpPr/>
          <p:nvPr/>
        </p:nvCxnSpPr>
        <p:spPr>
          <a:xfrm>
            <a:off x="5402835" y="798139"/>
            <a:ext cx="0" cy="3946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9CCB9EA-508E-CFAF-901C-5391E285E8F0}"/>
              </a:ext>
            </a:extLst>
          </p:cNvPr>
          <p:cNvCxnSpPr/>
          <p:nvPr/>
        </p:nvCxnSpPr>
        <p:spPr>
          <a:xfrm>
            <a:off x="7605107" y="775436"/>
            <a:ext cx="0" cy="3946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3E72D37-FE39-4897-4C82-4354BC204D3B}"/>
              </a:ext>
            </a:extLst>
          </p:cNvPr>
          <p:cNvGrpSpPr/>
          <p:nvPr/>
        </p:nvGrpSpPr>
        <p:grpSpPr>
          <a:xfrm>
            <a:off x="2225616" y="842598"/>
            <a:ext cx="843300" cy="842700"/>
            <a:chOff x="2168725" y="1010687"/>
            <a:chExt cx="843300" cy="842700"/>
          </a:xfrm>
        </p:grpSpPr>
        <p:sp>
          <p:nvSpPr>
            <p:cNvPr id="21" name="Google Shape;69;p16">
              <a:extLst>
                <a:ext uri="{FF2B5EF4-FFF2-40B4-BE49-F238E27FC236}">
                  <a16:creationId xmlns:a16="http://schemas.microsoft.com/office/drawing/2014/main" id="{3D566759-656D-E048-FA6F-B47F1F9FFC3C}"/>
                </a:ext>
              </a:extLst>
            </p:cNvPr>
            <p:cNvSpPr/>
            <p:nvPr/>
          </p:nvSpPr>
          <p:spPr>
            <a:xfrm>
              <a:off x="2168725" y="1010687"/>
              <a:ext cx="843300" cy="842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68;p16">
              <a:extLst>
                <a:ext uri="{FF2B5EF4-FFF2-40B4-BE49-F238E27FC236}">
                  <a16:creationId xmlns:a16="http://schemas.microsoft.com/office/drawing/2014/main" id="{3533AB8C-CE3D-66FE-23F4-86D30990FA46}"/>
                </a:ext>
              </a:extLst>
            </p:cNvPr>
            <p:cNvSpPr txBox="1">
              <a:spLocks/>
            </p:cNvSpPr>
            <p:nvPr/>
          </p:nvSpPr>
          <p:spPr>
            <a:xfrm>
              <a:off x="2226788" y="1280237"/>
              <a:ext cx="727174" cy="30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Fira Sans Extra Condensed Medium"/>
                <a:buNone/>
                <a:defRPr sz="4600" b="0" i="0" u="none" strike="noStrike" cap="non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buSzPts val="1100"/>
                <a:buFont typeface="Arial"/>
                <a:buNone/>
              </a:pPr>
              <a:r>
                <a:rPr lang="en-US" sz="1050">
                  <a:solidFill>
                    <a:schemeClr val="bg1"/>
                  </a:solidFill>
                </a:rPr>
                <a:t>Board</a:t>
              </a:r>
            </a:p>
            <a:p>
              <a:pPr>
                <a:buSzPts val="1100"/>
                <a:buFont typeface="Arial"/>
                <a:buNone/>
              </a:pPr>
              <a:r>
                <a:rPr lang="en-US" sz="1050">
                  <a:solidFill>
                    <a:schemeClr val="bg1"/>
                  </a:solidFill>
                </a:rPr>
                <a:t>Front</a:t>
              </a:r>
            </a:p>
            <a:p>
              <a:pPr>
                <a:buSzPts val="1100"/>
                <a:buFont typeface="Arial"/>
                <a:buNone/>
              </a:pPr>
              <a:r>
                <a:rPr lang="en-US" sz="1050">
                  <a:solidFill>
                    <a:schemeClr val="bg1"/>
                  </a:solidFill>
                </a:rPr>
                <a:t>Controller</a:t>
              </a:r>
            </a:p>
          </p:txBody>
        </p:sp>
      </p:grpSp>
      <p:sp>
        <p:nvSpPr>
          <p:cNvPr id="25" name="Google Shape;68;p16">
            <a:extLst>
              <a:ext uri="{FF2B5EF4-FFF2-40B4-BE49-F238E27FC236}">
                <a16:creationId xmlns:a16="http://schemas.microsoft.com/office/drawing/2014/main" id="{A948F610-A9A9-EA6D-B18E-C83AA3B4A52E}"/>
              </a:ext>
            </a:extLst>
          </p:cNvPr>
          <p:cNvSpPr txBox="1">
            <a:spLocks/>
          </p:cNvSpPr>
          <p:nvPr/>
        </p:nvSpPr>
        <p:spPr>
          <a:xfrm>
            <a:off x="2657196" y="2198345"/>
            <a:ext cx="727174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ira Sans Extra Condensed Medium"/>
              <a:buNone/>
              <a:defRPr sz="46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1100"/>
              <a:buFont typeface="Arial"/>
              <a:buNone/>
            </a:pPr>
            <a:r>
              <a:rPr lang="en-US" sz="1050">
                <a:solidFill>
                  <a:schemeClr val="bg1"/>
                </a:solidFill>
              </a:rPr>
              <a:t>Board</a:t>
            </a:r>
          </a:p>
          <a:p>
            <a:pPr>
              <a:buSzPts val="1100"/>
              <a:buFont typeface="Arial"/>
              <a:buNone/>
            </a:pPr>
            <a:r>
              <a:rPr lang="en-US" sz="1050">
                <a:solidFill>
                  <a:schemeClr val="bg1"/>
                </a:solidFill>
              </a:rPr>
              <a:t>AddAction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77E2107-E12E-6A2A-4D02-8AE91AE7927E}"/>
              </a:ext>
            </a:extLst>
          </p:cNvPr>
          <p:cNvGrpSpPr/>
          <p:nvPr/>
        </p:nvGrpSpPr>
        <p:grpSpPr>
          <a:xfrm>
            <a:off x="6075084" y="1826906"/>
            <a:ext cx="843300" cy="842700"/>
            <a:chOff x="2168725" y="3736870"/>
            <a:chExt cx="843300" cy="842700"/>
          </a:xfrm>
        </p:grpSpPr>
        <p:sp>
          <p:nvSpPr>
            <p:cNvPr id="30" name="Google Shape;69;p16">
              <a:extLst>
                <a:ext uri="{FF2B5EF4-FFF2-40B4-BE49-F238E27FC236}">
                  <a16:creationId xmlns:a16="http://schemas.microsoft.com/office/drawing/2014/main" id="{842DA8E1-BA4C-9419-4685-2C9F18382621}"/>
                </a:ext>
              </a:extLst>
            </p:cNvPr>
            <p:cNvSpPr/>
            <p:nvPr/>
          </p:nvSpPr>
          <p:spPr>
            <a:xfrm>
              <a:off x="2168725" y="3736870"/>
              <a:ext cx="843300" cy="842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68;p16">
              <a:extLst>
                <a:ext uri="{FF2B5EF4-FFF2-40B4-BE49-F238E27FC236}">
                  <a16:creationId xmlns:a16="http://schemas.microsoft.com/office/drawing/2014/main" id="{65B85E14-50BB-EA49-3719-77DDE8853E9B}"/>
                </a:ext>
              </a:extLst>
            </p:cNvPr>
            <p:cNvSpPr txBox="1">
              <a:spLocks/>
            </p:cNvSpPr>
            <p:nvPr/>
          </p:nvSpPr>
          <p:spPr>
            <a:xfrm>
              <a:off x="2233395" y="4006420"/>
              <a:ext cx="727174" cy="30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Fira Sans Extra Condensed Medium"/>
                <a:buNone/>
                <a:defRPr sz="4600" b="0" i="0" u="none" strike="noStrike" cap="non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buSzPts val="1100"/>
                <a:buFont typeface="Arial"/>
                <a:buNone/>
              </a:pPr>
              <a:r>
                <a:rPr lang="en-US" sz="1050" err="1">
                  <a:solidFill>
                    <a:schemeClr val="bg1"/>
                  </a:solidFill>
                </a:rPr>
                <a:t>BoardDAO</a:t>
              </a:r>
              <a:endParaRPr lang="en-US" sz="105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690D4B-5258-D970-EB43-53A39C20DBB2}"/>
              </a:ext>
            </a:extLst>
          </p:cNvPr>
          <p:cNvGrpSpPr/>
          <p:nvPr/>
        </p:nvGrpSpPr>
        <p:grpSpPr>
          <a:xfrm>
            <a:off x="6075084" y="857243"/>
            <a:ext cx="843300" cy="842700"/>
            <a:chOff x="2168725" y="3736870"/>
            <a:chExt cx="843300" cy="842700"/>
          </a:xfrm>
        </p:grpSpPr>
        <p:sp>
          <p:nvSpPr>
            <p:cNvPr id="33" name="Google Shape;69;p16">
              <a:extLst>
                <a:ext uri="{FF2B5EF4-FFF2-40B4-BE49-F238E27FC236}">
                  <a16:creationId xmlns:a16="http://schemas.microsoft.com/office/drawing/2014/main" id="{0AC5DF6E-6449-8124-E38B-D213120F12FE}"/>
                </a:ext>
              </a:extLst>
            </p:cNvPr>
            <p:cNvSpPr/>
            <p:nvPr/>
          </p:nvSpPr>
          <p:spPr>
            <a:xfrm>
              <a:off x="2168725" y="3736870"/>
              <a:ext cx="843300" cy="842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68;p16">
              <a:extLst>
                <a:ext uri="{FF2B5EF4-FFF2-40B4-BE49-F238E27FC236}">
                  <a16:creationId xmlns:a16="http://schemas.microsoft.com/office/drawing/2014/main" id="{F2219C03-F392-D81E-5166-CC2B5F79389D}"/>
                </a:ext>
              </a:extLst>
            </p:cNvPr>
            <p:cNvSpPr txBox="1">
              <a:spLocks/>
            </p:cNvSpPr>
            <p:nvPr/>
          </p:nvSpPr>
          <p:spPr>
            <a:xfrm>
              <a:off x="2204999" y="4006420"/>
              <a:ext cx="778629" cy="30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Fira Sans Extra Condensed Medium"/>
                <a:buNone/>
                <a:defRPr sz="4600" b="0" i="0" u="none" strike="noStrike" cap="non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buSzPts val="1100"/>
                <a:buFont typeface="Arial"/>
                <a:buNone/>
              </a:pPr>
              <a:r>
                <a:rPr lang="en-US" sz="1050">
                  <a:solidFill>
                    <a:schemeClr val="bg1"/>
                  </a:solidFill>
                </a:rPr>
                <a:t>BoardBean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7FD102CE-AB23-0ADE-94CE-F52CA83DDFF4}"/>
              </a:ext>
            </a:extLst>
          </p:cNvPr>
          <p:cNvGrpSpPr/>
          <p:nvPr/>
        </p:nvGrpSpPr>
        <p:grpSpPr>
          <a:xfrm>
            <a:off x="2770302" y="1535180"/>
            <a:ext cx="2492645" cy="1219610"/>
            <a:chOff x="1840942" y="1802723"/>
            <a:chExt cx="2922196" cy="631257"/>
          </a:xfrm>
        </p:grpSpPr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CA522AB2-79B6-C1E1-EF53-AAFD56B29AEF}"/>
                </a:ext>
              </a:extLst>
            </p:cNvPr>
            <p:cNvSpPr/>
            <p:nvPr/>
          </p:nvSpPr>
          <p:spPr>
            <a:xfrm>
              <a:off x="1858964" y="1802723"/>
              <a:ext cx="2904174" cy="631257"/>
            </a:xfrm>
            <a:prstGeom prst="roundRect">
              <a:avLst>
                <a:gd name="adj" fmla="val 10985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0E3C806-D1E2-EADA-3E6E-954A8F93BA2B}"/>
                </a:ext>
              </a:extLst>
            </p:cNvPr>
            <p:cNvSpPr txBox="1"/>
            <p:nvPr/>
          </p:nvSpPr>
          <p:spPr>
            <a:xfrm>
              <a:off x="1840942" y="1821827"/>
              <a:ext cx="2861872" cy="3184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800" b="1">
                  <a:solidFill>
                    <a:srgbClr val="1290C3"/>
                  </a:solidFill>
                  <a:latin typeface="Courier New" panose="02070309020205020404" pitchFamily="49" charset="0"/>
                </a:rPr>
                <a:t>BoardDAO</a:t>
              </a:r>
              <a:r>
                <a:rPr lang="en-US" altLang="ko-KR" sz="800" b="1">
                  <a:solidFill>
                    <a:srgbClr val="D9E8F7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ko-KR" sz="800" b="1">
                  <a:solidFill>
                    <a:srgbClr val="F2F200"/>
                  </a:solidFill>
                  <a:latin typeface="Courier New" panose="02070309020205020404" pitchFamily="49" charset="0"/>
                </a:rPr>
                <a:t>boarddao</a:t>
              </a:r>
              <a:r>
                <a:rPr lang="en-US" altLang="ko-KR" sz="800" b="1">
                  <a:solidFill>
                    <a:srgbClr val="D9E8F7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ko-KR" sz="800" b="1">
                  <a:solidFill>
                    <a:srgbClr val="E6E6FA"/>
                  </a:solidFill>
                  <a:latin typeface="Courier New" panose="02070309020205020404" pitchFamily="49" charset="0"/>
                </a:rPr>
                <a:t>=</a:t>
              </a:r>
              <a:r>
                <a:rPr lang="en-US" altLang="ko-KR" sz="800" b="1">
                  <a:solidFill>
                    <a:srgbClr val="D9E8F7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ko-KR" sz="800" b="1">
                  <a:solidFill>
                    <a:srgbClr val="CC6C1D"/>
                  </a:solidFill>
                  <a:latin typeface="Courier New" panose="02070309020205020404" pitchFamily="49" charset="0"/>
                </a:rPr>
                <a:t>new</a:t>
              </a:r>
              <a:r>
                <a:rPr lang="en-US" altLang="ko-KR" sz="800" b="1">
                  <a:solidFill>
                    <a:srgbClr val="D9E8F7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ko-KR" sz="800" b="1">
                  <a:solidFill>
                    <a:srgbClr val="A7EC21"/>
                  </a:solidFill>
                  <a:latin typeface="Courier New" panose="02070309020205020404" pitchFamily="49" charset="0"/>
                </a:rPr>
                <a:t>BoardDAO</a:t>
              </a:r>
              <a:r>
                <a:rPr lang="en-US" altLang="ko-KR" sz="800" b="1">
                  <a:solidFill>
                    <a:srgbClr val="F9FAF4"/>
                  </a:solidFill>
                  <a:latin typeface="Courier New" panose="02070309020205020404" pitchFamily="49" charset="0"/>
                </a:rPr>
                <a:t>()</a:t>
              </a:r>
              <a:r>
                <a:rPr lang="en-US" altLang="ko-KR" sz="800" b="1">
                  <a:solidFill>
                    <a:srgbClr val="E6E6FA"/>
                  </a:solidFill>
                  <a:latin typeface="Courier New" panose="02070309020205020404" pitchFamily="49" charset="0"/>
                </a:rPr>
                <a:t>;</a:t>
              </a:r>
            </a:p>
            <a:p>
              <a:r>
                <a:rPr lang="en-US" altLang="ko-KR" sz="800" b="1">
                  <a:solidFill>
                    <a:srgbClr val="1290C3"/>
                  </a:solidFill>
                  <a:latin typeface="Courier New" panose="02070309020205020404" pitchFamily="49" charset="0"/>
                </a:rPr>
                <a:t>BoardBean</a:t>
              </a:r>
              <a:r>
                <a:rPr lang="en-US" altLang="ko-KR" sz="800" b="1">
                  <a:solidFill>
                    <a:srgbClr val="D9E8F7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ko-KR" sz="800" b="1">
                  <a:solidFill>
                    <a:srgbClr val="F2F200"/>
                  </a:solidFill>
                  <a:latin typeface="Courier New" panose="02070309020205020404" pitchFamily="49" charset="0"/>
                </a:rPr>
                <a:t>boarddata</a:t>
              </a:r>
              <a:r>
                <a:rPr lang="en-US" altLang="ko-KR" sz="800" b="1">
                  <a:solidFill>
                    <a:srgbClr val="D9E8F7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ko-KR" sz="800" b="1">
                  <a:solidFill>
                    <a:srgbClr val="E6E6FA"/>
                  </a:solidFill>
                  <a:latin typeface="Courier New" panose="02070309020205020404" pitchFamily="49" charset="0"/>
                </a:rPr>
                <a:t>=</a:t>
              </a:r>
              <a:r>
                <a:rPr lang="en-US" altLang="ko-KR" sz="800" b="1">
                  <a:solidFill>
                    <a:srgbClr val="D9E8F7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ko-KR" sz="800" b="1">
                  <a:solidFill>
                    <a:srgbClr val="CC6C1D"/>
                  </a:solidFill>
                  <a:latin typeface="Courier New" panose="02070309020205020404" pitchFamily="49" charset="0"/>
                </a:rPr>
                <a:t>new</a:t>
              </a:r>
              <a:r>
                <a:rPr lang="en-US" altLang="ko-KR" sz="800" b="1">
                  <a:solidFill>
                    <a:srgbClr val="D9E8F7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ko-KR" sz="800" b="1">
                  <a:solidFill>
                    <a:srgbClr val="A7EC21"/>
                  </a:solidFill>
                  <a:latin typeface="Courier New" panose="02070309020205020404" pitchFamily="49" charset="0"/>
                </a:rPr>
                <a:t>BoardBean</a:t>
              </a:r>
              <a:r>
                <a:rPr lang="en-US" altLang="ko-KR" sz="800" b="1">
                  <a:solidFill>
                    <a:srgbClr val="F9FAF4"/>
                  </a:solidFill>
                  <a:latin typeface="Courier New" panose="02070309020205020404" pitchFamily="49" charset="0"/>
                </a:rPr>
                <a:t>()</a:t>
              </a:r>
              <a:r>
                <a:rPr lang="en-US" altLang="ko-KR" sz="800" b="1">
                  <a:solidFill>
                    <a:srgbClr val="E6E6FA"/>
                  </a:solidFill>
                  <a:latin typeface="Courier New" panose="02070309020205020404" pitchFamily="49" charset="0"/>
                </a:rPr>
                <a:t>;</a:t>
              </a:r>
            </a:p>
            <a:p>
              <a:endParaRPr lang="en-US" altLang="ko-KR" sz="800" b="1">
                <a:solidFill>
                  <a:srgbClr val="E6E6FA"/>
                </a:solidFill>
                <a:latin typeface="Courier New" panose="02070309020205020404" pitchFamily="49" charset="0"/>
              </a:endParaRPr>
            </a:p>
            <a:p>
              <a:pPr algn="l"/>
              <a:r>
                <a:rPr lang="pt-BR" altLang="ko-KR" sz="800" b="1">
                  <a:solidFill>
                    <a:srgbClr val="CC6C1D"/>
                  </a:solidFill>
                  <a:latin typeface="Courier New" panose="02070309020205020404" pitchFamily="49" charset="0"/>
                </a:rPr>
                <a:t>Int</a:t>
              </a:r>
              <a:r>
                <a:rPr lang="pt-BR" altLang="ko-KR" sz="800" b="1">
                  <a:solidFill>
                    <a:srgbClr val="D9E8F7"/>
                  </a:solidFill>
                  <a:latin typeface="Courier New" panose="02070309020205020404" pitchFamily="49" charset="0"/>
                </a:rPr>
                <a:t> </a:t>
              </a:r>
              <a:r>
                <a:rPr lang="pt-BR" altLang="ko-KR" sz="800" b="1">
                  <a:solidFill>
                    <a:srgbClr val="F2F200"/>
                  </a:solidFill>
                  <a:latin typeface="Courier New" panose="02070309020205020404" pitchFamily="49" charset="0"/>
                </a:rPr>
                <a:t>num </a:t>
              </a:r>
              <a:r>
                <a:rPr lang="pt-BR" altLang="ko-KR" sz="800" b="1">
                  <a:solidFill>
                    <a:srgbClr val="E6E6FA"/>
                  </a:solidFill>
                  <a:latin typeface="Courier New" panose="02070309020205020404" pitchFamily="49" charset="0"/>
                </a:rPr>
                <a:t>= </a:t>
              </a:r>
              <a:r>
                <a:rPr lang="pt-BR" altLang="ko-KR" sz="800" b="1">
                  <a:solidFill>
                    <a:srgbClr val="1290C3"/>
                  </a:solidFill>
                  <a:latin typeface="Courier New" panose="02070309020205020404" pitchFamily="49" charset="0"/>
                </a:rPr>
                <a:t>Integer</a:t>
              </a:r>
              <a:r>
                <a:rPr lang="pt-BR" altLang="ko-KR" sz="800" b="1">
                  <a:solidFill>
                    <a:srgbClr val="E6E6FA"/>
                  </a:solidFill>
                  <a:latin typeface="Courier New" panose="02070309020205020404" pitchFamily="49" charset="0"/>
                </a:rPr>
                <a:t>.</a:t>
              </a:r>
              <a:r>
                <a:rPr lang="pt-BR" altLang="ko-KR" sz="800" b="1" i="1">
                  <a:solidFill>
                    <a:srgbClr val="96EC3F"/>
                  </a:solidFill>
                  <a:latin typeface="Courier New" panose="02070309020205020404" pitchFamily="49" charset="0"/>
                </a:rPr>
                <a:t>parseInt</a:t>
              </a:r>
              <a:r>
                <a:rPr lang="pt-BR" altLang="ko-KR" sz="800" b="1" i="1">
                  <a:solidFill>
                    <a:srgbClr val="F9FAF4"/>
                  </a:solidFill>
                  <a:latin typeface="Courier New" panose="02070309020205020404" pitchFamily="49" charset="0"/>
                </a:rPr>
                <a:t>(</a:t>
              </a:r>
              <a:r>
                <a:rPr lang="pt-BR" altLang="ko-KR" sz="800" b="1" i="1">
                  <a:solidFill>
                    <a:srgbClr val="79ABFF"/>
                  </a:solidFill>
                  <a:latin typeface="Courier New" panose="02070309020205020404" pitchFamily="49" charset="0"/>
                </a:rPr>
                <a:t>request</a:t>
              </a:r>
              <a:r>
                <a:rPr lang="pt-BR" altLang="ko-KR" sz="800" b="1" i="1">
                  <a:solidFill>
                    <a:srgbClr val="E6E6FA"/>
                  </a:solidFill>
                  <a:latin typeface="Courier New" panose="02070309020205020404" pitchFamily="49" charset="0"/>
                </a:rPr>
                <a:t>.</a:t>
              </a:r>
              <a:r>
                <a:rPr lang="pt-BR" altLang="ko-KR" sz="800" b="1" i="1">
                  <a:solidFill>
                    <a:srgbClr val="80F6A7"/>
                  </a:solidFill>
                  <a:latin typeface="Courier New" panose="02070309020205020404" pitchFamily="49" charset="0"/>
                </a:rPr>
                <a:t>getParameter</a:t>
              </a:r>
              <a:r>
                <a:rPr lang="pt-BR" altLang="ko-KR" sz="800" b="1" i="1">
                  <a:solidFill>
                    <a:srgbClr val="F9FAF4"/>
                  </a:solidFill>
                  <a:latin typeface="Courier New" panose="02070309020205020404" pitchFamily="49" charset="0"/>
                </a:rPr>
                <a:t>(</a:t>
              </a:r>
              <a:r>
                <a:rPr lang="pt-BR" altLang="ko-KR" sz="800" b="1" i="1">
                  <a:solidFill>
                    <a:srgbClr val="17C6A3"/>
                  </a:solidFill>
                  <a:latin typeface="Courier New" panose="02070309020205020404" pitchFamily="49" charset="0"/>
                </a:rPr>
                <a:t>"num"</a:t>
              </a:r>
              <a:r>
                <a:rPr lang="pt-BR" altLang="ko-KR" sz="800" b="1" i="1">
                  <a:solidFill>
                    <a:srgbClr val="F9FAF4"/>
                  </a:solidFill>
                  <a:latin typeface="Courier New" panose="02070309020205020404" pitchFamily="49" charset="0"/>
                </a:rPr>
                <a:t>))</a:t>
              </a:r>
              <a:r>
                <a:rPr lang="pt-BR" altLang="ko-KR" sz="800" b="1" i="1">
                  <a:solidFill>
                    <a:srgbClr val="E6E6FA"/>
                  </a:solidFill>
                  <a:latin typeface="Courier New" panose="02070309020205020404" pitchFamily="49" charset="0"/>
                </a:rPr>
                <a:t>;</a:t>
              </a:r>
            </a:p>
            <a:p>
              <a:pPr algn="l"/>
              <a:endParaRPr lang="pt-BR" altLang="ko-KR" sz="800" b="1" i="1">
                <a:solidFill>
                  <a:srgbClr val="E6E6FA"/>
                </a:solidFill>
                <a:latin typeface="Courier New" panose="02070309020205020404" pitchFamily="49" charset="0"/>
              </a:endParaRPr>
            </a:p>
            <a:p>
              <a:pPr algn="l"/>
              <a:r>
                <a:rPr lang="en-US" altLang="ko-KR" sz="800" b="1">
                  <a:solidFill>
                    <a:srgbClr val="F3EC79"/>
                  </a:solidFill>
                  <a:latin typeface="Courier New" panose="02070309020205020404" pitchFamily="49" charset="0"/>
                </a:rPr>
                <a:t>boarddao</a:t>
              </a:r>
              <a:r>
                <a:rPr lang="en-US" altLang="ko-KR" sz="800" b="1">
                  <a:solidFill>
                    <a:srgbClr val="E6E6FA"/>
                  </a:solidFill>
                  <a:latin typeface="Courier New" panose="02070309020205020404" pitchFamily="49" charset="0"/>
                </a:rPr>
                <a:t>.</a:t>
              </a:r>
              <a:r>
                <a:rPr lang="en-US" altLang="ko-KR" sz="800" b="1">
                  <a:solidFill>
                    <a:srgbClr val="A7EC21"/>
                  </a:solidFill>
                  <a:latin typeface="Courier New" panose="02070309020205020404" pitchFamily="49" charset="0"/>
                </a:rPr>
                <a:t>setReadCountUpdate</a:t>
              </a:r>
              <a:r>
                <a:rPr lang="en-US" altLang="ko-KR" sz="800" b="1">
                  <a:solidFill>
                    <a:srgbClr val="F9FAF4"/>
                  </a:solidFill>
                  <a:latin typeface="Courier New" panose="02070309020205020404" pitchFamily="49" charset="0"/>
                </a:rPr>
                <a:t>(</a:t>
              </a:r>
              <a:r>
                <a:rPr lang="en-US" altLang="ko-KR" sz="800" b="1">
                  <a:solidFill>
                    <a:srgbClr val="F3EC79"/>
                  </a:solidFill>
                  <a:latin typeface="Courier New" panose="02070309020205020404" pitchFamily="49" charset="0"/>
                </a:rPr>
                <a:t>num</a:t>
              </a:r>
              <a:r>
                <a:rPr lang="en-US" altLang="ko-KR" sz="800" b="1">
                  <a:solidFill>
                    <a:srgbClr val="F9FAF4"/>
                  </a:solidFill>
                  <a:latin typeface="Courier New" panose="02070309020205020404" pitchFamily="49" charset="0"/>
                </a:rPr>
                <a:t>)</a:t>
              </a:r>
              <a:r>
                <a:rPr lang="en-US" altLang="ko-KR" sz="800" b="1">
                  <a:solidFill>
                    <a:srgbClr val="E6E6FA"/>
                  </a:solidFill>
                  <a:latin typeface="Courier New" panose="02070309020205020404" pitchFamily="49" charset="0"/>
                </a:rPr>
                <a:t>;</a:t>
              </a:r>
            </a:p>
            <a:p>
              <a:pPr algn="l"/>
              <a:r>
                <a:rPr lang="en-US" altLang="ko-KR" sz="800" b="1">
                  <a:solidFill>
                    <a:srgbClr val="F3EC79"/>
                  </a:solidFill>
                  <a:latin typeface="Courier New" panose="02070309020205020404" pitchFamily="49" charset="0"/>
                </a:rPr>
                <a:t>boarddata</a:t>
              </a:r>
              <a:r>
                <a:rPr lang="en-US" altLang="ko-KR" sz="800" b="1">
                  <a:solidFill>
                    <a:srgbClr val="E6E6FA"/>
                  </a:solidFill>
                  <a:latin typeface="Courier New" panose="02070309020205020404" pitchFamily="49" charset="0"/>
                </a:rPr>
                <a:t>=</a:t>
              </a:r>
              <a:r>
                <a:rPr lang="en-US" altLang="ko-KR" sz="800" b="1">
                  <a:solidFill>
                    <a:srgbClr val="F3EC79"/>
                  </a:solidFill>
                  <a:latin typeface="Courier New" panose="02070309020205020404" pitchFamily="49" charset="0"/>
                </a:rPr>
                <a:t>boarddao</a:t>
              </a:r>
              <a:r>
                <a:rPr lang="en-US" altLang="ko-KR" sz="800" b="1">
                  <a:solidFill>
                    <a:srgbClr val="E6E6FA"/>
                  </a:solidFill>
                  <a:latin typeface="Courier New" panose="02070309020205020404" pitchFamily="49" charset="0"/>
                </a:rPr>
                <a:t>.</a:t>
              </a:r>
              <a:r>
                <a:rPr lang="en-US" altLang="ko-KR" sz="800" b="1">
                  <a:solidFill>
                    <a:srgbClr val="A7EC21"/>
                  </a:solidFill>
                  <a:latin typeface="Courier New" panose="02070309020205020404" pitchFamily="49" charset="0"/>
                </a:rPr>
                <a:t>getDetail</a:t>
              </a:r>
              <a:r>
                <a:rPr lang="en-US" altLang="ko-KR" sz="800" b="1">
                  <a:solidFill>
                    <a:srgbClr val="F9FAF4"/>
                  </a:solidFill>
                  <a:latin typeface="Courier New" panose="02070309020205020404" pitchFamily="49" charset="0"/>
                </a:rPr>
                <a:t>(</a:t>
              </a:r>
              <a:r>
                <a:rPr lang="en-US" altLang="ko-KR" sz="800" b="1">
                  <a:solidFill>
                    <a:srgbClr val="F3EC79"/>
                  </a:solidFill>
                  <a:latin typeface="Courier New" panose="02070309020205020404" pitchFamily="49" charset="0"/>
                </a:rPr>
                <a:t>num</a:t>
              </a:r>
              <a:r>
                <a:rPr lang="en-US" altLang="ko-KR" sz="800" b="1">
                  <a:solidFill>
                    <a:srgbClr val="F9FAF4"/>
                  </a:solidFill>
                  <a:latin typeface="Courier New" panose="02070309020205020404" pitchFamily="49" charset="0"/>
                </a:rPr>
                <a:t>)</a:t>
              </a:r>
              <a:r>
                <a:rPr lang="en-US" altLang="ko-KR" sz="800" b="1">
                  <a:solidFill>
                    <a:srgbClr val="E6E6FA"/>
                  </a:solidFill>
                  <a:latin typeface="Courier New" panose="02070309020205020404" pitchFamily="49" charset="0"/>
                </a:rPr>
                <a:t>;</a:t>
              </a:r>
            </a:p>
          </p:txBody>
        </p:sp>
      </p:grpSp>
      <p:sp>
        <p:nvSpPr>
          <p:cNvPr id="57" name="Google Shape;68;p16">
            <a:extLst>
              <a:ext uri="{FF2B5EF4-FFF2-40B4-BE49-F238E27FC236}">
                <a16:creationId xmlns:a16="http://schemas.microsoft.com/office/drawing/2014/main" id="{B70AB4B9-6516-0DB5-6D0D-E2084AA42F89}"/>
              </a:ext>
            </a:extLst>
          </p:cNvPr>
          <p:cNvSpPr txBox="1">
            <a:spLocks/>
          </p:cNvSpPr>
          <p:nvPr/>
        </p:nvSpPr>
        <p:spPr>
          <a:xfrm>
            <a:off x="6011436" y="2441835"/>
            <a:ext cx="1373901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ira Sans Extra Condensed Medium"/>
              <a:buNone/>
              <a:defRPr sz="46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1100"/>
              <a:buFont typeface="Arial"/>
              <a:buNone/>
            </a:pPr>
            <a:endParaRPr lang="en-US" sz="1050">
              <a:solidFill>
                <a:schemeClr val="bg1"/>
              </a:solidFill>
              <a:latin typeface="소요단풍체 레귤러 TTF" pitchFamily="2" charset="-127"/>
              <a:ea typeface="소요단풍체 레귤러 TTF" pitchFamily="2" charset="-127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44A4EAB3-1EC0-34E1-7106-FC04DD5FA3D9}"/>
              </a:ext>
            </a:extLst>
          </p:cNvPr>
          <p:cNvGrpSpPr/>
          <p:nvPr/>
        </p:nvGrpSpPr>
        <p:grpSpPr>
          <a:xfrm>
            <a:off x="5595678" y="2711385"/>
            <a:ext cx="1971571" cy="842700"/>
            <a:chOff x="1840942" y="1802723"/>
            <a:chExt cx="3144536" cy="631257"/>
          </a:xfrm>
        </p:grpSpPr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3173EE60-D8D0-CBDC-39D2-4D5E7E02E648}"/>
                </a:ext>
              </a:extLst>
            </p:cNvPr>
            <p:cNvSpPr/>
            <p:nvPr/>
          </p:nvSpPr>
          <p:spPr>
            <a:xfrm>
              <a:off x="1858964" y="1802723"/>
              <a:ext cx="2904174" cy="631257"/>
            </a:xfrm>
            <a:prstGeom prst="roundRect">
              <a:avLst>
                <a:gd name="adj" fmla="val 10985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6DF4550-53F6-A407-8405-8B3506194FB4}"/>
                </a:ext>
              </a:extLst>
            </p:cNvPr>
            <p:cNvSpPr txBox="1"/>
            <p:nvPr/>
          </p:nvSpPr>
          <p:spPr>
            <a:xfrm>
              <a:off x="1840942" y="1821827"/>
              <a:ext cx="3144536" cy="4199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800">
                  <a:solidFill>
                    <a:schemeClr val="bg1"/>
                  </a:solidFill>
                  <a:latin typeface="소요단풍체 레귤러 TTF" pitchFamily="2" charset="-127"/>
                  <a:ea typeface="소요단풍체 레귤러 TTF" pitchFamily="2" charset="-127"/>
                </a:rPr>
                <a:t>조회수</a:t>
              </a:r>
              <a:r>
                <a:rPr lang="en-US" altLang="ko-KR" sz="800">
                  <a:solidFill>
                    <a:schemeClr val="bg1"/>
                  </a:solidFill>
                  <a:latin typeface="소요단풍체 레귤러 TTF" pitchFamily="2" charset="-127"/>
                  <a:ea typeface="소요단풍체 레귤러 TTF" pitchFamily="2" charset="-127"/>
                </a:rPr>
                <a:t>++</a:t>
              </a:r>
            </a:p>
            <a:p>
              <a:r>
                <a:rPr lang="en-US" altLang="ko-KR" sz="800" b="1">
                  <a:solidFill>
                    <a:srgbClr val="1EB540"/>
                  </a:solidFill>
                  <a:latin typeface="소요단풍체 레귤러 TTF" pitchFamily="2" charset="-127"/>
                  <a:ea typeface="소요단풍체 레귤러 TTF" pitchFamily="2" charset="-127"/>
                </a:rPr>
                <a:t>setReadCountUpdate</a:t>
              </a:r>
            </a:p>
            <a:p>
              <a:endParaRPr lang="en-US" altLang="ko-KR" sz="800">
                <a:solidFill>
                  <a:srgbClr val="1EB540"/>
                </a:solidFill>
                <a:latin typeface="소요단풍체 레귤러 TTF" pitchFamily="2" charset="-127"/>
                <a:ea typeface="소요단풍체 레귤러 TTF" pitchFamily="2" charset="-127"/>
              </a:endParaRPr>
            </a:p>
            <a:p>
              <a:r>
                <a:rPr lang="ko-KR" altLang="en-US" sz="800">
                  <a:solidFill>
                    <a:schemeClr val="bg1"/>
                  </a:solidFill>
                  <a:latin typeface="소요단풍체 레귤러 TTF" pitchFamily="2" charset="-127"/>
                  <a:ea typeface="소요단풍체 레귤러 TTF" pitchFamily="2" charset="-127"/>
                </a:rPr>
                <a:t>게시글내용불러오기</a:t>
              </a:r>
              <a:endParaRPr lang="en-US" altLang="ko-KR" sz="800">
                <a:solidFill>
                  <a:schemeClr val="bg1"/>
                </a:solidFill>
                <a:latin typeface="소요단풍체 레귤러 TTF" pitchFamily="2" charset="-127"/>
                <a:ea typeface="소요단풍체 레귤러 TTF" pitchFamily="2" charset="-127"/>
              </a:endParaRPr>
            </a:p>
            <a:p>
              <a:r>
                <a:rPr lang="en-US" altLang="ko-KR" sz="800" b="1">
                  <a:solidFill>
                    <a:srgbClr val="1EB540"/>
                  </a:solidFill>
                  <a:latin typeface="소요단풍체 레귤러 TTF" pitchFamily="2" charset="-127"/>
                  <a:ea typeface="소요단풍체 레귤러 TTF" pitchFamily="2" charset="-127"/>
                </a:rPr>
                <a:t>getDetail</a:t>
              </a:r>
            </a:p>
            <a:p>
              <a:endParaRPr lang="en-US" altLang="ko-KR" sz="800">
                <a:solidFill>
                  <a:srgbClr val="1EB540"/>
                </a:solidFill>
                <a:latin typeface="소요단풍체 레귤러 TTF" pitchFamily="2" charset="-127"/>
                <a:ea typeface="소요단풍체 레귤러 TTF" pitchFamily="2" charset="-127"/>
              </a:endParaRPr>
            </a:p>
            <a:p>
              <a:endParaRPr lang="en-US" altLang="ko-KR" sz="800">
                <a:solidFill>
                  <a:srgbClr val="E6E6FA"/>
                </a:solidFill>
                <a:latin typeface="소요단풍체 레귤러 TTF" pitchFamily="2" charset="-127"/>
                <a:ea typeface="소요단풍체 레귤러 TTF" pitchFamily="2" charset="-127"/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7A5732E7-276F-6D0C-CA84-F74D1B4F0346}"/>
              </a:ext>
            </a:extLst>
          </p:cNvPr>
          <p:cNvGrpSpPr/>
          <p:nvPr/>
        </p:nvGrpSpPr>
        <p:grpSpPr>
          <a:xfrm>
            <a:off x="2227750" y="3428485"/>
            <a:ext cx="843300" cy="842700"/>
            <a:chOff x="4150350" y="999398"/>
            <a:chExt cx="843300" cy="842700"/>
          </a:xfrm>
        </p:grpSpPr>
        <p:sp>
          <p:nvSpPr>
            <p:cNvPr id="65" name="Google Shape;69;p16">
              <a:extLst>
                <a:ext uri="{FF2B5EF4-FFF2-40B4-BE49-F238E27FC236}">
                  <a16:creationId xmlns:a16="http://schemas.microsoft.com/office/drawing/2014/main" id="{2FC9E8A7-37AD-3DEF-9BE2-32324ED7613A}"/>
                </a:ext>
              </a:extLst>
            </p:cNvPr>
            <p:cNvSpPr/>
            <p:nvPr/>
          </p:nvSpPr>
          <p:spPr>
            <a:xfrm>
              <a:off x="4150350" y="999398"/>
              <a:ext cx="843300" cy="842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8;p16">
              <a:extLst>
                <a:ext uri="{FF2B5EF4-FFF2-40B4-BE49-F238E27FC236}">
                  <a16:creationId xmlns:a16="http://schemas.microsoft.com/office/drawing/2014/main" id="{48EA5D98-6A76-D36C-4ACB-9055636DAA2A}"/>
                </a:ext>
              </a:extLst>
            </p:cNvPr>
            <p:cNvSpPr txBox="1">
              <a:spLocks/>
            </p:cNvSpPr>
            <p:nvPr/>
          </p:nvSpPr>
          <p:spPr>
            <a:xfrm>
              <a:off x="4208413" y="1268948"/>
              <a:ext cx="727174" cy="30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Fira Sans Extra Condensed Medium"/>
                <a:buNone/>
                <a:defRPr sz="4600" b="0" i="0" u="none" strike="noStrike" cap="non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buSzPts val="1100"/>
                <a:buFont typeface="Arial"/>
                <a:buNone/>
              </a:pPr>
              <a:r>
                <a:rPr lang="en-US" sz="1050">
                  <a:solidFill>
                    <a:schemeClr val="bg1"/>
                  </a:solidFill>
                </a:rPr>
                <a:t>Action</a:t>
              </a:r>
            </a:p>
            <a:p>
              <a:pPr>
                <a:buSzPts val="1100"/>
                <a:buFont typeface="Arial"/>
                <a:buNone/>
              </a:pPr>
              <a:r>
                <a:rPr lang="en-US" sz="1050">
                  <a:solidFill>
                    <a:schemeClr val="bg1"/>
                  </a:solidFill>
                </a:rPr>
                <a:t>Forward</a:t>
              </a: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AC682C06-2D88-D16A-7FE2-6CD43F560FEC}"/>
              </a:ext>
            </a:extLst>
          </p:cNvPr>
          <p:cNvGrpSpPr/>
          <p:nvPr/>
        </p:nvGrpSpPr>
        <p:grpSpPr>
          <a:xfrm>
            <a:off x="2544710" y="4152798"/>
            <a:ext cx="2959202" cy="475638"/>
            <a:chOff x="1840942" y="1802723"/>
            <a:chExt cx="2922196" cy="650363"/>
          </a:xfrm>
        </p:grpSpPr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86E7A172-10C5-D5FD-2825-9E801C53F7AF}"/>
                </a:ext>
              </a:extLst>
            </p:cNvPr>
            <p:cNvSpPr/>
            <p:nvPr/>
          </p:nvSpPr>
          <p:spPr>
            <a:xfrm>
              <a:off x="1858964" y="1802723"/>
              <a:ext cx="2904174" cy="631257"/>
            </a:xfrm>
            <a:prstGeom prst="roundRect">
              <a:avLst>
                <a:gd name="adj" fmla="val 10985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25EACC5-FC6B-C048-6CD1-01C5F73433CF}"/>
                </a:ext>
              </a:extLst>
            </p:cNvPr>
            <p:cNvSpPr txBox="1"/>
            <p:nvPr/>
          </p:nvSpPr>
          <p:spPr>
            <a:xfrm>
              <a:off x="1840942" y="1821828"/>
              <a:ext cx="2861872" cy="6312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altLang="ko-KR" sz="800" b="1">
                  <a:solidFill>
                    <a:srgbClr val="1290C3"/>
                  </a:solidFill>
                  <a:latin typeface="Courier New" panose="02070309020205020404" pitchFamily="49" charset="0"/>
                </a:rPr>
                <a:t>ActionForward</a:t>
              </a:r>
              <a:r>
                <a:rPr lang="en-US" altLang="ko-KR" sz="800" b="1">
                  <a:solidFill>
                    <a:srgbClr val="D9E8F7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ko-KR" sz="800" b="1">
                  <a:solidFill>
                    <a:srgbClr val="F2F200"/>
                  </a:solidFill>
                  <a:latin typeface="Courier New" panose="02070309020205020404" pitchFamily="49" charset="0"/>
                </a:rPr>
                <a:t>forward</a:t>
              </a:r>
              <a:r>
                <a:rPr lang="en-US" altLang="ko-KR" sz="800" b="1">
                  <a:solidFill>
                    <a:srgbClr val="D9E8F7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ko-KR" sz="800" b="1">
                  <a:solidFill>
                    <a:srgbClr val="E6E6FA"/>
                  </a:solidFill>
                  <a:latin typeface="Courier New" panose="02070309020205020404" pitchFamily="49" charset="0"/>
                </a:rPr>
                <a:t>=</a:t>
              </a:r>
              <a:r>
                <a:rPr lang="en-US" altLang="ko-KR" sz="800" b="1">
                  <a:solidFill>
                    <a:srgbClr val="D9E8F7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ko-KR" sz="800" b="1">
                  <a:solidFill>
                    <a:srgbClr val="CC6C1D"/>
                  </a:solidFill>
                  <a:latin typeface="Courier New" panose="02070309020205020404" pitchFamily="49" charset="0"/>
                </a:rPr>
                <a:t>new</a:t>
              </a:r>
              <a:r>
                <a:rPr lang="en-US" altLang="ko-KR" sz="800" b="1">
                  <a:solidFill>
                    <a:srgbClr val="D9E8F7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ko-KR" sz="800" b="1">
                  <a:solidFill>
                    <a:srgbClr val="A7EC21"/>
                  </a:solidFill>
                  <a:latin typeface="Courier New" panose="02070309020205020404" pitchFamily="49" charset="0"/>
                </a:rPr>
                <a:t>ActionForward</a:t>
              </a:r>
              <a:r>
                <a:rPr lang="en-US" altLang="ko-KR" sz="800" b="1">
                  <a:solidFill>
                    <a:srgbClr val="F9FAF4"/>
                  </a:solidFill>
                  <a:latin typeface="Courier New" panose="02070309020205020404" pitchFamily="49" charset="0"/>
                </a:rPr>
                <a:t>()</a:t>
              </a:r>
              <a:r>
                <a:rPr lang="en-US" altLang="ko-KR" sz="800" b="1">
                  <a:solidFill>
                    <a:srgbClr val="E6E6FA"/>
                  </a:solidFill>
                  <a:latin typeface="Courier New" panose="02070309020205020404" pitchFamily="49" charset="0"/>
                </a:rPr>
                <a:t>;</a:t>
              </a:r>
              <a:endParaRPr lang="en-US" altLang="ko-KR" sz="800" b="1">
                <a:solidFill>
                  <a:srgbClr val="F3EC79"/>
                </a:solidFill>
                <a:latin typeface="Courier New" panose="02070309020205020404" pitchFamily="49" charset="0"/>
              </a:endParaRPr>
            </a:p>
            <a:p>
              <a:pPr algn="l"/>
              <a:r>
                <a:rPr lang="en-US" altLang="ko-KR" sz="800" b="1">
                  <a:solidFill>
                    <a:srgbClr val="F3EC79"/>
                  </a:solidFill>
                  <a:latin typeface="Courier New" panose="02070309020205020404" pitchFamily="49" charset="0"/>
                </a:rPr>
                <a:t>forward</a:t>
              </a:r>
              <a:r>
                <a:rPr lang="en-US" altLang="ko-KR" sz="800" b="1">
                  <a:solidFill>
                    <a:srgbClr val="E6E6FA"/>
                  </a:solidFill>
                  <a:latin typeface="Courier New" panose="02070309020205020404" pitchFamily="49" charset="0"/>
                </a:rPr>
                <a:t>.</a:t>
              </a:r>
              <a:r>
                <a:rPr lang="en-US" altLang="ko-KR" sz="800" b="1">
                  <a:solidFill>
                    <a:srgbClr val="A7EC21"/>
                  </a:solidFill>
                  <a:latin typeface="Courier New" panose="02070309020205020404" pitchFamily="49" charset="0"/>
                </a:rPr>
                <a:t>setRedirect</a:t>
              </a:r>
              <a:r>
                <a:rPr lang="en-US" altLang="ko-KR" sz="800" b="1">
                  <a:solidFill>
                    <a:srgbClr val="F9FAF4"/>
                  </a:solidFill>
                  <a:latin typeface="Courier New" panose="02070309020205020404" pitchFamily="49" charset="0"/>
                </a:rPr>
                <a:t>(</a:t>
              </a:r>
              <a:r>
                <a:rPr lang="en-US" altLang="ko-KR" sz="800" b="1">
                  <a:solidFill>
                    <a:srgbClr val="CC6C1D"/>
                  </a:solidFill>
                  <a:latin typeface="Courier New" panose="02070309020205020404" pitchFamily="49" charset="0"/>
                </a:rPr>
                <a:t>false</a:t>
              </a:r>
              <a:r>
                <a:rPr lang="en-US" altLang="ko-KR" sz="800" b="1">
                  <a:solidFill>
                    <a:srgbClr val="F9FAF4"/>
                  </a:solidFill>
                  <a:latin typeface="Courier New" panose="02070309020205020404" pitchFamily="49" charset="0"/>
                </a:rPr>
                <a:t>)</a:t>
              </a:r>
              <a:r>
                <a:rPr lang="en-US" altLang="ko-KR" sz="800" b="1">
                  <a:solidFill>
                    <a:srgbClr val="E6E6FA"/>
                  </a:solidFill>
                  <a:latin typeface="Courier New" panose="02070309020205020404" pitchFamily="49" charset="0"/>
                </a:rPr>
                <a:t>;</a:t>
              </a:r>
            </a:p>
            <a:p>
              <a:pPr algn="l"/>
              <a:r>
                <a:rPr lang="en-US" altLang="ko-KR" sz="800" b="1">
                  <a:solidFill>
                    <a:srgbClr val="F3EC79"/>
                  </a:solidFill>
                  <a:latin typeface="Courier New" panose="02070309020205020404" pitchFamily="49" charset="0"/>
                </a:rPr>
                <a:t>forward</a:t>
              </a:r>
              <a:r>
                <a:rPr lang="en-US" altLang="ko-KR" sz="800" b="1">
                  <a:solidFill>
                    <a:srgbClr val="E6E6FA"/>
                  </a:solidFill>
                  <a:latin typeface="Courier New" panose="02070309020205020404" pitchFamily="49" charset="0"/>
                </a:rPr>
                <a:t>.</a:t>
              </a:r>
              <a:r>
                <a:rPr lang="en-US" altLang="ko-KR" sz="800" b="1">
                  <a:solidFill>
                    <a:srgbClr val="A7EC21"/>
                  </a:solidFill>
                  <a:latin typeface="Courier New" panose="02070309020205020404" pitchFamily="49" charset="0"/>
                </a:rPr>
                <a:t>setPath</a:t>
              </a:r>
              <a:r>
                <a:rPr lang="en-US" altLang="ko-KR" sz="800" b="1">
                  <a:solidFill>
                    <a:srgbClr val="F9FAF4"/>
                  </a:solidFill>
                  <a:latin typeface="Courier New" panose="02070309020205020404" pitchFamily="49" charset="0"/>
                </a:rPr>
                <a:t>(</a:t>
              </a:r>
              <a:r>
                <a:rPr lang="en-US" altLang="ko-KR" sz="800" b="1">
                  <a:solidFill>
                    <a:srgbClr val="17C6A3"/>
                  </a:solidFill>
                  <a:latin typeface="Courier New" panose="02070309020205020404" pitchFamily="49" charset="0"/>
                </a:rPr>
                <a:t>"./board/qna_board_view.jsp"</a:t>
              </a:r>
              <a:r>
                <a:rPr lang="en-US" altLang="ko-KR" sz="800" b="1">
                  <a:solidFill>
                    <a:srgbClr val="F9FAF4"/>
                  </a:solidFill>
                  <a:latin typeface="Courier New" panose="02070309020205020404" pitchFamily="49" charset="0"/>
                </a:rPr>
                <a:t>)</a:t>
              </a:r>
              <a:r>
                <a:rPr lang="en-US" altLang="ko-KR" sz="800" b="1">
                  <a:solidFill>
                    <a:srgbClr val="E6E6FA"/>
                  </a:solidFill>
                  <a:latin typeface="Courier New" panose="02070309020205020404" pitchFamily="49" charset="0"/>
                </a:rPr>
                <a:t>;</a:t>
              </a:r>
            </a:p>
          </p:txBody>
        </p:sp>
      </p:grpSp>
      <p:cxnSp>
        <p:nvCxnSpPr>
          <p:cNvPr id="67" name="Google Shape;169;p18">
            <a:extLst>
              <a:ext uri="{FF2B5EF4-FFF2-40B4-BE49-F238E27FC236}">
                <a16:creationId xmlns:a16="http://schemas.microsoft.com/office/drawing/2014/main" id="{69398D4E-1226-CDA4-ED33-C1025EB4846A}"/>
              </a:ext>
            </a:extLst>
          </p:cNvPr>
          <p:cNvCxnSpPr>
            <a:cxnSpLocks/>
          </p:cNvCxnSpPr>
          <p:nvPr/>
        </p:nvCxnSpPr>
        <p:spPr>
          <a:xfrm flipV="1">
            <a:off x="5158363" y="1771946"/>
            <a:ext cx="475388" cy="294282"/>
          </a:xfrm>
          <a:prstGeom prst="straightConnector1">
            <a:avLst/>
          </a:prstGeom>
          <a:noFill/>
          <a:ln w="19050" cap="flat" cmpd="sng">
            <a:solidFill>
              <a:srgbClr val="AAAAAA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68" name="Google Shape;169;p18">
            <a:extLst>
              <a:ext uri="{FF2B5EF4-FFF2-40B4-BE49-F238E27FC236}">
                <a16:creationId xmlns:a16="http://schemas.microsoft.com/office/drawing/2014/main" id="{9D11023E-4883-E4DC-E92A-420386D33FEC}"/>
              </a:ext>
            </a:extLst>
          </p:cNvPr>
          <p:cNvCxnSpPr>
            <a:cxnSpLocks/>
          </p:cNvCxnSpPr>
          <p:nvPr/>
        </p:nvCxnSpPr>
        <p:spPr>
          <a:xfrm flipH="1">
            <a:off x="5161352" y="1976888"/>
            <a:ext cx="472399" cy="277686"/>
          </a:xfrm>
          <a:prstGeom prst="straightConnector1">
            <a:avLst/>
          </a:prstGeom>
          <a:noFill/>
          <a:ln w="19050" cap="flat" cmpd="sng">
            <a:solidFill>
              <a:srgbClr val="AAAAAA"/>
            </a:solidFill>
            <a:prstDash val="solid"/>
            <a:miter lim="800000"/>
            <a:headEnd type="none" w="sm" len="sm"/>
            <a:tailEnd type="stealth" w="med" len="med"/>
          </a:ln>
        </p:spPr>
      </p:cxn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8FCAAF3E-93F0-87D6-183E-3068298599CA}"/>
              </a:ext>
            </a:extLst>
          </p:cNvPr>
          <p:cNvGrpSpPr/>
          <p:nvPr/>
        </p:nvGrpSpPr>
        <p:grpSpPr>
          <a:xfrm>
            <a:off x="7870181" y="842598"/>
            <a:ext cx="843300" cy="842700"/>
            <a:chOff x="423582" y="1010687"/>
            <a:chExt cx="843300" cy="842700"/>
          </a:xfrm>
        </p:grpSpPr>
        <p:sp>
          <p:nvSpPr>
            <p:cNvPr id="78" name="Google Shape;69;p16">
              <a:extLst>
                <a:ext uri="{FF2B5EF4-FFF2-40B4-BE49-F238E27FC236}">
                  <a16:creationId xmlns:a16="http://schemas.microsoft.com/office/drawing/2014/main" id="{9E310C1C-1F3C-3118-7054-40145C09057E}"/>
                </a:ext>
              </a:extLst>
            </p:cNvPr>
            <p:cNvSpPr/>
            <p:nvPr/>
          </p:nvSpPr>
          <p:spPr>
            <a:xfrm>
              <a:off x="423582" y="1010687"/>
              <a:ext cx="843300" cy="842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68;p16">
              <a:extLst>
                <a:ext uri="{FF2B5EF4-FFF2-40B4-BE49-F238E27FC236}">
                  <a16:creationId xmlns:a16="http://schemas.microsoft.com/office/drawing/2014/main" id="{160B5204-2AB9-2CB1-8655-075363577A67}"/>
                </a:ext>
              </a:extLst>
            </p:cNvPr>
            <p:cNvSpPr txBox="1">
              <a:spLocks/>
            </p:cNvSpPr>
            <p:nvPr/>
          </p:nvSpPr>
          <p:spPr>
            <a:xfrm>
              <a:off x="423582" y="1280237"/>
              <a:ext cx="843298" cy="30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Fira Sans Extra Condensed Medium"/>
                <a:buNone/>
                <a:defRPr sz="4600" b="0" i="0" u="none" strike="noStrike" cap="non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buSzPts val="1100"/>
                <a:buFont typeface="Arial"/>
                <a:buNone/>
              </a:pPr>
              <a:r>
                <a:rPr lang="en-US" sz="1050">
                  <a:solidFill>
                    <a:schemeClr val="bg1"/>
                  </a:solidFill>
                </a:rPr>
                <a:t>board_view</a:t>
              </a:r>
            </a:p>
            <a:p>
              <a:pPr>
                <a:buSzPts val="1100"/>
                <a:buFont typeface="Arial"/>
                <a:buNone/>
              </a:pPr>
              <a:r>
                <a:rPr lang="en-US" sz="1050">
                  <a:solidFill>
                    <a:schemeClr val="bg1"/>
                  </a:solidFill>
                </a:rPr>
                <a:t>.jsp</a:t>
              </a:r>
            </a:p>
          </p:txBody>
        </p:sp>
      </p:grpSp>
      <p:cxnSp>
        <p:nvCxnSpPr>
          <p:cNvPr id="80" name="Google Shape;169;p18">
            <a:extLst>
              <a:ext uri="{FF2B5EF4-FFF2-40B4-BE49-F238E27FC236}">
                <a16:creationId xmlns:a16="http://schemas.microsoft.com/office/drawing/2014/main" id="{85B24FD7-A79F-5D5A-9AA8-B44F0610BF56}"/>
              </a:ext>
            </a:extLst>
          </p:cNvPr>
          <p:cNvCxnSpPr>
            <a:cxnSpLocks/>
          </p:cNvCxnSpPr>
          <p:nvPr/>
        </p:nvCxnSpPr>
        <p:spPr>
          <a:xfrm flipV="1">
            <a:off x="5076265" y="1535180"/>
            <a:ext cx="2706105" cy="1689742"/>
          </a:xfrm>
          <a:prstGeom prst="straightConnector1">
            <a:avLst/>
          </a:prstGeom>
          <a:noFill/>
          <a:ln w="19050" cap="flat" cmpd="sng">
            <a:solidFill>
              <a:srgbClr val="AAAAAA"/>
            </a:solidFill>
            <a:prstDash val="solid"/>
            <a:miter lim="800000"/>
            <a:headEnd type="none" w="sm" len="sm"/>
            <a:tailEnd type="stealth" w="med" len="med"/>
          </a:ln>
        </p:spPr>
      </p:cxn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A57D6495-B4B1-B045-8D3C-26B04E534207}"/>
              </a:ext>
            </a:extLst>
          </p:cNvPr>
          <p:cNvGrpSpPr/>
          <p:nvPr/>
        </p:nvGrpSpPr>
        <p:grpSpPr>
          <a:xfrm>
            <a:off x="4151124" y="3132735"/>
            <a:ext cx="843300" cy="842700"/>
            <a:chOff x="2168725" y="1010687"/>
            <a:chExt cx="843300" cy="842700"/>
          </a:xfrm>
        </p:grpSpPr>
        <p:sp>
          <p:nvSpPr>
            <p:cNvPr id="84" name="Google Shape;69;p16">
              <a:extLst>
                <a:ext uri="{FF2B5EF4-FFF2-40B4-BE49-F238E27FC236}">
                  <a16:creationId xmlns:a16="http://schemas.microsoft.com/office/drawing/2014/main" id="{37DA1762-F87B-383F-84ED-446BBB6C1148}"/>
                </a:ext>
              </a:extLst>
            </p:cNvPr>
            <p:cNvSpPr/>
            <p:nvPr/>
          </p:nvSpPr>
          <p:spPr>
            <a:xfrm>
              <a:off x="2168725" y="1010687"/>
              <a:ext cx="843300" cy="842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68;p16">
              <a:extLst>
                <a:ext uri="{FF2B5EF4-FFF2-40B4-BE49-F238E27FC236}">
                  <a16:creationId xmlns:a16="http://schemas.microsoft.com/office/drawing/2014/main" id="{5E9719E4-4397-D7F6-D341-27B665B565BF}"/>
                </a:ext>
              </a:extLst>
            </p:cNvPr>
            <p:cNvSpPr txBox="1">
              <a:spLocks/>
            </p:cNvSpPr>
            <p:nvPr/>
          </p:nvSpPr>
          <p:spPr>
            <a:xfrm>
              <a:off x="2226788" y="1280237"/>
              <a:ext cx="727174" cy="30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Fira Sans Extra Condensed Medium"/>
                <a:buNone/>
                <a:defRPr sz="4600" b="0" i="0" u="none" strike="noStrike" cap="non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buSzPts val="1100"/>
                <a:buFont typeface="Arial"/>
                <a:buNone/>
              </a:pPr>
              <a:r>
                <a:rPr lang="en-US" sz="1050">
                  <a:solidFill>
                    <a:schemeClr val="bg1"/>
                  </a:solidFill>
                </a:rPr>
                <a:t>Board</a:t>
              </a:r>
            </a:p>
            <a:p>
              <a:pPr>
                <a:buSzPts val="1100"/>
                <a:buFont typeface="Arial"/>
                <a:buNone/>
              </a:pPr>
              <a:r>
                <a:rPr lang="en-US" sz="1050">
                  <a:solidFill>
                    <a:schemeClr val="bg1"/>
                  </a:solidFill>
                </a:rPr>
                <a:t>Front</a:t>
              </a:r>
            </a:p>
            <a:p>
              <a:pPr>
                <a:buSzPts val="1100"/>
                <a:buFont typeface="Arial"/>
                <a:buNone/>
              </a:pPr>
              <a:r>
                <a:rPr lang="en-US" sz="1050">
                  <a:solidFill>
                    <a:schemeClr val="bg1"/>
                  </a:solidFill>
                </a:rPr>
                <a:t>Controller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426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BF42CF5-BC21-BA22-EA14-9194373F7F6E}"/>
              </a:ext>
            </a:extLst>
          </p:cNvPr>
          <p:cNvGrpSpPr/>
          <p:nvPr/>
        </p:nvGrpSpPr>
        <p:grpSpPr>
          <a:xfrm>
            <a:off x="248836" y="210597"/>
            <a:ext cx="6736910" cy="726141"/>
            <a:chOff x="1858963" y="1802722"/>
            <a:chExt cx="3927306" cy="744291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6B2AC5A1-009B-C0DE-8258-E60BB5EC1235}"/>
                </a:ext>
              </a:extLst>
            </p:cNvPr>
            <p:cNvSpPr/>
            <p:nvPr/>
          </p:nvSpPr>
          <p:spPr>
            <a:xfrm>
              <a:off x="1858964" y="1802722"/>
              <a:ext cx="3621584" cy="744291"/>
            </a:xfrm>
            <a:prstGeom prst="roundRect">
              <a:avLst>
                <a:gd name="adj" fmla="val 10985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DB7A23D-82F7-F7F7-4524-8F9F80F597F7}"/>
                </a:ext>
              </a:extLst>
            </p:cNvPr>
            <p:cNvSpPr txBox="1"/>
            <p:nvPr/>
          </p:nvSpPr>
          <p:spPr>
            <a:xfrm>
              <a:off x="1858963" y="1839127"/>
              <a:ext cx="3927306" cy="2930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altLang="ko-KR" sz="900">
                  <a:solidFill>
                    <a:srgbClr val="808080"/>
                  </a:solidFill>
                  <a:latin typeface="Courier New" panose="02070309020205020404" pitchFamily="49" charset="0"/>
                </a:rPr>
                <a:t>&lt;</a:t>
              </a:r>
              <a:r>
                <a:rPr lang="en-US" altLang="ko-KR" sz="900" b="1">
                  <a:solidFill>
                    <a:srgbClr val="03A8D8"/>
                  </a:solidFill>
                  <a:latin typeface="Courier New" panose="02070309020205020404" pitchFamily="49" charset="0"/>
                </a:rPr>
                <a:t>a </a:t>
              </a:r>
              <a:r>
                <a:rPr lang="en-US" altLang="ko-KR" sz="900" b="1">
                  <a:solidFill>
                    <a:srgbClr val="A7EC21"/>
                  </a:solidFill>
                  <a:latin typeface="Courier New" panose="02070309020205020404" pitchFamily="49" charset="0"/>
                </a:rPr>
                <a:t>href</a:t>
              </a:r>
              <a:r>
                <a:rPr lang="en-US" altLang="ko-KR" sz="900" b="1">
                  <a:solidFill>
                    <a:srgbClr val="52CA11"/>
                  </a:solidFill>
                  <a:latin typeface="Courier New" panose="02070309020205020404" pitchFamily="49" charset="0"/>
                </a:rPr>
                <a:t>=</a:t>
              </a:r>
              <a:r>
                <a:rPr lang="en-US" altLang="ko-KR" sz="900" b="1" i="1">
                  <a:solidFill>
                    <a:srgbClr val="17C694"/>
                  </a:solidFill>
                  <a:latin typeface="Courier New" panose="02070309020205020404" pitchFamily="49" charset="0"/>
                </a:rPr>
                <a:t>"./BoardReplyAction.bo?num=</a:t>
              </a:r>
              <a:r>
                <a:rPr lang="en-US" altLang="ko-KR" sz="900" b="1" i="1">
                  <a:solidFill>
                    <a:srgbClr val="FBD153"/>
                  </a:solidFill>
                  <a:latin typeface="Courier New" panose="02070309020205020404" pitchFamily="49" charset="0"/>
                </a:rPr>
                <a:t>&lt;%=</a:t>
              </a:r>
              <a:r>
                <a:rPr lang="en-US" altLang="ko-KR" sz="900" b="1" i="1">
                  <a:solidFill>
                    <a:srgbClr val="D9E8F7"/>
                  </a:solidFill>
                  <a:latin typeface="Courier New" panose="02070309020205020404" pitchFamily="49" charset="0"/>
                </a:rPr>
                <a:t>board.getBOARD_NUM() </a:t>
              </a:r>
              <a:r>
                <a:rPr lang="en-US" altLang="ko-KR" sz="900" b="1" i="1">
                  <a:solidFill>
                    <a:srgbClr val="FBD153"/>
                  </a:solidFill>
                  <a:latin typeface="Courier New" panose="02070309020205020404" pitchFamily="49" charset="0"/>
                </a:rPr>
                <a:t>%&gt;</a:t>
              </a:r>
              <a:r>
                <a:rPr lang="en-US" altLang="ko-KR" sz="900" b="1" i="1">
                  <a:solidFill>
                    <a:srgbClr val="17C694"/>
                  </a:solidFill>
                  <a:latin typeface="Courier New" panose="02070309020205020404" pitchFamily="49" charset="0"/>
                </a:rPr>
                <a:t>"</a:t>
              </a:r>
              <a:r>
                <a:rPr lang="en-US" altLang="ko-KR" sz="900" b="1" i="1">
                  <a:solidFill>
                    <a:srgbClr val="808080"/>
                  </a:solidFill>
                  <a:latin typeface="Courier New" panose="02070309020205020404" pitchFamily="49" charset="0"/>
                </a:rPr>
                <a:t>&gt;</a:t>
              </a:r>
              <a:r>
                <a:rPr lang="en-US" altLang="ko-KR" sz="900">
                  <a:solidFill>
                    <a:srgbClr val="D9E8F7"/>
                  </a:solidFill>
                  <a:latin typeface="Courier New" panose="02070309020205020404" pitchFamily="49" charset="0"/>
                </a:rPr>
                <a:t>[</a:t>
              </a:r>
              <a:r>
                <a:rPr lang="ko-KR" altLang="en-US" sz="900">
                  <a:solidFill>
                    <a:srgbClr val="D9E8F7"/>
                  </a:solidFill>
                  <a:latin typeface="Courier New" panose="02070309020205020404" pitchFamily="49" charset="0"/>
                </a:rPr>
                <a:t>답변</a:t>
              </a:r>
              <a:r>
                <a:rPr lang="en-US" altLang="ko-KR" sz="900">
                  <a:solidFill>
                    <a:srgbClr val="D9E8F7"/>
                  </a:solidFill>
                  <a:latin typeface="Courier New" panose="02070309020205020404" pitchFamily="49" charset="0"/>
                </a:rPr>
                <a:t>]</a:t>
              </a:r>
              <a:r>
                <a:rPr lang="en-US" altLang="ko-KR" sz="900">
                  <a:solidFill>
                    <a:srgbClr val="808080"/>
                  </a:solidFill>
                  <a:latin typeface="Courier New" panose="02070309020205020404" pitchFamily="49" charset="0"/>
                </a:rPr>
                <a:t>&lt;/</a:t>
              </a:r>
              <a:r>
                <a:rPr lang="en-US" altLang="ko-KR" sz="900" b="1">
                  <a:solidFill>
                    <a:srgbClr val="03A8D8"/>
                  </a:solidFill>
                  <a:latin typeface="Courier New" panose="02070309020205020404" pitchFamily="49" charset="0"/>
                </a:rPr>
                <a:t>a</a:t>
              </a:r>
              <a:r>
                <a:rPr lang="en-US" altLang="ko-KR" sz="900" b="1">
                  <a:solidFill>
                    <a:srgbClr val="808080"/>
                  </a:solidFill>
                  <a:latin typeface="Courier New" panose="02070309020205020404" pitchFamily="49" charset="0"/>
                </a:rPr>
                <a:t>&gt;</a:t>
              </a:r>
              <a:r>
                <a:rPr lang="en-US" altLang="ko-KR" sz="900" b="1">
                  <a:solidFill>
                    <a:srgbClr val="DD2867"/>
                  </a:solidFill>
                  <a:latin typeface="Courier New" panose="02070309020205020404" pitchFamily="49" charset="0"/>
                </a:rPr>
                <a:t>&amp;nbsp;&amp;nbsp;</a:t>
              </a:r>
            </a:p>
            <a:p>
              <a:pPr algn="l"/>
              <a:r>
                <a:rPr lang="en-US" altLang="ko-KR" sz="900">
                  <a:solidFill>
                    <a:srgbClr val="808080"/>
                  </a:solidFill>
                  <a:latin typeface="Courier New" panose="02070309020205020404" pitchFamily="49" charset="0"/>
                </a:rPr>
                <a:t>&lt;</a:t>
              </a:r>
              <a:r>
                <a:rPr lang="en-US" altLang="ko-KR" sz="900" b="1">
                  <a:solidFill>
                    <a:srgbClr val="03A8D8"/>
                  </a:solidFill>
                  <a:latin typeface="Courier New" panose="02070309020205020404" pitchFamily="49" charset="0"/>
                </a:rPr>
                <a:t>a </a:t>
              </a:r>
              <a:r>
                <a:rPr lang="en-US" altLang="ko-KR" sz="900" b="1">
                  <a:solidFill>
                    <a:srgbClr val="A7EC21"/>
                  </a:solidFill>
                  <a:latin typeface="Courier New" panose="02070309020205020404" pitchFamily="49" charset="0"/>
                </a:rPr>
                <a:t>href</a:t>
              </a:r>
              <a:r>
                <a:rPr lang="en-US" altLang="ko-KR" sz="900" b="1">
                  <a:solidFill>
                    <a:srgbClr val="52CA11"/>
                  </a:solidFill>
                  <a:latin typeface="Courier New" panose="02070309020205020404" pitchFamily="49" charset="0"/>
                </a:rPr>
                <a:t>=</a:t>
              </a:r>
              <a:r>
                <a:rPr lang="en-US" altLang="ko-KR" sz="900" b="1" i="1">
                  <a:solidFill>
                    <a:srgbClr val="17C694"/>
                  </a:solidFill>
                  <a:latin typeface="Courier New" panose="02070309020205020404" pitchFamily="49" charset="0"/>
                </a:rPr>
                <a:t>"./BoardModify.bo?num=</a:t>
              </a:r>
              <a:r>
                <a:rPr lang="en-US" altLang="ko-KR" sz="900" b="1" i="1">
                  <a:solidFill>
                    <a:srgbClr val="FBD153"/>
                  </a:solidFill>
                  <a:latin typeface="Courier New" panose="02070309020205020404" pitchFamily="49" charset="0"/>
                </a:rPr>
                <a:t>&lt;%=</a:t>
              </a:r>
              <a:r>
                <a:rPr lang="en-US" altLang="ko-KR" sz="900" b="1" i="1">
                  <a:solidFill>
                    <a:srgbClr val="D9E8F7"/>
                  </a:solidFill>
                  <a:latin typeface="Courier New" panose="02070309020205020404" pitchFamily="49" charset="0"/>
                </a:rPr>
                <a:t>board.getBOARD_NUM() </a:t>
              </a:r>
              <a:r>
                <a:rPr lang="en-US" altLang="ko-KR" sz="900" b="1" i="1">
                  <a:solidFill>
                    <a:srgbClr val="FBD153"/>
                  </a:solidFill>
                  <a:latin typeface="Courier New" panose="02070309020205020404" pitchFamily="49" charset="0"/>
                </a:rPr>
                <a:t>%&gt;</a:t>
              </a:r>
              <a:r>
                <a:rPr lang="en-US" altLang="ko-KR" sz="900" b="1" i="1">
                  <a:solidFill>
                    <a:srgbClr val="17C694"/>
                  </a:solidFill>
                  <a:latin typeface="Courier New" panose="02070309020205020404" pitchFamily="49" charset="0"/>
                </a:rPr>
                <a:t>"</a:t>
              </a:r>
              <a:r>
                <a:rPr lang="en-US" altLang="ko-KR" sz="900" b="1" i="1">
                  <a:solidFill>
                    <a:srgbClr val="808080"/>
                  </a:solidFill>
                  <a:latin typeface="Courier New" panose="02070309020205020404" pitchFamily="49" charset="0"/>
                </a:rPr>
                <a:t>&gt;</a:t>
              </a:r>
              <a:r>
                <a:rPr lang="en-US" altLang="ko-KR" sz="900">
                  <a:solidFill>
                    <a:srgbClr val="D9E8F7"/>
                  </a:solidFill>
                  <a:latin typeface="Courier New" panose="02070309020205020404" pitchFamily="49" charset="0"/>
                </a:rPr>
                <a:t>[</a:t>
              </a:r>
              <a:r>
                <a:rPr lang="ko-KR" altLang="en-US" sz="900">
                  <a:solidFill>
                    <a:srgbClr val="D9E8F7"/>
                  </a:solidFill>
                  <a:latin typeface="Courier New" panose="02070309020205020404" pitchFamily="49" charset="0"/>
                </a:rPr>
                <a:t>수정</a:t>
              </a:r>
              <a:r>
                <a:rPr lang="en-US" altLang="ko-KR" sz="900">
                  <a:solidFill>
                    <a:srgbClr val="D9E8F7"/>
                  </a:solidFill>
                  <a:latin typeface="Courier New" panose="02070309020205020404" pitchFamily="49" charset="0"/>
                </a:rPr>
                <a:t>]</a:t>
              </a:r>
              <a:r>
                <a:rPr lang="en-US" altLang="ko-KR" sz="900">
                  <a:solidFill>
                    <a:srgbClr val="808080"/>
                  </a:solidFill>
                  <a:latin typeface="Courier New" panose="02070309020205020404" pitchFamily="49" charset="0"/>
                </a:rPr>
                <a:t>&lt;/</a:t>
              </a:r>
              <a:r>
                <a:rPr lang="en-US" altLang="ko-KR" sz="900" b="1">
                  <a:solidFill>
                    <a:srgbClr val="03A8D8"/>
                  </a:solidFill>
                  <a:latin typeface="Courier New" panose="02070309020205020404" pitchFamily="49" charset="0"/>
                </a:rPr>
                <a:t>a</a:t>
              </a:r>
              <a:r>
                <a:rPr lang="en-US" altLang="ko-KR" sz="900" b="1">
                  <a:solidFill>
                    <a:srgbClr val="808080"/>
                  </a:solidFill>
                  <a:latin typeface="Courier New" panose="02070309020205020404" pitchFamily="49" charset="0"/>
                </a:rPr>
                <a:t>&gt;</a:t>
              </a:r>
              <a:r>
                <a:rPr lang="en-US" altLang="ko-KR" sz="900" b="1">
                  <a:solidFill>
                    <a:srgbClr val="DD2867"/>
                  </a:solidFill>
                  <a:latin typeface="Courier New" panose="02070309020205020404" pitchFamily="49" charset="0"/>
                </a:rPr>
                <a:t>&amp;nbsp;&amp;nbsp;</a:t>
              </a:r>
            </a:p>
            <a:p>
              <a:pPr algn="l"/>
              <a:r>
                <a:rPr lang="en-US" altLang="ko-KR" sz="900">
                  <a:solidFill>
                    <a:srgbClr val="808080"/>
                  </a:solidFill>
                  <a:latin typeface="Courier New" panose="02070309020205020404" pitchFamily="49" charset="0"/>
                </a:rPr>
                <a:t>&lt;</a:t>
              </a:r>
              <a:r>
                <a:rPr lang="en-US" altLang="ko-KR" sz="900" b="1">
                  <a:solidFill>
                    <a:srgbClr val="03A8D8"/>
                  </a:solidFill>
                  <a:latin typeface="Courier New" panose="02070309020205020404" pitchFamily="49" charset="0"/>
                </a:rPr>
                <a:t>a </a:t>
              </a:r>
              <a:r>
                <a:rPr lang="en-US" altLang="ko-KR" sz="900" b="1">
                  <a:solidFill>
                    <a:srgbClr val="A7EC21"/>
                  </a:solidFill>
                  <a:latin typeface="Courier New" panose="02070309020205020404" pitchFamily="49" charset="0"/>
                </a:rPr>
                <a:t>href</a:t>
              </a:r>
              <a:r>
                <a:rPr lang="en-US" altLang="ko-KR" sz="900" b="1">
                  <a:solidFill>
                    <a:srgbClr val="52CA11"/>
                  </a:solidFill>
                  <a:latin typeface="Courier New" panose="02070309020205020404" pitchFamily="49" charset="0"/>
                </a:rPr>
                <a:t>=</a:t>
              </a:r>
              <a:r>
                <a:rPr lang="en-US" altLang="ko-KR" sz="900" b="1" i="1">
                  <a:solidFill>
                    <a:srgbClr val="17C694"/>
                  </a:solidFill>
                  <a:latin typeface="Courier New" panose="02070309020205020404" pitchFamily="49" charset="0"/>
                </a:rPr>
                <a:t>"./BoardDelete.bo?num=</a:t>
              </a:r>
              <a:r>
                <a:rPr lang="en-US" altLang="ko-KR" sz="900" b="1" i="1">
                  <a:solidFill>
                    <a:srgbClr val="FBD153"/>
                  </a:solidFill>
                  <a:latin typeface="Courier New" panose="02070309020205020404" pitchFamily="49" charset="0"/>
                </a:rPr>
                <a:t>&lt;%=</a:t>
              </a:r>
              <a:r>
                <a:rPr lang="en-US" altLang="ko-KR" sz="900" b="1" i="1">
                  <a:solidFill>
                    <a:srgbClr val="D9E8F7"/>
                  </a:solidFill>
                  <a:latin typeface="Courier New" panose="02070309020205020404" pitchFamily="49" charset="0"/>
                </a:rPr>
                <a:t>board.getBOARD_NUM() </a:t>
              </a:r>
              <a:r>
                <a:rPr lang="en-US" altLang="ko-KR" sz="900" b="1" i="1">
                  <a:solidFill>
                    <a:srgbClr val="FBD153"/>
                  </a:solidFill>
                  <a:latin typeface="Courier New" panose="02070309020205020404" pitchFamily="49" charset="0"/>
                </a:rPr>
                <a:t>%&gt;</a:t>
              </a:r>
              <a:r>
                <a:rPr lang="en-US" altLang="ko-KR" sz="900" b="1" i="1">
                  <a:solidFill>
                    <a:srgbClr val="17C694"/>
                  </a:solidFill>
                  <a:latin typeface="Courier New" panose="02070309020205020404" pitchFamily="49" charset="0"/>
                </a:rPr>
                <a:t>"</a:t>
              </a:r>
              <a:r>
                <a:rPr lang="en-US" altLang="ko-KR" sz="900" b="1" i="1">
                  <a:solidFill>
                    <a:srgbClr val="808080"/>
                  </a:solidFill>
                  <a:latin typeface="Courier New" panose="02070309020205020404" pitchFamily="49" charset="0"/>
                </a:rPr>
                <a:t>&gt;</a:t>
              </a:r>
              <a:r>
                <a:rPr lang="en-US" altLang="ko-KR" sz="900">
                  <a:solidFill>
                    <a:srgbClr val="D9E8F7"/>
                  </a:solidFill>
                  <a:latin typeface="Courier New" panose="02070309020205020404" pitchFamily="49" charset="0"/>
                </a:rPr>
                <a:t>[</a:t>
              </a:r>
              <a:r>
                <a:rPr lang="ko-KR" altLang="en-US" sz="900">
                  <a:solidFill>
                    <a:srgbClr val="D9E8F7"/>
                  </a:solidFill>
                  <a:latin typeface="Courier New" panose="02070309020205020404" pitchFamily="49" charset="0"/>
                </a:rPr>
                <a:t>삭제</a:t>
              </a:r>
              <a:r>
                <a:rPr lang="en-US" altLang="ko-KR" sz="900">
                  <a:solidFill>
                    <a:srgbClr val="D9E8F7"/>
                  </a:solidFill>
                  <a:latin typeface="Courier New" panose="02070309020205020404" pitchFamily="49" charset="0"/>
                </a:rPr>
                <a:t>]</a:t>
              </a:r>
              <a:r>
                <a:rPr lang="en-US" altLang="ko-KR" sz="900">
                  <a:solidFill>
                    <a:srgbClr val="808080"/>
                  </a:solidFill>
                  <a:latin typeface="Courier New" panose="02070309020205020404" pitchFamily="49" charset="0"/>
                </a:rPr>
                <a:t>&lt;/</a:t>
              </a:r>
              <a:r>
                <a:rPr lang="en-US" altLang="ko-KR" sz="900" b="1">
                  <a:solidFill>
                    <a:srgbClr val="03A8D8"/>
                  </a:solidFill>
                  <a:latin typeface="Courier New" panose="02070309020205020404" pitchFamily="49" charset="0"/>
                </a:rPr>
                <a:t>a</a:t>
              </a:r>
              <a:r>
                <a:rPr lang="en-US" altLang="ko-KR" sz="900" b="1">
                  <a:solidFill>
                    <a:srgbClr val="808080"/>
                  </a:solidFill>
                  <a:latin typeface="Courier New" panose="02070309020205020404" pitchFamily="49" charset="0"/>
                </a:rPr>
                <a:t>&gt;</a:t>
              </a:r>
              <a:r>
                <a:rPr lang="en-US" altLang="ko-KR" sz="900" b="1">
                  <a:solidFill>
                    <a:srgbClr val="DD2867"/>
                  </a:solidFill>
                  <a:latin typeface="Courier New" panose="02070309020205020404" pitchFamily="49" charset="0"/>
                </a:rPr>
                <a:t>&amp;nbsp;&amp;nbsp;</a:t>
              </a:r>
            </a:p>
            <a:p>
              <a:pPr algn="l"/>
              <a:r>
                <a:rPr lang="en-US" altLang="ko-KR" sz="900">
                  <a:solidFill>
                    <a:srgbClr val="808080"/>
                  </a:solidFill>
                  <a:latin typeface="Courier New" panose="02070309020205020404" pitchFamily="49" charset="0"/>
                </a:rPr>
                <a:t>&lt;</a:t>
              </a:r>
              <a:r>
                <a:rPr lang="en-US" altLang="ko-KR" sz="900" b="1">
                  <a:solidFill>
                    <a:srgbClr val="03A8D8"/>
                  </a:solidFill>
                  <a:latin typeface="Courier New" panose="02070309020205020404" pitchFamily="49" charset="0"/>
                </a:rPr>
                <a:t>a </a:t>
              </a:r>
              <a:r>
                <a:rPr lang="en-US" altLang="ko-KR" sz="900" b="1">
                  <a:solidFill>
                    <a:srgbClr val="A7EC21"/>
                  </a:solidFill>
                  <a:latin typeface="Courier New" panose="02070309020205020404" pitchFamily="49" charset="0"/>
                </a:rPr>
                <a:t>href</a:t>
              </a:r>
              <a:r>
                <a:rPr lang="en-US" altLang="ko-KR" sz="900" b="1">
                  <a:solidFill>
                    <a:srgbClr val="52CA11"/>
                  </a:solidFill>
                  <a:latin typeface="Courier New" panose="02070309020205020404" pitchFamily="49" charset="0"/>
                </a:rPr>
                <a:t>=</a:t>
              </a:r>
              <a:r>
                <a:rPr lang="en-US" altLang="ko-KR" sz="900" b="1" i="1">
                  <a:solidFill>
                    <a:srgbClr val="17C694"/>
                  </a:solidFill>
                  <a:latin typeface="Courier New" panose="02070309020205020404" pitchFamily="49" charset="0"/>
                </a:rPr>
                <a:t>"./BoardList.bo"</a:t>
              </a:r>
              <a:r>
                <a:rPr lang="en-US" altLang="ko-KR" sz="900" b="1" i="1">
                  <a:solidFill>
                    <a:srgbClr val="808080"/>
                  </a:solidFill>
                  <a:latin typeface="Courier New" panose="02070309020205020404" pitchFamily="49" charset="0"/>
                </a:rPr>
                <a:t>&gt;</a:t>
              </a:r>
              <a:r>
                <a:rPr lang="en-US" altLang="ko-KR" sz="900" b="1" i="1">
                  <a:solidFill>
                    <a:srgbClr val="D9E8F7"/>
                  </a:solidFill>
                  <a:latin typeface="Courier New" panose="02070309020205020404" pitchFamily="49" charset="0"/>
                </a:rPr>
                <a:t>[</a:t>
              </a:r>
              <a:r>
                <a:rPr lang="ko-KR" altLang="en-US" sz="900" b="1" i="1">
                  <a:solidFill>
                    <a:srgbClr val="D9E8F7"/>
                  </a:solidFill>
                  <a:latin typeface="Courier New" panose="02070309020205020404" pitchFamily="49" charset="0"/>
                </a:rPr>
                <a:t>목록</a:t>
              </a:r>
              <a:r>
                <a:rPr lang="en-US" altLang="ko-KR" sz="900" b="1" i="1">
                  <a:solidFill>
                    <a:srgbClr val="D9E8F7"/>
                  </a:solidFill>
                  <a:latin typeface="Courier New" panose="02070309020205020404" pitchFamily="49" charset="0"/>
                </a:rPr>
                <a:t>]</a:t>
              </a:r>
              <a:r>
                <a:rPr lang="en-US" altLang="ko-KR" sz="900" b="1" i="1">
                  <a:solidFill>
                    <a:srgbClr val="808080"/>
                  </a:solidFill>
                  <a:latin typeface="Courier New" panose="02070309020205020404" pitchFamily="49" charset="0"/>
                </a:rPr>
                <a:t>&lt;/</a:t>
              </a:r>
              <a:r>
                <a:rPr lang="en-US" altLang="ko-KR" sz="900" b="1" i="1">
                  <a:solidFill>
                    <a:srgbClr val="03A8D8"/>
                  </a:solidFill>
                  <a:latin typeface="Courier New" panose="02070309020205020404" pitchFamily="49" charset="0"/>
                </a:rPr>
                <a:t>a</a:t>
              </a:r>
              <a:r>
                <a:rPr lang="en-US" altLang="ko-KR" sz="900" b="1" i="1">
                  <a:solidFill>
                    <a:srgbClr val="808080"/>
                  </a:solidFill>
                  <a:latin typeface="Courier New" panose="02070309020205020404" pitchFamily="49" charset="0"/>
                </a:rPr>
                <a:t>&gt;</a:t>
              </a:r>
              <a:r>
                <a:rPr lang="en-US" altLang="ko-KR" sz="900" b="1" i="1">
                  <a:solidFill>
                    <a:srgbClr val="DD2867"/>
                  </a:solidFill>
                  <a:latin typeface="Courier New" panose="02070309020205020404" pitchFamily="49" charset="0"/>
                </a:rPr>
                <a:t>&amp;nbsp;&amp;nbsp;</a:t>
              </a:r>
              <a:endParaRPr lang="ko-KR" altLang="en-US" sz="900" b="1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57CE5B9-5426-8466-930D-E832553828CF}"/>
              </a:ext>
            </a:extLst>
          </p:cNvPr>
          <p:cNvSpPr txBox="1"/>
          <p:nvPr/>
        </p:nvSpPr>
        <p:spPr>
          <a:xfrm>
            <a:off x="779946" y="1223824"/>
            <a:ext cx="6320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>
                <a:solidFill>
                  <a:schemeClr val="accent1">
                    <a:lumMod val="75000"/>
                  </a:schemeClr>
                </a:solidFill>
                <a:latin typeface="소요단풍체 레귤러 TTF" pitchFamily="2" charset="-127"/>
                <a:ea typeface="소요단풍체 레귤러 TTF" pitchFamily="2" charset="-127"/>
                <a:cs typeface="Roboto"/>
                <a:sym typeface="Roboto"/>
              </a:rPr>
              <a:t>답변</a:t>
            </a:r>
            <a:endParaRPr lang="en-US" altLang="ko-KR">
              <a:solidFill>
                <a:schemeClr val="accent1">
                  <a:lumMod val="75000"/>
                </a:schemeClr>
              </a:solidFill>
              <a:latin typeface="소요단풍체 레귤러 TTF" pitchFamily="2" charset="-127"/>
              <a:ea typeface="소요단풍체 레귤러 TTF" pitchFamily="2" charset="-127"/>
              <a:cs typeface="Roboto"/>
              <a:sym typeface="Roboto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6A0B375-CBDF-E4AF-4029-365F1692FBE1}"/>
              </a:ext>
            </a:extLst>
          </p:cNvPr>
          <p:cNvGrpSpPr/>
          <p:nvPr/>
        </p:nvGrpSpPr>
        <p:grpSpPr>
          <a:xfrm>
            <a:off x="2189241" y="1157807"/>
            <a:ext cx="843300" cy="842700"/>
            <a:chOff x="2168725" y="1010687"/>
            <a:chExt cx="843300" cy="842700"/>
          </a:xfrm>
        </p:grpSpPr>
        <p:sp>
          <p:nvSpPr>
            <p:cNvPr id="8" name="Google Shape;69;p16">
              <a:extLst>
                <a:ext uri="{FF2B5EF4-FFF2-40B4-BE49-F238E27FC236}">
                  <a16:creationId xmlns:a16="http://schemas.microsoft.com/office/drawing/2014/main" id="{6FA0AF53-101E-7EF1-3E77-C14B66422356}"/>
                </a:ext>
              </a:extLst>
            </p:cNvPr>
            <p:cNvSpPr/>
            <p:nvPr/>
          </p:nvSpPr>
          <p:spPr>
            <a:xfrm>
              <a:off x="2168725" y="1010687"/>
              <a:ext cx="843300" cy="842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68;p16">
              <a:extLst>
                <a:ext uri="{FF2B5EF4-FFF2-40B4-BE49-F238E27FC236}">
                  <a16:creationId xmlns:a16="http://schemas.microsoft.com/office/drawing/2014/main" id="{D434D124-23BE-21EB-6F2A-2EB9AB95A91D}"/>
                </a:ext>
              </a:extLst>
            </p:cNvPr>
            <p:cNvSpPr txBox="1">
              <a:spLocks/>
            </p:cNvSpPr>
            <p:nvPr/>
          </p:nvSpPr>
          <p:spPr>
            <a:xfrm>
              <a:off x="2226788" y="1280237"/>
              <a:ext cx="727174" cy="30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Fira Sans Extra Condensed Medium"/>
                <a:buNone/>
                <a:defRPr sz="4600" b="0" i="0" u="none" strike="noStrike" cap="non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buSzPts val="1100"/>
                <a:buFont typeface="Arial"/>
                <a:buNone/>
              </a:pPr>
              <a:r>
                <a:rPr lang="en-US" sz="1050">
                  <a:solidFill>
                    <a:schemeClr val="bg1"/>
                  </a:solidFill>
                </a:rPr>
                <a:t>Board</a:t>
              </a:r>
            </a:p>
            <a:p>
              <a:pPr>
                <a:buSzPts val="1100"/>
                <a:buFont typeface="Arial"/>
                <a:buNone/>
              </a:pPr>
              <a:r>
                <a:rPr lang="en-US" sz="1050">
                  <a:solidFill>
                    <a:schemeClr val="bg1"/>
                  </a:solidFill>
                </a:rPr>
                <a:t>Front</a:t>
              </a:r>
            </a:p>
            <a:p>
              <a:pPr>
                <a:buSzPts val="1100"/>
                <a:buFont typeface="Arial"/>
                <a:buNone/>
              </a:pPr>
              <a:r>
                <a:rPr lang="en-US" sz="1050">
                  <a:solidFill>
                    <a:schemeClr val="bg1"/>
                  </a:solidFill>
                </a:rPr>
                <a:t>Controller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083E1A0-7389-4E9E-A331-F61F370A1A49}"/>
              </a:ext>
            </a:extLst>
          </p:cNvPr>
          <p:cNvGrpSpPr/>
          <p:nvPr/>
        </p:nvGrpSpPr>
        <p:grpSpPr>
          <a:xfrm>
            <a:off x="3133978" y="1155976"/>
            <a:ext cx="843300" cy="842700"/>
            <a:chOff x="2168725" y="1010687"/>
            <a:chExt cx="843300" cy="842700"/>
          </a:xfrm>
        </p:grpSpPr>
        <p:sp>
          <p:nvSpPr>
            <p:cNvPr id="13" name="Google Shape;69;p16">
              <a:extLst>
                <a:ext uri="{FF2B5EF4-FFF2-40B4-BE49-F238E27FC236}">
                  <a16:creationId xmlns:a16="http://schemas.microsoft.com/office/drawing/2014/main" id="{DEF2B5A8-6101-FA13-AE51-0A4696A4C77E}"/>
                </a:ext>
              </a:extLst>
            </p:cNvPr>
            <p:cNvSpPr/>
            <p:nvPr/>
          </p:nvSpPr>
          <p:spPr>
            <a:xfrm>
              <a:off x="2168725" y="1010687"/>
              <a:ext cx="843300" cy="842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68;p16">
              <a:extLst>
                <a:ext uri="{FF2B5EF4-FFF2-40B4-BE49-F238E27FC236}">
                  <a16:creationId xmlns:a16="http://schemas.microsoft.com/office/drawing/2014/main" id="{ADE482F1-1683-ED31-A27D-909FA13A6EF1}"/>
                </a:ext>
              </a:extLst>
            </p:cNvPr>
            <p:cNvSpPr txBox="1">
              <a:spLocks/>
            </p:cNvSpPr>
            <p:nvPr/>
          </p:nvSpPr>
          <p:spPr>
            <a:xfrm>
              <a:off x="2226788" y="1280237"/>
              <a:ext cx="727174" cy="30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Fira Sans Extra Condensed Medium"/>
                <a:buNone/>
                <a:defRPr sz="4600" b="0" i="0" u="none" strike="noStrike" cap="non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buSzPts val="1100"/>
                <a:buFont typeface="Arial"/>
                <a:buNone/>
              </a:pPr>
              <a:r>
                <a:rPr lang="en-US" sz="1050">
                  <a:solidFill>
                    <a:schemeClr val="bg1"/>
                  </a:solidFill>
                </a:rPr>
                <a:t>Board</a:t>
              </a:r>
            </a:p>
            <a:p>
              <a:pPr>
                <a:buSzPts val="1100"/>
                <a:buFont typeface="Arial"/>
                <a:buNone/>
              </a:pPr>
              <a:r>
                <a:rPr lang="en-US" sz="1050">
                  <a:solidFill>
                    <a:schemeClr val="bg1"/>
                  </a:solidFill>
                </a:rPr>
                <a:t>ReplyView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FF6CB82-836E-5A20-A12E-00672EE3D122}"/>
              </a:ext>
            </a:extLst>
          </p:cNvPr>
          <p:cNvGrpSpPr/>
          <p:nvPr/>
        </p:nvGrpSpPr>
        <p:grpSpPr>
          <a:xfrm>
            <a:off x="5053646" y="1155976"/>
            <a:ext cx="843300" cy="842700"/>
            <a:chOff x="2168725" y="3736870"/>
            <a:chExt cx="843300" cy="842700"/>
          </a:xfrm>
          <a:solidFill>
            <a:schemeClr val="accent3">
              <a:lumMod val="75000"/>
            </a:schemeClr>
          </a:solidFill>
        </p:grpSpPr>
        <p:sp>
          <p:nvSpPr>
            <p:cNvPr id="16" name="Google Shape;69;p16">
              <a:extLst>
                <a:ext uri="{FF2B5EF4-FFF2-40B4-BE49-F238E27FC236}">
                  <a16:creationId xmlns:a16="http://schemas.microsoft.com/office/drawing/2014/main" id="{76A294E3-14C3-A3FB-098D-2F1AAE3BEE91}"/>
                </a:ext>
              </a:extLst>
            </p:cNvPr>
            <p:cNvSpPr/>
            <p:nvPr/>
          </p:nvSpPr>
          <p:spPr>
            <a:xfrm>
              <a:off x="2168725" y="3736870"/>
              <a:ext cx="843300" cy="8427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68;p16">
              <a:extLst>
                <a:ext uri="{FF2B5EF4-FFF2-40B4-BE49-F238E27FC236}">
                  <a16:creationId xmlns:a16="http://schemas.microsoft.com/office/drawing/2014/main" id="{43F71B82-F33C-2838-D5A7-FFF081810A67}"/>
                </a:ext>
              </a:extLst>
            </p:cNvPr>
            <p:cNvSpPr txBox="1">
              <a:spLocks/>
            </p:cNvSpPr>
            <p:nvPr/>
          </p:nvSpPr>
          <p:spPr>
            <a:xfrm>
              <a:off x="2233395" y="4006420"/>
              <a:ext cx="727174" cy="303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Fira Sans Extra Condensed Medium"/>
                <a:buNone/>
                <a:defRPr sz="4600" b="0" i="0" u="none" strike="noStrike" cap="non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buSzPts val="1100"/>
                <a:buFont typeface="Arial"/>
                <a:buNone/>
              </a:pPr>
              <a:r>
                <a:rPr lang="en-US" sz="1050" err="1">
                  <a:solidFill>
                    <a:schemeClr val="bg1"/>
                  </a:solidFill>
                </a:rPr>
                <a:t>BoardDAO</a:t>
              </a:r>
              <a:endParaRPr lang="en-US" sz="105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6B0DF92-6774-6D43-3924-EE9ABF051AEC}"/>
              </a:ext>
            </a:extLst>
          </p:cNvPr>
          <p:cNvGrpSpPr/>
          <p:nvPr/>
        </p:nvGrpSpPr>
        <p:grpSpPr>
          <a:xfrm>
            <a:off x="4095147" y="1155976"/>
            <a:ext cx="843300" cy="842700"/>
            <a:chOff x="2168725" y="3736870"/>
            <a:chExt cx="843300" cy="842700"/>
          </a:xfrm>
          <a:solidFill>
            <a:schemeClr val="accent3">
              <a:lumMod val="75000"/>
            </a:schemeClr>
          </a:solidFill>
        </p:grpSpPr>
        <p:sp>
          <p:nvSpPr>
            <p:cNvPr id="19" name="Google Shape;69;p16">
              <a:extLst>
                <a:ext uri="{FF2B5EF4-FFF2-40B4-BE49-F238E27FC236}">
                  <a16:creationId xmlns:a16="http://schemas.microsoft.com/office/drawing/2014/main" id="{E8329511-A643-31FF-486F-842D7C6523EA}"/>
                </a:ext>
              </a:extLst>
            </p:cNvPr>
            <p:cNvSpPr/>
            <p:nvPr/>
          </p:nvSpPr>
          <p:spPr>
            <a:xfrm>
              <a:off x="2168725" y="3736870"/>
              <a:ext cx="843300" cy="8427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68;p16">
              <a:extLst>
                <a:ext uri="{FF2B5EF4-FFF2-40B4-BE49-F238E27FC236}">
                  <a16:creationId xmlns:a16="http://schemas.microsoft.com/office/drawing/2014/main" id="{D322B041-A162-957B-D722-80A92DF6CC00}"/>
                </a:ext>
              </a:extLst>
            </p:cNvPr>
            <p:cNvSpPr txBox="1">
              <a:spLocks/>
            </p:cNvSpPr>
            <p:nvPr/>
          </p:nvSpPr>
          <p:spPr>
            <a:xfrm>
              <a:off x="2204999" y="4006420"/>
              <a:ext cx="778629" cy="303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Fira Sans Extra Condensed Medium"/>
                <a:buNone/>
                <a:defRPr sz="4600" b="0" i="0" u="none" strike="noStrike" cap="non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buSzPts val="1100"/>
                <a:buFont typeface="Arial"/>
                <a:buNone/>
              </a:pPr>
              <a:r>
                <a:rPr lang="en-US" sz="1050">
                  <a:solidFill>
                    <a:schemeClr val="bg1"/>
                  </a:solidFill>
                </a:rPr>
                <a:t>BoardBean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C0CADB11-7C0A-8FFC-29FA-FCF06A7BCDA9}"/>
              </a:ext>
            </a:extLst>
          </p:cNvPr>
          <p:cNvGrpSpPr/>
          <p:nvPr/>
        </p:nvGrpSpPr>
        <p:grpSpPr>
          <a:xfrm>
            <a:off x="6012145" y="1155976"/>
            <a:ext cx="843300" cy="842700"/>
            <a:chOff x="4150350" y="999398"/>
            <a:chExt cx="843300" cy="842700"/>
          </a:xfrm>
        </p:grpSpPr>
        <p:sp>
          <p:nvSpPr>
            <p:cNvPr id="22" name="Google Shape;69;p16">
              <a:extLst>
                <a:ext uri="{FF2B5EF4-FFF2-40B4-BE49-F238E27FC236}">
                  <a16:creationId xmlns:a16="http://schemas.microsoft.com/office/drawing/2014/main" id="{30BDBED7-685F-8EFE-9B8E-0D51A5389ADF}"/>
                </a:ext>
              </a:extLst>
            </p:cNvPr>
            <p:cNvSpPr/>
            <p:nvPr/>
          </p:nvSpPr>
          <p:spPr>
            <a:xfrm>
              <a:off x="4150350" y="999398"/>
              <a:ext cx="843300" cy="842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68;p16">
              <a:extLst>
                <a:ext uri="{FF2B5EF4-FFF2-40B4-BE49-F238E27FC236}">
                  <a16:creationId xmlns:a16="http://schemas.microsoft.com/office/drawing/2014/main" id="{CCE46D42-DD2B-120B-5D6F-041B66778054}"/>
                </a:ext>
              </a:extLst>
            </p:cNvPr>
            <p:cNvSpPr txBox="1">
              <a:spLocks/>
            </p:cNvSpPr>
            <p:nvPr/>
          </p:nvSpPr>
          <p:spPr>
            <a:xfrm>
              <a:off x="4208413" y="1268948"/>
              <a:ext cx="727174" cy="30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Fira Sans Extra Condensed Medium"/>
                <a:buNone/>
                <a:defRPr sz="4600" b="0" i="0" u="none" strike="noStrike" cap="non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buSzPts val="1100"/>
                <a:buFont typeface="Arial"/>
                <a:buNone/>
              </a:pPr>
              <a:r>
                <a:rPr lang="en-US" sz="1050">
                  <a:solidFill>
                    <a:schemeClr val="bg1"/>
                  </a:solidFill>
                </a:rPr>
                <a:t>Action</a:t>
              </a:r>
            </a:p>
            <a:p>
              <a:pPr>
                <a:buSzPts val="1100"/>
                <a:buFont typeface="Arial"/>
                <a:buNone/>
              </a:pPr>
              <a:r>
                <a:rPr lang="en-US" sz="1050">
                  <a:solidFill>
                    <a:schemeClr val="bg1"/>
                  </a:solidFill>
                </a:rPr>
                <a:t>Forward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74990EB-174C-B2F3-527B-0B776F2BB8A7}"/>
              </a:ext>
            </a:extLst>
          </p:cNvPr>
          <p:cNvGrpSpPr/>
          <p:nvPr/>
        </p:nvGrpSpPr>
        <p:grpSpPr>
          <a:xfrm>
            <a:off x="6970644" y="1155976"/>
            <a:ext cx="843300" cy="842700"/>
            <a:chOff x="2168725" y="1010687"/>
            <a:chExt cx="843300" cy="842700"/>
          </a:xfrm>
        </p:grpSpPr>
        <p:sp>
          <p:nvSpPr>
            <p:cNvPr id="25" name="Google Shape;69;p16">
              <a:extLst>
                <a:ext uri="{FF2B5EF4-FFF2-40B4-BE49-F238E27FC236}">
                  <a16:creationId xmlns:a16="http://schemas.microsoft.com/office/drawing/2014/main" id="{5DDF17AE-19DA-9EDC-698F-5E98DB90A329}"/>
                </a:ext>
              </a:extLst>
            </p:cNvPr>
            <p:cNvSpPr/>
            <p:nvPr/>
          </p:nvSpPr>
          <p:spPr>
            <a:xfrm>
              <a:off x="2168725" y="1010687"/>
              <a:ext cx="843300" cy="842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68;p16">
              <a:extLst>
                <a:ext uri="{FF2B5EF4-FFF2-40B4-BE49-F238E27FC236}">
                  <a16:creationId xmlns:a16="http://schemas.microsoft.com/office/drawing/2014/main" id="{7B19F06E-3FAA-BCE9-5B83-AE1657814D79}"/>
                </a:ext>
              </a:extLst>
            </p:cNvPr>
            <p:cNvSpPr txBox="1">
              <a:spLocks/>
            </p:cNvSpPr>
            <p:nvPr/>
          </p:nvSpPr>
          <p:spPr>
            <a:xfrm>
              <a:off x="2226788" y="1280237"/>
              <a:ext cx="727174" cy="30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Fira Sans Extra Condensed Medium"/>
                <a:buNone/>
                <a:defRPr sz="4600" b="0" i="0" u="none" strike="noStrike" cap="non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buSzPts val="1100"/>
                <a:buFont typeface="Arial"/>
                <a:buNone/>
              </a:pPr>
              <a:r>
                <a:rPr lang="en-US" sz="1050">
                  <a:solidFill>
                    <a:schemeClr val="bg1"/>
                  </a:solidFill>
                </a:rPr>
                <a:t>Board</a:t>
              </a:r>
            </a:p>
            <a:p>
              <a:pPr>
                <a:buSzPts val="1100"/>
                <a:buFont typeface="Arial"/>
                <a:buNone/>
              </a:pPr>
              <a:r>
                <a:rPr lang="en-US" sz="1050">
                  <a:solidFill>
                    <a:schemeClr val="bg1"/>
                  </a:solidFill>
                </a:rPr>
                <a:t>Front</a:t>
              </a:r>
            </a:p>
            <a:p>
              <a:pPr>
                <a:buSzPts val="1100"/>
                <a:buFont typeface="Arial"/>
                <a:buNone/>
              </a:pPr>
              <a:r>
                <a:rPr lang="en-US" sz="1050">
                  <a:solidFill>
                    <a:schemeClr val="bg1"/>
                  </a:solidFill>
                </a:rPr>
                <a:t>Controller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EEA480B-DED7-B821-DBF3-FC991D20A759}"/>
              </a:ext>
            </a:extLst>
          </p:cNvPr>
          <p:cNvGrpSpPr/>
          <p:nvPr/>
        </p:nvGrpSpPr>
        <p:grpSpPr>
          <a:xfrm>
            <a:off x="7929143" y="1155976"/>
            <a:ext cx="843300" cy="842700"/>
            <a:chOff x="423582" y="1010687"/>
            <a:chExt cx="843300" cy="842700"/>
          </a:xfrm>
        </p:grpSpPr>
        <p:sp>
          <p:nvSpPr>
            <p:cNvPr id="28" name="Google Shape;69;p16">
              <a:extLst>
                <a:ext uri="{FF2B5EF4-FFF2-40B4-BE49-F238E27FC236}">
                  <a16:creationId xmlns:a16="http://schemas.microsoft.com/office/drawing/2014/main" id="{80D5F6EC-A2F7-2EDB-139E-267D1C1AEC65}"/>
                </a:ext>
              </a:extLst>
            </p:cNvPr>
            <p:cNvSpPr/>
            <p:nvPr/>
          </p:nvSpPr>
          <p:spPr>
            <a:xfrm>
              <a:off x="423582" y="1010687"/>
              <a:ext cx="843300" cy="8427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68;p16">
              <a:extLst>
                <a:ext uri="{FF2B5EF4-FFF2-40B4-BE49-F238E27FC236}">
                  <a16:creationId xmlns:a16="http://schemas.microsoft.com/office/drawing/2014/main" id="{EE40321F-1F34-54DC-416A-8FF5CCB0712C}"/>
                </a:ext>
              </a:extLst>
            </p:cNvPr>
            <p:cNvSpPr txBox="1">
              <a:spLocks/>
            </p:cNvSpPr>
            <p:nvPr/>
          </p:nvSpPr>
          <p:spPr>
            <a:xfrm>
              <a:off x="423582" y="1280237"/>
              <a:ext cx="843298" cy="30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Fira Sans Extra Condensed Medium"/>
                <a:buNone/>
                <a:defRPr sz="4600" b="0" i="0" u="none" strike="noStrike" cap="non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buSzPts val="1100"/>
                <a:buFont typeface="Arial"/>
                <a:buNone/>
              </a:pPr>
              <a:r>
                <a:rPr lang="en-US" sz="1050">
                  <a:solidFill>
                    <a:schemeClr val="bg1"/>
                  </a:solidFill>
                </a:rPr>
                <a:t>board_reply</a:t>
              </a:r>
            </a:p>
            <a:p>
              <a:pPr>
                <a:buSzPts val="1100"/>
                <a:buFont typeface="Arial"/>
                <a:buNone/>
              </a:pPr>
              <a:r>
                <a:rPr lang="en-US" sz="1050">
                  <a:solidFill>
                    <a:schemeClr val="bg1"/>
                  </a:solidFill>
                </a:rPr>
                <a:t>.jsp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4E8FAE7-5E16-AAEA-D572-DF0F3F17B08A}"/>
              </a:ext>
            </a:extLst>
          </p:cNvPr>
          <p:cNvSpPr txBox="1"/>
          <p:nvPr/>
        </p:nvSpPr>
        <p:spPr>
          <a:xfrm>
            <a:off x="194374" y="1515451"/>
            <a:ext cx="203479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>
                <a:latin typeface="소요단풍체 레귤러 TTF" pitchFamily="2" charset="-127"/>
                <a:ea typeface="소요단풍체 레귤러 TTF" pitchFamily="2" charset="-127"/>
              </a:rPr>
              <a:t>"/BoardReplyAction.bo"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0A367C5-20DB-787A-9BD3-6F7D4363B6CA}"/>
              </a:ext>
            </a:extLst>
          </p:cNvPr>
          <p:cNvSpPr txBox="1"/>
          <p:nvPr/>
        </p:nvSpPr>
        <p:spPr>
          <a:xfrm>
            <a:off x="7400630" y="2005383"/>
            <a:ext cx="174337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>
                <a:latin typeface="소요단풍체 레귤러 TTF" pitchFamily="2" charset="-127"/>
                <a:ea typeface="소요단풍체 레귤러 TTF" pitchFamily="2" charset="-127"/>
              </a:rPr>
              <a:t>"/Board</a:t>
            </a:r>
            <a:r>
              <a:rPr lang="en-US" altLang="ko-KR" sz="1100">
                <a:latin typeface="소요단풍체 레귤러 TTF" pitchFamily="2" charset="-127"/>
                <a:ea typeface="소요단풍체 레귤러 TTF" pitchFamily="2" charset="-127"/>
              </a:rPr>
              <a:t>ReplyView</a:t>
            </a:r>
            <a:r>
              <a:rPr lang="ko-KR" altLang="en-US" sz="1100">
                <a:latin typeface="소요단풍체 레귤러 TTF" pitchFamily="2" charset="-127"/>
                <a:ea typeface="소요단풍체 레귤러 TTF" pitchFamily="2" charset="-127"/>
              </a:rPr>
              <a:t>.bo"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4D1CF6D4-91C7-292D-AE45-E9ECA179C41D}"/>
              </a:ext>
            </a:extLst>
          </p:cNvPr>
          <p:cNvGrpSpPr/>
          <p:nvPr/>
        </p:nvGrpSpPr>
        <p:grpSpPr>
          <a:xfrm>
            <a:off x="1089229" y="2543250"/>
            <a:ext cx="843300" cy="842700"/>
            <a:chOff x="2168725" y="1010687"/>
            <a:chExt cx="843300" cy="842700"/>
          </a:xfrm>
        </p:grpSpPr>
        <p:sp>
          <p:nvSpPr>
            <p:cNvPr id="34" name="Google Shape;69;p16">
              <a:extLst>
                <a:ext uri="{FF2B5EF4-FFF2-40B4-BE49-F238E27FC236}">
                  <a16:creationId xmlns:a16="http://schemas.microsoft.com/office/drawing/2014/main" id="{1BFEAEC0-0DFF-47B8-8B37-CF5C9CB27645}"/>
                </a:ext>
              </a:extLst>
            </p:cNvPr>
            <p:cNvSpPr/>
            <p:nvPr/>
          </p:nvSpPr>
          <p:spPr>
            <a:xfrm>
              <a:off x="2168725" y="1010687"/>
              <a:ext cx="843300" cy="842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68;p16">
              <a:extLst>
                <a:ext uri="{FF2B5EF4-FFF2-40B4-BE49-F238E27FC236}">
                  <a16:creationId xmlns:a16="http://schemas.microsoft.com/office/drawing/2014/main" id="{8CFDD318-EE8D-C00B-405E-2B866002419D}"/>
                </a:ext>
              </a:extLst>
            </p:cNvPr>
            <p:cNvSpPr txBox="1">
              <a:spLocks/>
            </p:cNvSpPr>
            <p:nvPr/>
          </p:nvSpPr>
          <p:spPr>
            <a:xfrm>
              <a:off x="2226788" y="1280237"/>
              <a:ext cx="727174" cy="30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Fira Sans Extra Condensed Medium"/>
                <a:buNone/>
                <a:defRPr sz="4600" b="0" i="0" u="none" strike="noStrike" cap="non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buSzPts val="1100"/>
                <a:buFont typeface="Arial"/>
                <a:buNone/>
              </a:pPr>
              <a:r>
                <a:rPr lang="en-US" sz="1050">
                  <a:solidFill>
                    <a:schemeClr val="bg1"/>
                  </a:solidFill>
                </a:rPr>
                <a:t>Board</a:t>
              </a:r>
            </a:p>
            <a:p>
              <a:pPr>
                <a:buSzPts val="1100"/>
                <a:buFont typeface="Arial"/>
                <a:buNone/>
              </a:pPr>
              <a:r>
                <a:rPr lang="en-US" sz="1050">
                  <a:solidFill>
                    <a:schemeClr val="bg1"/>
                  </a:solidFill>
                </a:rPr>
                <a:t>Front</a:t>
              </a:r>
            </a:p>
            <a:p>
              <a:pPr>
                <a:buSzPts val="1100"/>
                <a:buFont typeface="Arial"/>
                <a:buNone/>
              </a:pPr>
              <a:r>
                <a:rPr lang="en-US" sz="1050">
                  <a:solidFill>
                    <a:schemeClr val="bg1"/>
                  </a:solidFill>
                </a:rPr>
                <a:t>Controller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E980A533-883A-7055-B3D6-56AEA007B505}"/>
              </a:ext>
            </a:extLst>
          </p:cNvPr>
          <p:cNvGrpSpPr/>
          <p:nvPr/>
        </p:nvGrpSpPr>
        <p:grpSpPr>
          <a:xfrm>
            <a:off x="2026011" y="2543250"/>
            <a:ext cx="843300" cy="842700"/>
            <a:chOff x="2168725" y="1010687"/>
            <a:chExt cx="843300" cy="842700"/>
          </a:xfrm>
        </p:grpSpPr>
        <p:sp>
          <p:nvSpPr>
            <p:cNvPr id="37" name="Google Shape;69;p16">
              <a:extLst>
                <a:ext uri="{FF2B5EF4-FFF2-40B4-BE49-F238E27FC236}">
                  <a16:creationId xmlns:a16="http://schemas.microsoft.com/office/drawing/2014/main" id="{AB1292BD-ACA5-1F41-3569-F32978126082}"/>
                </a:ext>
              </a:extLst>
            </p:cNvPr>
            <p:cNvSpPr/>
            <p:nvPr/>
          </p:nvSpPr>
          <p:spPr>
            <a:xfrm>
              <a:off x="2168725" y="1010687"/>
              <a:ext cx="843300" cy="842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68;p16">
              <a:extLst>
                <a:ext uri="{FF2B5EF4-FFF2-40B4-BE49-F238E27FC236}">
                  <a16:creationId xmlns:a16="http://schemas.microsoft.com/office/drawing/2014/main" id="{E83EE90C-3D2B-F038-AA1F-306EF4645FC0}"/>
                </a:ext>
              </a:extLst>
            </p:cNvPr>
            <p:cNvSpPr txBox="1">
              <a:spLocks/>
            </p:cNvSpPr>
            <p:nvPr/>
          </p:nvSpPr>
          <p:spPr>
            <a:xfrm>
              <a:off x="2226788" y="1280237"/>
              <a:ext cx="727174" cy="30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Fira Sans Extra Condensed Medium"/>
                <a:buNone/>
                <a:defRPr sz="4600" b="0" i="0" u="none" strike="noStrike" cap="non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buSzPts val="1100"/>
                <a:buFont typeface="Arial"/>
                <a:buNone/>
              </a:pPr>
              <a:r>
                <a:rPr lang="en-US" sz="1050">
                  <a:solidFill>
                    <a:schemeClr val="bg1"/>
                  </a:solidFill>
                </a:rPr>
                <a:t>Board</a:t>
              </a:r>
            </a:p>
            <a:p>
              <a:pPr>
                <a:buSzPts val="1100"/>
                <a:buFont typeface="Arial"/>
                <a:buNone/>
              </a:pPr>
              <a:r>
                <a:rPr lang="en-US" sz="1050">
                  <a:solidFill>
                    <a:schemeClr val="bg1"/>
                  </a:solidFill>
                </a:rPr>
                <a:t>Reply</a:t>
              </a:r>
            </a:p>
            <a:p>
              <a:pPr>
                <a:buSzPts val="1100"/>
                <a:buFont typeface="Arial"/>
                <a:buNone/>
              </a:pPr>
              <a:r>
                <a:rPr lang="en-US" sz="1050">
                  <a:solidFill>
                    <a:schemeClr val="bg1"/>
                  </a:solidFill>
                </a:rPr>
                <a:t>Action</a:t>
              </a: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CCE97CD6-B4D1-182C-4682-0212540FFC48}"/>
              </a:ext>
            </a:extLst>
          </p:cNvPr>
          <p:cNvGrpSpPr/>
          <p:nvPr/>
        </p:nvGrpSpPr>
        <p:grpSpPr>
          <a:xfrm>
            <a:off x="3895083" y="2543250"/>
            <a:ext cx="843300" cy="842700"/>
            <a:chOff x="2168725" y="3736870"/>
            <a:chExt cx="843300" cy="842700"/>
          </a:xfrm>
          <a:solidFill>
            <a:schemeClr val="accent3">
              <a:lumMod val="75000"/>
            </a:schemeClr>
          </a:solidFill>
        </p:grpSpPr>
        <p:sp>
          <p:nvSpPr>
            <p:cNvPr id="40" name="Google Shape;69;p16">
              <a:extLst>
                <a:ext uri="{FF2B5EF4-FFF2-40B4-BE49-F238E27FC236}">
                  <a16:creationId xmlns:a16="http://schemas.microsoft.com/office/drawing/2014/main" id="{C047ADD6-E08E-517E-0A07-ED1A996477E4}"/>
                </a:ext>
              </a:extLst>
            </p:cNvPr>
            <p:cNvSpPr/>
            <p:nvPr/>
          </p:nvSpPr>
          <p:spPr>
            <a:xfrm>
              <a:off x="2168725" y="3736870"/>
              <a:ext cx="843300" cy="8427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68;p16">
              <a:extLst>
                <a:ext uri="{FF2B5EF4-FFF2-40B4-BE49-F238E27FC236}">
                  <a16:creationId xmlns:a16="http://schemas.microsoft.com/office/drawing/2014/main" id="{2A3E97E2-F3CB-8FA3-7224-011A90851C10}"/>
                </a:ext>
              </a:extLst>
            </p:cNvPr>
            <p:cNvSpPr txBox="1">
              <a:spLocks/>
            </p:cNvSpPr>
            <p:nvPr/>
          </p:nvSpPr>
          <p:spPr>
            <a:xfrm>
              <a:off x="2233395" y="4006420"/>
              <a:ext cx="727174" cy="303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Fira Sans Extra Condensed Medium"/>
                <a:buNone/>
                <a:defRPr sz="4600" b="0" i="0" u="none" strike="noStrike" cap="non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buSzPts val="1100"/>
                <a:buFont typeface="Arial"/>
                <a:buNone/>
              </a:pPr>
              <a:r>
                <a:rPr lang="en-US" sz="1050" err="1">
                  <a:solidFill>
                    <a:schemeClr val="bg1"/>
                  </a:solidFill>
                </a:rPr>
                <a:t>BoardDAO</a:t>
              </a:r>
              <a:endParaRPr lang="en-US" sz="105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627771B5-ED8A-03C0-0A70-993804C06285}"/>
              </a:ext>
            </a:extLst>
          </p:cNvPr>
          <p:cNvGrpSpPr/>
          <p:nvPr/>
        </p:nvGrpSpPr>
        <p:grpSpPr>
          <a:xfrm>
            <a:off x="2960547" y="2543250"/>
            <a:ext cx="843300" cy="842700"/>
            <a:chOff x="2168725" y="3736870"/>
            <a:chExt cx="843300" cy="842700"/>
          </a:xfrm>
          <a:solidFill>
            <a:schemeClr val="accent3">
              <a:lumMod val="75000"/>
            </a:schemeClr>
          </a:solidFill>
        </p:grpSpPr>
        <p:sp>
          <p:nvSpPr>
            <p:cNvPr id="43" name="Google Shape;69;p16">
              <a:extLst>
                <a:ext uri="{FF2B5EF4-FFF2-40B4-BE49-F238E27FC236}">
                  <a16:creationId xmlns:a16="http://schemas.microsoft.com/office/drawing/2014/main" id="{599B8295-C7B1-7444-43CC-E2D593E0EF49}"/>
                </a:ext>
              </a:extLst>
            </p:cNvPr>
            <p:cNvSpPr/>
            <p:nvPr/>
          </p:nvSpPr>
          <p:spPr>
            <a:xfrm>
              <a:off x="2168725" y="3736870"/>
              <a:ext cx="843300" cy="8427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68;p16">
              <a:extLst>
                <a:ext uri="{FF2B5EF4-FFF2-40B4-BE49-F238E27FC236}">
                  <a16:creationId xmlns:a16="http://schemas.microsoft.com/office/drawing/2014/main" id="{49A96576-8F24-1068-E607-CC585A2600AD}"/>
                </a:ext>
              </a:extLst>
            </p:cNvPr>
            <p:cNvSpPr txBox="1">
              <a:spLocks/>
            </p:cNvSpPr>
            <p:nvPr/>
          </p:nvSpPr>
          <p:spPr>
            <a:xfrm>
              <a:off x="2204999" y="4006420"/>
              <a:ext cx="778629" cy="303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Fira Sans Extra Condensed Medium"/>
                <a:buNone/>
                <a:defRPr sz="4600" b="0" i="0" u="none" strike="noStrike" cap="non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buSzPts val="1100"/>
                <a:buFont typeface="Arial"/>
                <a:buNone/>
              </a:pPr>
              <a:r>
                <a:rPr lang="en-US" sz="1050">
                  <a:solidFill>
                    <a:schemeClr val="bg1"/>
                  </a:solidFill>
                </a:rPr>
                <a:t>BoardBean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F0C89026-6491-1E79-9AAC-9E115D184CF0}"/>
              </a:ext>
            </a:extLst>
          </p:cNvPr>
          <p:cNvGrpSpPr/>
          <p:nvPr/>
        </p:nvGrpSpPr>
        <p:grpSpPr>
          <a:xfrm>
            <a:off x="5761779" y="2542126"/>
            <a:ext cx="843300" cy="842700"/>
            <a:chOff x="2168725" y="1010687"/>
            <a:chExt cx="843300" cy="842700"/>
          </a:xfrm>
        </p:grpSpPr>
        <p:sp>
          <p:nvSpPr>
            <p:cNvPr id="46" name="Google Shape;69;p16">
              <a:extLst>
                <a:ext uri="{FF2B5EF4-FFF2-40B4-BE49-F238E27FC236}">
                  <a16:creationId xmlns:a16="http://schemas.microsoft.com/office/drawing/2014/main" id="{00FE3C27-5CE6-00B3-F70D-F6E594981D14}"/>
                </a:ext>
              </a:extLst>
            </p:cNvPr>
            <p:cNvSpPr/>
            <p:nvPr/>
          </p:nvSpPr>
          <p:spPr>
            <a:xfrm>
              <a:off x="2168725" y="1010687"/>
              <a:ext cx="843300" cy="842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68;p16">
              <a:extLst>
                <a:ext uri="{FF2B5EF4-FFF2-40B4-BE49-F238E27FC236}">
                  <a16:creationId xmlns:a16="http://schemas.microsoft.com/office/drawing/2014/main" id="{202FC1EF-2AD9-F3AE-2579-D3986DC9E214}"/>
                </a:ext>
              </a:extLst>
            </p:cNvPr>
            <p:cNvSpPr txBox="1">
              <a:spLocks/>
            </p:cNvSpPr>
            <p:nvPr/>
          </p:nvSpPr>
          <p:spPr>
            <a:xfrm>
              <a:off x="2226788" y="1280237"/>
              <a:ext cx="727174" cy="30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Fira Sans Extra Condensed Medium"/>
                <a:buNone/>
                <a:defRPr sz="4600" b="0" i="0" u="none" strike="noStrike" cap="non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buSzPts val="1100"/>
                <a:buFont typeface="Arial"/>
                <a:buNone/>
              </a:pPr>
              <a:r>
                <a:rPr lang="en-US" sz="1050">
                  <a:solidFill>
                    <a:schemeClr val="bg1"/>
                  </a:solidFill>
                </a:rPr>
                <a:t>Board</a:t>
              </a:r>
            </a:p>
            <a:p>
              <a:pPr>
                <a:buSzPts val="1100"/>
                <a:buFont typeface="Arial"/>
                <a:buNone/>
              </a:pPr>
              <a:r>
                <a:rPr lang="en-US" sz="1050">
                  <a:solidFill>
                    <a:schemeClr val="bg1"/>
                  </a:solidFill>
                </a:rPr>
                <a:t>Front</a:t>
              </a:r>
            </a:p>
            <a:p>
              <a:pPr>
                <a:buSzPts val="1100"/>
                <a:buFont typeface="Arial"/>
                <a:buNone/>
              </a:pPr>
              <a:r>
                <a:rPr lang="en-US" sz="1050">
                  <a:solidFill>
                    <a:schemeClr val="bg1"/>
                  </a:solidFill>
                </a:rPr>
                <a:t>Controller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073D3F89-10D3-B74C-EE48-FF28B25EB310}"/>
              </a:ext>
            </a:extLst>
          </p:cNvPr>
          <p:cNvGrpSpPr/>
          <p:nvPr/>
        </p:nvGrpSpPr>
        <p:grpSpPr>
          <a:xfrm>
            <a:off x="4824997" y="2542126"/>
            <a:ext cx="843300" cy="842700"/>
            <a:chOff x="4150350" y="999398"/>
            <a:chExt cx="843300" cy="842700"/>
          </a:xfrm>
        </p:grpSpPr>
        <p:sp>
          <p:nvSpPr>
            <p:cNvPr id="51" name="Google Shape;69;p16">
              <a:extLst>
                <a:ext uri="{FF2B5EF4-FFF2-40B4-BE49-F238E27FC236}">
                  <a16:creationId xmlns:a16="http://schemas.microsoft.com/office/drawing/2014/main" id="{D6461CB6-EEFE-E59B-AA24-C3A32E773650}"/>
                </a:ext>
              </a:extLst>
            </p:cNvPr>
            <p:cNvSpPr/>
            <p:nvPr/>
          </p:nvSpPr>
          <p:spPr>
            <a:xfrm>
              <a:off x="4150350" y="999398"/>
              <a:ext cx="843300" cy="842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68;p16">
              <a:extLst>
                <a:ext uri="{FF2B5EF4-FFF2-40B4-BE49-F238E27FC236}">
                  <a16:creationId xmlns:a16="http://schemas.microsoft.com/office/drawing/2014/main" id="{3430107B-E443-6220-4F16-E00368AB4F56}"/>
                </a:ext>
              </a:extLst>
            </p:cNvPr>
            <p:cNvSpPr txBox="1">
              <a:spLocks/>
            </p:cNvSpPr>
            <p:nvPr/>
          </p:nvSpPr>
          <p:spPr>
            <a:xfrm>
              <a:off x="4208413" y="1268948"/>
              <a:ext cx="727174" cy="30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Fira Sans Extra Condensed Medium"/>
                <a:buNone/>
                <a:defRPr sz="4600" b="0" i="0" u="none" strike="noStrike" cap="non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buSzPts val="1100"/>
                <a:buFont typeface="Arial"/>
                <a:buNone/>
              </a:pPr>
              <a:r>
                <a:rPr lang="en-US" sz="1050">
                  <a:solidFill>
                    <a:schemeClr val="bg1"/>
                  </a:solidFill>
                </a:rPr>
                <a:t>Action</a:t>
              </a:r>
            </a:p>
            <a:p>
              <a:pPr>
                <a:buSzPts val="1100"/>
                <a:buFont typeface="Arial"/>
                <a:buNone/>
              </a:pPr>
              <a:r>
                <a:rPr lang="en-US" sz="1050">
                  <a:solidFill>
                    <a:schemeClr val="bg1"/>
                  </a:solidFill>
                </a:rPr>
                <a:t>Forward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297CCF0A-74F0-2F84-E196-991620737273}"/>
              </a:ext>
            </a:extLst>
          </p:cNvPr>
          <p:cNvGrpSpPr/>
          <p:nvPr/>
        </p:nvGrpSpPr>
        <p:grpSpPr>
          <a:xfrm>
            <a:off x="7606413" y="2481515"/>
            <a:ext cx="843300" cy="842700"/>
            <a:chOff x="423582" y="1010687"/>
            <a:chExt cx="843300" cy="842700"/>
          </a:xfrm>
        </p:grpSpPr>
        <p:sp>
          <p:nvSpPr>
            <p:cNvPr id="54" name="Google Shape;69;p16">
              <a:extLst>
                <a:ext uri="{FF2B5EF4-FFF2-40B4-BE49-F238E27FC236}">
                  <a16:creationId xmlns:a16="http://schemas.microsoft.com/office/drawing/2014/main" id="{2DEB675E-61EE-08A3-B4C5-3F4D4753C374}"/>
                </a:ext>
              </a:extLst>
            </p:cNvPr>
            <p:cNvSpPr/>
            <p:nvPr/>
          </p:nvSpPr>
          <p:spPr>
            <a:xfrm>
              <a:off x="423582" y="1010687"/>
              <a:ext cx="843300" cy="8427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68;p16">
              <a:extLst>
                <a:ext uri="{FF2B5EF4-FFF2-40B4-BE49-F238E27FC236}">
                  <a16:creationId xmlns:a16="http://schemas.microsoft.com/office/drawing/2014/main" id="{0C8A0D95-9732-550E-DA88-E29EB42E6DF3}"/>
                </a:ext>
              </a:extLst>
            </p:cNvPr>
            <p:cNvSpPr txBox="1">
              <a:spLocks/>
            </p:cNvSpPr>
            <p:nvPr/>
          </p:nvSpPr>
          <p:spPr>
            <a:xfrm>
              <a:off x="423582" y="1280237"/>
              <a:ext cx="843298" cy="30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Fira Sans Extra Condensed Medium"/>
                <a:buNone/>
                <a:defRPr sz="4600" b="0" i="0" u="none" strike="noStrike" cap="non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  <a:defRPr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buSzPts val="1100"/>
                <a:buFont typeface="Arial"/>
                <a:buNone/>
              </a:pPr>
              <a:r>
                <a:rPr lang="en-US" sz="1050">
                  <a:solidFill>
                    <a:schemeClr val="bg1"/>
                  </a:solidFill>
                </a:rPr>
                <a:t>board_detail</a:t>
              </a:r>
            </a:p>
            <a:p>
              <a:pPr>
                <a:buSzPts val="1100"/>
                <a:buFont typeface="Arial"/>
                <a:buNone/>
              </a:pPr>
              <a:r>
                <a:rPr lang="en-US" sz="1050">
                  <a:solidFill>
                    <a:schemeClr val="bg1"/>
                  </a:solidFill>
                </a:rPr>
                <a:t>.jsp</a:t>
              </a: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6614B963-044B-361D-16B0-344002B2901C}"/>
              </a:ext>
            </a:extLst>
          </p:cNvPr>
          <p:cNvGrpSpPr/>
          <p:nvPr/>
        </p:nvGrpSpPr>
        <p:grpSpPr>
          <a:xfrm>
            <a:off x="4638527" y="3872381"/>
            <a:ext cx="4048977" cy="641745"/>
            <a:chOff x="1858964" y="1308998"/>
            <a:chExt cx="3635755" cy="1850243"/>
          </a:xfrm>
        </p:grpSpPr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E337E23F-4F97-F203-AD3C-7B340E815C38}"/>
                </a:ext>
              </a:extLst>
            </p:cNvPr>
            <p:cNvSpPr/>
            <p:nvPr/>
          </p:nvSpPr>
          <p:spPr>
            <a:xfrm>
              <a:off x="1858964" y="1308998"/>
              <a:ext cx="3621584" cy="1850243"/>
            </a:xfrm>
            <a:prstGeom prst="roundRect">
              <a:avLst>
                <a:gd name="adj" fmla="val 10985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507B8EF-1E83-1EF5-EB6E-6505F8668FC5}"/>
                </a:ext>
              </a:extLst>
            </p:cNvPr>
            <p:cNvSpPr txBox="1"/>
            <p:nvPr/>
          </p:nvSpPr>
          <p:spPr>
            <a:xfrm>
              <a:off x="1873135" y="1411469"/>
              <a:ext cx="3621584" cy="14293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altLang="ko-KR" sz="800" b="1">
                  <a:solidFill>
                    <a:srgbClr val="F3EC79"/>
                  </a:solidFill>
                  <a:latin typeface="Courier New" panose="02070309020205020404" pitchFamily="49" charset="0"/>
                </a:rPr>
                <a:t>   result</a:t>
              </a:r>
              <a:r>
                <a:rPr lang="en-US" altLang="ko-KR" sz="800" b="1">
                  <a:solidFill>
                    <a:srgbClr val="E6E6FA"/>
                  </a:solidFill>
                  <a:latin typeface="Courier New" panose="02070309020205020404" pitchFamily="49" charset="0"/>
                </a:rPr>
                <a:t>=</a:t>
              </a:r>
              <a:r>
                <a:rPr lang="en-US" altLang="ko-KR" sz="800" b="1">
                  <a:solidFill>
                    <a:srgbClr val="F3EC79"/>
                  </a:solidFill>
                  <a:latin typeface="Courier New" panose="02070309020205020404" pitchFamily="49" charset="0"/>
                </a:rPr>
                <a:t>boarddao</a:t>
              </a:r>
              <a:r>
                <a:rPr lang="en-US" altLang="ko-KR" sz="800" b="1">
                  <a:solidFill>
                    <a:srgbClr val="E6E6FA"/>
                  </a:solidFill>
                  <a:latin typeface="Courier New" panose="02070309020205020404" pitchFamily="49" charset="0"/>
                </a:rPr>
                <a:t>.</a:t>
              </a:r>
              <a:r>
                <a:rPr lang="en-US" altLang="ko-KR" sz="800" b="1">
                  <a:solidFill>
                    <a:srgbClr val="A7EC21"/>
                  </a:solidFill>
                  <a:latin typeface="Courier New" panose="02070309020205020404" pitchFamily="49" charset="0"/>
                </a:rPr>
                <a:t>boardReply</a:t>
              </a:r>
              <a:r>
                <a:rPr lang="en-US" altLang="ko-KR" sz="800" b="1">
                  <a:solidFill>
                    <a:srgbClr val="F9FAF4"/>
                  </a:solidFill>
                  <a:latin typeface="Courier New" panose="02070309020205020404" pitchFamily="49" charset="0"/>
                </a:rPr>
                <a:t>(</a:t>
              </a:r>
              <a:r>
                <a:rPr lang="en-US" altLang="ko-KR" sz="800" b="1">
                  <a:solidFill>
                    <a:srgbClr val="F3EC79"/>
                  </a:solidFill>
                  <a:latin typeface="Courier New" panose="02070309020205020404" pitchFamily="49" charset="0"/>
                </a:rPr>
                <a:t>boarddata</a:t>
              </a:r>
              <a:r>
                <a:rPr lang="en-US" altLang="ko-KR" sz="800" b="1">
                  <a:solidFill>
                    <a:srgbClr val="F9FAF4"/>
                  </a:solidFill>
                  <a:latin typeface="Courier New" panose="02070309020205020404" pitchFamily="49" charset="0"/>
                </a:rPr>
                <a:t>)</a:t>
              </a:r>
              <a:r>
                <a:rPr lang="en-US" altLang="ko-KR" sz="800" b="1">
                  <a:solidFill>
                    <a:srgbClr val="E6E6FA"/>
                  </a:solidFill>
                  <a:latin typeface="Courier New" panose="02070309020205020404" pitchFamily="49" charset="0"/>
                </a:rPr>
                <a:t>;</a:t>
              </a:r>
              <a:r>
                <a:rPr lang="ko-KR" altLang="en-US" sz="800" b="1">
                  <a:solidFill>
                    <a:srgbClr val="D9E8F7"/>
                  </a:solidFill>
                  <a:latin typeface="Courier New" panose="02070309020205020404" pitchFamily="49" charset="0"/>
                </a:rPr>
                <a:t>   </a:t>
              </a:r>
            </a:p>
            <a:p>
              <a:pPr algn="l"/>
              <a:r>
                <a:rPr lang="en-US" altLang="ko-KR" sz="800" b="1">
                  <a:solidFill>
                    <a:srgbClr val="D9E8F7"/>
                  </a:solidFill>
                  <a:latin typeface="Courier New" panose="02070309020205020404" pitchFamily="49" charset="0"/>
                </a:rPr>
                <a:t>   </a:t>
              </a:r>
              <a:r>
                <a:rPr lang="en-US" altLang="ko-KR" sz="800" b="1">
                  <a:solidFill>
                    <a:srgbClr val="F3EC79"/>
                  </a:solidFill>
                  <a:latin typeface="Courier New" panose="02070309020205020404" pitchFamily="49" charset="0"/>
                </a:rPr>
                <a:t>forward</a:t>
              </a:r>
              <a:r>
                <a:rPr lang="en-US" altLang="ko-KR" sz="800" b="1">
                  <a:solidFill>
                    <a:srgbClr val="E6E6FA"/>
                  </a:solidFill>
                  <a:latin typeface="Courier New" panose="02070309020205020404" pitchFamily="49" charset="0"/>
                </a:rPr>
                <a:t>.</a:t>
              </a:r>
              <a:r>
                <a:rPr lang="en-US" altLang="ko-KR" sz="800" b="1">
                  <a:solidFill>
                    <a:srgbClr val="A7EC21"/>
                  </a:solidFill>
                  <a:latin typeface="Courier New" panose="02070309020205020404" pitchFamily="49" charset="0"/>
                </a:rPr>
                <a:t>setRedirect</a:t>
              </a:r>
              <a:r>
                <a:rPr lang="en-US" altLang="ko-KR" sz="800" b="1">
                  <a:solidFill>
                    <a:srgbClr val="F9FAF4"/>
                  </a:solidFill>
                  <a:latin typeface="Courier New" panose="02070309020205020404" pitchFamily="49" charset="0"/>
                </a:rPr>
                <a:t>(</a:t>
              </a:r>
              <a:r>
                <a:rPr lang="en-US" altLang="ko-KR" sz="800" b="1">
                  <a:solidFill>
                    <a:srgbClr val="CC6C1D"/>
                  </a:solidFill>
                  <a:latin typeface="Courier New" panose="02070309020205020404" pitchFamily="49" charset="0"/>
                </a:rPr>
                <a:t>true</a:t>
              </a:r>
              <a:r>
                <a:rPr lang="en-US" altLang="ko-KR" sz="800" b="1">
                  <a:solidFill>
                    <a:srgbClr val="F9FAF4"/>
                  </a:solidFill>
                  <a:latin typeface="Courier New" panose="02070309020205020404" pitchFamily="49" charset="0"/>
                </a:rPr>
                <a:t>)</a:t>
              </a:r>
              <a:r>
                <a:rPr lang="en-US" altLang="ko-KR" sz="800" b="1">
                  <a:solidFill>
                    <a:srgbClr val="E6E6FA"/>
                  </a:solidFill>
                  <a:latin typeface="Courier New" panose="02070309020205020404" pitchFamily="49" charset="0"/>
                </a:rPr>
                <a:t>;</a:t>
              </a:r>
            </a:p>
            <a:p>
              <a:pPr algn="l"/>
              <a:r>
                <a:rPr lang="en-US" altLang="ko-KR" sz="800" b="1">
                  <a:solidFill>
                    <a:srgbClr val="D9E8F7"/>
                  </a:solidFill>
                  <a:latin typeface="Courier New" panose="02070309020205020404" pitchFamily="49" charset="0"/>
                </a:rPr>
                <a:t>   </a:t>
              </a:r>
              <a:r>
                <a:rPr lang="en-US" altLang="ko-KR" sz="800" b="1">
                  <a:solidFill>
                    <a:srgbClr val="F3EC79"/>
                  </a:solidFill>
                  <a:latin typeface="Courier New" panose="02070309020205020404" pitchFamily="49" charset="0"/>
                </a:rPr>
                <a:t>forward</a:t>
              </a:r>
              <a:r>
                <a:rPr lang="en-US" altLang="ko-KR" sz="800" b="1">
                  <a:solidFill>
                    <a:srgbClr val="E6E6FA"/>
                  </a:solidFill>
                  <a:latin typeface="Courier New" panose="02070309020205020404" pitchFamily="49" charset="0"/>
                </a:rPr>
                <a:t>.</a:t>
              </a:r>
              <a:r>
                <a:rPr lang="en-US" altLang="ko-KR" sz="800" b="1">
                  <a:solidFill>
                    <a:srgbClr val="A7EC21"/>
                  </a:solidFill>
                  <a:latin typeface="Courier New" panose="02070309020205020404" pitchFamily="49" charset="0"/>
                </a:rPr>
                <a:t>setPath</a:t>
              </a:r>
              <a:r>
                <a:rPr lang="en-US" altLang="ko-KR" sz="800" b="1">
                  <a:solidFill>
                    <a:srgbClr val="F9FAF4"/>
                  </a:solidFill>
                  <a:latin typeface="Courier New" panose="02070309020205020404" pitchFamily="49" charset="0"/>
                </a:rPr>
                <a:t>(</a:t>
              </a:r>
              <a:r>
                <a:rPr lang="en-US" altLang="ko-KR" sz="800" b="1">
                  <a:solidFill>
                    <a:srgbClr val="17C6A3"/>
                  </a:solidFill>
                  <a:latin typeface="Courier New" panose="02070309020205020404" pitchFamily="49" charset="0"/>
                </a:rPr>
                <a:t>"./BoardDetailAction.bo?num="</a:t>
              </a:r>
              <a:r>
                <a:rPr lang="en-US" altLang="ko-KR" sz="800" b="1">
                  <a:solidFill>
                    <a:srgbClr val="E6E6FA"/>
                  </a:solidFill>
                  <a:latin typeface="Courier New" panose="02070309020205020404" pitchFamily="49" charset="0"/>
                </a:rPr>
                <a:t>+</a:t>
              </a:r>
              <a:r>
                <a:rPr lang="en-US" altLang="ko-KR" sz="800" b="1">
                  <a:solidFill>
                    <a:srgbClr val="F3EC79"/>
                  </a:solidFill>
                  <a:latin typeface="Courier New" panose="02070309020205020404" pitchFamily="49" charset="0"/>
                </a:rPr>
                <a:t>result</a:t>
              </a:r>
              <a:r>
                <a:rPr lang="en-US" altLang="ko-KR" sz="800" b="1">
                  <a:solidFill>
                    <a:srgbClr val="F9FAF4"/>
                  </a:solidFill>
                  <a:latin typeface="Courier New" panose="02070309020205020404" pitchFamily="49" charset="0"/>
                </a:rPr>
                <a:t>)</a:t>
              </a:r>
              <a:r>
                <a:rPr lang="en-US" altLang="ko-KR" sz="800" b="1">
                  <a:solidFill>
                    <a:srgbClr val="E6E6FA"/>
                  </a:solidFill>
                  <a:latin typeface="Courier New" panose="02070309020205020404" pitchFamily="49" charset="0"/>
                </a:rPr>
                <a:t>;</a:t>
              </a:r>
            </a:p>
            <a:p>
              <a:pPr algn="l"/>
              <a:r>
                <a:rPr lang="en-US" altLang="ko-KR" sz="800" b="1">
                  <a:solidFill>
                    <a:srgbClr val="CC6C1D"/>
                  </a:solidFill>
                  <a:latin typeface="Courier New" panose="02070309020205020404" pitchFamily="49" charset="0"/>
                </a:rPr>
                <a:t>return</a:t>
              </a:r>
              <a:r>
                <a:rPr lang="en-US" altLang="ko-KR" sz="800" b="1">
                  <a:solidFill>
                    <a:srgbClr val="D9E8F7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ko-KR" sz="800" b="1">
                  <a:solidFill>
                    <a:srgbClr val="F3EC79"/>
                  </a:solidFill>
                  <a:latin typeface="Courier New" panose="02070309020205020404" pitchFamily="49" charset="0"/>
                </a:rPr>
                <a:t>forward</a:t>
              </a:r>
              <a:r>
                <a:rPr lang="en-US" altLang="ko-KR" sz="800" b="1">
                  <a:solidFill>
                    <a:srgbClr val="E6E6FA"/>
                  </a:solidFill>
                  <a:latin typeface="Courier New" panose="02070309020205020404" pitchFamily="49" charset="0"/>
                </a:rPr>
                <a:t>;</a:t>
              </a:r>
              <a:endParaRPr lang="ko-KR" altLang="en-US" sz="800" b="1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EF759A24-83D6-21BF-8809-576CA96F76D3}"/>
              </a:ext>
            </a:extLst>
          </p:cNvPr>
          <p:cNvSpPr txBox="1"/>
          <p:nvPr/>
        </p:nvSpPr>
        <p:spPr>
          <a:xfrm>
            <a:off x="4654309" y="3567430"/>
            <a:ext cx="42140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>
                <a:latin typeface="소요단풍체 레귤러 TTF" pitchFamily="2" charset="-127"/>
                <a:ea typeface="소요단풍체 레귤러 TTF" pitchFamily="2" charset="-127"/>
              </a:rPr>
              <a:t>boardReply</a:t>
            </a:r>
            <a:r>
              <a:rPr lang="ko-KR" altLang="en-US" sz="1050">
                <a:latin typeface="소요단풍체 레귤러 TTF" pitchFamily="2" charset="-127"/>
                <a:ea typeface="소요단풍체 레귤러 TTF" pitchFamily="2" charset="-127"/>
              </a:rPr>
              <a:t>가 뱉은 </a:t>
            </a:r>
            <a:r>
              <a:rPr lang="en-US" altLang="ko-KR" sz="1050">
                <a:latin typeface="소요단풍체 레귤러 TTF" pitchFamily="2" charset="-127"/>
                <a:ea typeface="소요단풍체 레귤러 TTF" pitchFamily="2" charset="-127"/>
              </a:rPr>
              <a:t>result </a:t>
            </a:r>
            <a:r>
              <a:rPr lang="ko-KR" altLang="en-US" sz="1050">
                <a:latin typeface="소요단풍체 레귤러 TTF" pitchFamily="2" charset="-127"/>
                <a:ea typeface="소요단풍체 레귤러 TTF" pitchFamily="2" charset="-127"/>
              </a:rPr>
              <a:t>값이 새로 단 댓글의 </a:t>
            </a:r>
            <a:r>
              <a:rPr lang="en-US" altLang="ko-KR" sz="1050">
                <a:latin typeface="소요단풍체 레귤러 TTF" pitchFamily="2" charset="-127"/>
                <a:ea typeface="소요단풍체 레귤러 TTF" pitchFamily="2" charset="-127"/>
              </a:rPr>
              <a:t>BOARD_NUM</a:t>
            </a:r>
            <a:endParaRPr lang="ko-KR" altLang="en-US" sz="1050">
              <a:latin typeface="소요단풍체 레귤러 TTF" pitchFamily="2" charset="-127"/>
              <a:ea typeface="소요단풍체 레귤러 TTF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922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그림 47">
            <a:extLst>
              <a:ext uri="{FF2B5EF4-FFF2-40B4-BE49-F238E27FC236}">
                <a16:creationId xmlns:a16="http://schemas.microsoft.com/office/drawing/2014/main" id="{868447DA-128F-5935-A505-0EDC08E07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914" y="3362089"/>
            <a:ext cx="3700979" cy="1386081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244A68CE-2DD9-7D6C-243E-D4B58D954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914" y="2200095"/>
            <a:ext cx="3294527" cy="1025107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B0A224F7-C672-2E60-9E82-0211C80C338D}"/>
              </a:ext>
            </a:extLst>
          </p:cNvPr>
          <p:cNvGrpSpPr/>
          <p:nvPr/>
        </p:nvGrpSpPr>
        <p:grpSpPr>
          <a:xfrm>
            <a:off x="632013" y="92362"/>
            <a:ext cx="6044388" cy="286743"/>
            <a:chOff x="1858963" y="1802722"/>
            <a:chExt cx="3927306" cy="744291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41D188E0-8C7E-A03A-0E2F-D48EDDCA7D0C}"/>
                </a:ext>
              </a:extLst>
            </p:cNvPr>
            <p:cNvSpPr/>
            <p:nvPr/>
          </p:nvSpPr>
          <p:spPr>
            <a:xfrm>
              <a:off x="1858964" y="1802722"/>
              <a:ext cx="3621584" cy="744291"/>
            </a:xfrm>
            <a:prstGeom prst="roundRect">
              <a:avLst>
                <a:gd name="adj" fmla="val 10985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1B6E8B-BB31-76EF-ADB9-048E28033D7B}"/>
                </a:ext>
              </a:extLst>
            </p:cNvPr>
            <p:cNvSpPr txBox="1"/>
            <p:nvPr/>
          </p:nvSpPr>
          <p:spPr>
            <a:xfrm>
              <a:off x="1858963" y="1852953"/>
              <a:ext cx="3927306" cy="2366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altLang="ko-KR" sz="900">
                  <a:solidFill>
                    <a:srgbClr val="808080"/>
                  </a:solidFill>
                  <a:latin typeface="Courier New" panose="02070309020205020404" pitchFamily="49" charset="0"/>
                </a:rPr>
                <a:t>&lt;</a:t>
              </a:r>
              <a:r>
                <a:rPr lang="en-US" altLang="ko-KR" sz="900" b="1">
                  <a:solidFill>
                    <a:srgbClr val="03A8D8"/>
                  </a:solidFill>
                  <a:latin typeface="Courier New" panose="02070309020205020404" pitchFamily="49" charset="0"/>
                </a:rPr>
                <a:t>a </a:t>
              </a:r>
              <a:r>
                <a:rPr lang="en-US" altLang="ko-KR" sz="900" b="1">
                  <a:solidFill>
                    <a:srgbClr val="A7EC21"/>
                  </a:solidFill>
                  <a:latin typeface="Courier New" panose="02070309020205020404" pitchFamily="49" charset="0"/>
                </a:rPr>
                <a:t>href</a:t>
              </a:r>
              <a:r>
                <a:rPr lang="en-US" altLang="ko-KR" sz="900" b="1">
                  <a:solidFill>
                    <a:srgbClr val="52CA11"/>
                  </a:solidFill>
                  <a:latin typeface="Courier New" panose="02070309020205020404" pitchFamily="49" charset="0"/>
                </a:rPr>
                <a:t>=</a:t>
              </a:r>
              <a:r>
                <a:rPr lang="en-US" altLang="ko-KR" sz="900" b="1" i="1">
                  <a:solidFill>
                    <a:srgbClr val="17C694"/>
                  </a:solidFill>
                  <a:latin typeface="Courier New" panose="02070309020205020404" pitchFamily="49" charset="0"/>
                </a:rPr>
                <a:t>"./BoardModify.bo?num=</a:t>
              </a:r>
              <a:r>
                <a:rPr lang="en-US" altLang="ko-KR" sz="900" b="1" i="1">
                  <a:solidFill>
                    <a:srgbClr val="FBD153"/>
                  </a:solidFill>
                  <a:latin typeface="Courier New" panose="02070309020205020404" pitchFamily="49" charset="0"/>
                </a:rPr>
                <a:t>&lt;%=</a:t>
              </a:r>
              <a:r>
                <a:rPr lang="en-US" altLang="ko-KR" sz="900" b="1" i="1">
                  <a:solidFill>
                    <a:srgbClr val="D9E8F7"/>
                  </a:solidFill>
                  <a:latin typeface="Courier New" panose="02070309020205020404" pitchFamily="49" charset="0"/>
                </a:rPr>
                <a:t>board.getBOARD_NUM() </a:t>
              </a:r>
              <a:r>
                <a:rPr lang="en-US" altLang="ko-KR" sz="900" b="1" i="1">
                  <a:solidFill>
                    <a:srgbClr val="FBD153"/>
                  </a:solidFill>
                  <a:latin typeface="Courier New" panose="02070309020205020404" pitchFamily="49" charset="0"/>
                </a:rPr>
                <a:t>%&gt;</a:t>
              </a:r>
              <a:r>
                <a:rPr lang="en-US" altLang="ko-KR" sz="900" b="1" i="1">
                  <a:solidFill>
                    <a:srgbClr val="17C694"/>
                  </a:solidFill>
                  <a:latin typeface="Courier New" panose="02070309020205020404" pitchFamily="49" charset="0"/>
                </a:rPr>
                <a:t>"</a:t>
              </a:r>
              <a:r>
                <a:rPr lang="en-US" altLang="ko-KR" sz="900" b="1" i="1">
                  <a:solidFill>
                    <a:srgbClr val="808080"/>
                  </a:solidFill>
                  <a:latin typeface="Courier New" panose="02070309020205020404" pitchFamily="49" charset="0"/>
                </a:rPr>
                <a:t>&gt;</a:t>
              </a:r>
              <a:r>
                <a:rPr lang="en-US" altLang="ko-KR" sz="900">
                  <a:solidFill>
                    <a:srgbClr val="D9E8F7"/>
                  </a:solidFill>
                  <a:latin typeface="Courier New" panose="02070309020205020404" pitchFamily="49" charset="0"/>
                </a:rPr>
                <a:t>[</a:t>
              </a:r>
              <a:r>
                <a:rPr lang="ko-KR" altLang="en-US" sz="900">
                  <a:solidFill>
                    <a:srgbClr val="D9E8F7"/>
                  </a:solidFill>
                  <a:latin typeface="Courier New" panose="02070309020205020404" pitchFamily="49" charset="0"/>
                </a:rPr>
                <a:t>수정</a:t>
              </a:r>
              <a:r>
                <a:rPr lang="en-US" altLang="ko-KR" sz="900">
                  <a:solidFill>
                    <a:srgbClr val="D9E8F7"/>
                  </a:solidFill>
                  <a:latin typeface="Courier New" panose="02070309020205020404" pitchFamily="49" charset="0"/>
                </a:rPr>
                <a:t>]</a:t>
              </a:r>
              <a:r>
                <a:rPr lang="en-US" altLang="ko-KR" sz="900">
                  <a:solidFill>
                    <a:srgbClr val="808080"/>
                  </a:solidFill>
                  <a:latin typeface="Courier New" panose="02070309020205020404" pitchFamily="49" charset="0"/>
                </a:rPr>
                <a:t>&lt;/</a:t>
              </a:r>
              <a:r>
                <a:rPr lang="en-US" altLang="ko-KR" sz="900" b="1">
                  <a:solidFill>
                    <a:srgbClr val="03A8D8"/>
                  </a:solidFill>
                  <a:latin typeface="Courier New" panose="02070309020205020404" pitchFamily="49" charset="0"/>
                </a:rPr>
                <a:t>a</a:t>
              </a:r>
              <a:r>
                <a:rPr lang="en-US" altLang="ko-KR" sz="900" b="1">
                  <a:solidFill>
                    <a:srgbClr val="808080"/>
                  </a:solidFill>
                  <a:latin typeface="Courier New" panose="02070309020205020404" pitchFamily="49" charset="0"/>
                </a:rPr>
                <a:t>&gt;</a:t>
              </a:r>
              <a:r>
                <a:rPr lang="en-US" altLang="ko-KR" sz="900" b="1">
                  <a:solidFill>
                    <a:srgbClr val="DD2867"/>
                  </a:solidFill>
                  <a:latin typeface="Courier New" panose="02070309020205020404" pitchFamily="49" charset="0"/>
                </a:rPr>
                <a:t>&amp;nbsp;&amp;nbsp;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7BA2AD4-C4A0-3FA2-211D-96CC79FD923A}"/>
              </a:ext>
            </a:extLst>
          </p:cNvPr>
          <p:cNvSpPr txBox="1"/>
          <p:nvPr/>
        </p:nvSpPr>
        <p:spPr>
          <a:xfrm>
            <a:off x="0" y="85463"/>
            <a:ext cx="6320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>
                <a:solidFill>
                  <a:schemeClr val="accent1">
                    <a:lumMod val="75000"/>
                  </a:schemeClr>
                </a:solidFill>
                <a:latin typeface="소요단풍체 레귤러 TTF" pitchFamily="2" charset="-127"/>
                <a:ea typeface="소요단풍체 레귤러 TTF" pitchFamily="2" charset="-127"/>
                <a:cs typeface="Roboto"/>
                <a:sym typeface="Roboto"/>
              </a:rPr>
              <a:t>수정</a:t>
            </a:r>
            <a:endParaRPr lang="en-US" altLang="ko-KR">
              <a:solidFill>
                <a:schemeClr val="accent1">
                  <a:lumMod val="75000"/>
                </a:schemeClr>
              </a:solidFill>
              <a:latin typeface="소요단풍체 레귤러 TTF" pitchFamily="2" charset="-127"/>
              <a:ea typeface="소요단풍체 레귤러 TTF" pitchFamily="2" charset="-127"/>
              <a:cs typeface="Roboto"/>
              <a:sym typeface="Roboto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F36F313-1648-9F62-D15D-3029B794B6EF}"/>
              </a:ext>
            </a:extLst>
          </p:cNvPr>
          <p:cNvSpPr/>
          <p:nvPr/>
        </p:nvSpPr>
        <p:spPr>
          <a:xfrm>
            <a:off x="531830" y="984174"/>
            <a:ext cx="2386852" cy="25554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BoardFrontController.java</a:t>
            </a:r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5E5226A-6409-EC1E-4283-FF1B67280D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871" y="1288158"/>
            <a:ext cx="3170770" cy="970521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FBBF7D8-E894-834E-9912-3C3B45E939A8}"/>
              </a:ext>
            </a:extLst>
          </p:cNvPr>
          <p:cNvSpPr/>
          <p:nvPr/>
        </p:nvSpPr>
        <p:spPr>
          <a:xfrm>
            <a:off x="531830" y="2372325"/>
            <a:ext cx="2386852" cy="25554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BoardModifyView.java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1A5A9AE-4B19-ADF9-15BD-577012C9B4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871" y="2741518"/>
            <a:ext cx="3327229" cy="2267754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4D6CE18-2815-2CBC-F4E7-08B26A2768BA}"/>
              </a:ext>
            </a:extLst>
          </p:cNvPr>
          <p:cNvSpPr/>
          <p:nvPr/>
        </p:nvSpPr>
        <p:spPr>
          <a:xfrm>
            <a:off x="131750" y="3429000"/>
            <a:ext cx="3327229" cy="161365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709B85A-FDA4-DA82-00CB-60E9E4833BE2}"/>
              </a:ext>
            </a:extLst>
          </p:cNvPr>
          <p:cNvSpPr/>
          <p:nvPr/>
        </p:nvSpPr>
        <p:spPr>
          <a:xfrm>
            <a:off x="2433917" y="125018"/>
            <a:ext cx="1896035" cy="161365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Google Shape;398;p24">
            <a:extLst>
              <a:ext uri="{FF2B5EF4-FFF2-40B4-BE49-F238E27FC236}">
                <a16:creationId xmlns:a16="http://schemas.microsoft.com/office/drawing/2014/main" id="{15F29C54-ED76-7A90-A664-FD975276333C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065929" y="379105"/>
            <a:ext cx="353017" cy="304989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9" name="그림 28">
            <a:extLst>
              <a:ext uri="{FF2B5EF4-FFF2-40B4-BE49-F238E27FC236}">
                <a16:creationId xmlns:a16="http://schemas.microsoft.com/office/drawing/2014/main" id="{AABFD1E4-69FD-A36F-8297-7F40BEBE13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4326" y="492567"/>
            <a:ext cx="4747517" cy="53217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E0426BFF-C1A0-DB59-7BAF-866C0CB1393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25233" b="46658"/>
          <a:stretch/>
        </p:blipFill>
        <p:spPr>
          <a:xfrm>
            <a:off x="4404325" y="1072218"/>
            <a:ext cx="4747517" cy="853175"/>
          </a:xfrm>
          <a:prstGeom prst="rect">
            <a:avLst/>
          </a:prstGeom>
        </p:spPr>
      </p:pic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EFB83DF0-DB38-9750-6212-F10B1CBD130C}"/>
              </a:ext>
            </a:extLst>
          </p:cNvPr>
          <p:cNvSpPr/>
          <p:nvPr/>
        </p:nvSpPr>
        <p:spPr>
          <a:xfrm>
            <a:off x="131749" y="4457104"/>
            <a:ext cx="3327229" cy="161365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Google Shape;398;p24">
            <a:extLst>
              <a:ext uri="{FF2B5EF4-FFF2-40B4-BE49-F238E27FC236}">
                <a16:creationId xmlns:a16="http://schemas.microsoft.com/office/drawing/2014/main" id="{7296DD86-DA40-44E6-CAE1-3A889E2E89A4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3140302" y="758652"/>
            <a:ext cx="1264024" cy="355782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6AEA5473-AC96-29EA-75ED-5881E18E7C12}"/>
              </a:ext>
            </a:extLst>
          </p:cNvPr>
          <p:cNvSpPr/>
          <p:nvPr/>
        </p:nvSpPr>
        <p:spPr>
          <a:xfrm>
            <a:off x="5619045" y="1946512"/>
            <a:ext cx="2386852" cy="25554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BoardFrontController.java</a:t>
            </a:r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4DAB74EA-E2D8-4B3D-DE19-BD83C0902A3D}"/>
              </a:ext>
            </a:extLst>
          </p:cNvPr>
          <p:cNvSpPr/>
          <p:nvPr/>
        </p:nvSpPr>
        <p:spPr>
          <a:xfrm>
            <a:off x="2265552" y="3704011"/>
            <a:ext cx="2386852" cy="255547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BoardBean.java</a:t>
            </a:r>
            <a:endParaRPr lang="ko-KR" altLang="en-US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F539D881-EAB0-D692-3DAE-E7BB55E8649B}"/>
              </a:ext>
            </a:extLst>
          </p:cNvPr>
          <p:cNvSpPr/>
          <p:nvPr/>
        </p:nvSpPr>
        <p:spPr>
          <a:xfrm>
            <a:off x="2265552" y="4006979"/>
            <a:ext cx="2386852" cy="255547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BoardDao.java</a:t>
            </a:r>
            <a:endParaRPr lang="ko-KR" altLang="en-US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B156E29A-75EA-1881-063B-F2B8D1BC2427}"/>
              </a:ext>
            </a:extLst>
          </p:cNvPr>
          <p:cNvSpPr/>
          <p:nvPr/>
        </p:nvSpPr>
        <p:spPr>
          <a:xfrm>
            <a:off x="5718776" y="3141095"/>
            <a:ext cx="2386852" cy="25554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BoardModifyAction.java</a:t>
            </a:r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A408F2A3-0BE4-8CC6-CEE9-FF8DE69BB1A9}"/>
              </a:ext>
            </a:extLst>
          </p:cNvPr>
          <p:cNvSpPr/>
          <p:nvPr/>
        </p:nvSpPr>
        <p:spPr>
          <a:xfrm>
            <a:off x="5619045" y="321750"/>
            <a:ext cx="2386852" cy="25554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qna_board_modify.jsp</a:t>
            </a:r>
            <a:endParaRPr lang="ko-KR" altLang="en-US" dirty="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837CD813-DB98-2AE0-C21A-9850A323B3BE}"/>
              </a:ext>
            </a:extLst>
          </p:cNvPr>
          <p:cNvSpPr/>
          <p:nvPr/>
        </p:nvSpPr>
        <p:spPr>
          <a:xfrm>
            <a:off x="7245015" y="3927357"/>
            <a:ext cx="2386852" cy="255547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BoardBean.java</a:t>
            </a:r>
            <a:endParaRPr lang="ko-KR" altLang="en-US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F1002660-4EF0-A433-C226-DBD1E5B414AB}"/>
              </a:ext>
            </a:extLst>
          </p:cNvPr>
          <p:cNvSpPr/>
          <p:nvPr/>
        </p:nvSpPr>
        <p:spPr>
          <a:xfrm>
            <a:off x="7245015" y="4230325"/>
            <a:ext cx="2386852" cy="255547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BoardDao.java</a:t>
            </a:r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3D885E3F-D7A9-98D1-DC2C-893A0F633C35}"/>
              </a:ext>
            </a:extLst>
          </p:cNvPr>
          <p:cNvSpPr/>
          <p:nvPr/>
        </p:nvSpPr>
        <p:spPr>
          <a:xfrm>
            <a:off x="5732893" y="4795591"/>
            <a:ext cx="2386852" cy="25554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BoardFrontController.java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087070"/>
      </p:ext>
    </p:extLst>
  </p:cSld>
  <p:clrMapOvr>
    <a:masterClrMapping/>
  </p:clrMapOvr>
</p:sld>
</file>

<file path=ppt/theme/theme1.xml><?xml version="1.0" encoding="utf-8"?>
<a:theme xmlns:a="http://schemas.openxmlformats.org/drawingml/2006/main" name="Flow Diagram Infographics by Slidesgo">
  <a:themeElements>
    <a:clrScheme name="Simple Light">
      <a:dk1>
        <a:srgbClr val="000000"/>
      </a:dk1>
      <a:lt1>
        <a:srgbClr val="FFFFFF"/>
      </a:lt1>
      <a:dk2>
        <a:srgbClr val="858585"/>
      </a:dk2>
      <a:lt2>
        <a:srgbClr val="E9E9E9"/>
      </a:lt2>
      <a:accent1>
        <a:srgbClr val="AB87CC"/>
      </a:accent1>
      <a:accent2>
        <a:srgbClr val="6C5099"/>
      </a:accent2>
      <a:accent3>
        <a:srgbClr val="6ABCC2"/>
      </a:accent3>
      <a:accent4>
        <a:srgbClr val="35888B"/>
      </a:accent4>
      <a:accent5>
        <a:srgbClr val="7077C7"/>
      </a:accent5>
      <a:accent6>
        <a:srgbClr val="4E3C9E"/>
      </a:accent6>
      <a:hlink>
        <a:srgbClr val="87A5C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1719</Words>
  <Application>Microsoft Office PowerPoint</Application>
  <PresentationFormat>화면 슬라이드 쇼(16:9)</PresentationFormat>
  <Paragraphs>299</Paragraphs>
  <Slides>10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Fira Sans Extra Condensed Medium</vt:lpstr>
      <vt:lpstr>Courier New</vt:lpstr>
      <vt:lpstr>Arial</vt:lpstr>
      <vt:lpstr>Roboto</vt:lpstr>
      <vt:lpstr>Calibri</vt:lpstr>
      <vt:lpstr>소요단풍체 레귤러 TTF</vt:lpstr>
      <vt:lpstr>Flow Diagram Infographics by Slidesgo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BIT1</dc:creator>
  <cp:lastModifiedBy>BIT1</cp:lastModifiedBy>
  <cp:revision>46</cp:revision>
  <dcterms:modified xsi:type="dcterms:W3CDTF">2024-05-09T08:52:35Z</dcterms:modified>
</cp:coreProperties>
</file>