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 userDrawn="1">
          <p15:clr>
            <a:srgbClr val="A4A3A4"/>
          </p15:clr>
        </p15:guide>
        <p15:guide id="2" pos="4752" userDrawn="1">
          <p15:clr>
            <a:srgbClr val="A4A3A4"/>
          </p15:clr>
        </p15:guide>
        <p15:guide id="3" pos="4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4" d="100"/>
          <a:sy n="44" d="100"/>
        </p:scale>
        <p:origin x="149" y="936"/>
      </p:cViewPr>
      <p:guideLst>
        <p:guide orient="horz" pos="3312"/>
        <p:guide pos="4752"/>
        <p:guide pos="4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3DEC-3280-4ADE-AFFB-699AEB7F6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9050B-4CD7-4C75-AA05-04FC98FE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303E-438E-454D-97E5-ACC28B77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0A-8F4C-4E84-8DFE-1F3FED743AC1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9C51-9DEB-4F5F-89F3-2BC4DB3B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8648-240F-46E2-96EB-C92B4ED7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72D-F1BC-4223-869B-CFD944057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6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F208-92A0-4085-A56F-44A6470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3FD35-EBA9-4F6F-85C3-54D38E17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790D1-9DBD-4C53-9AB3-5D2467E2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0A-8F4C-4E84-8DFE-1F3FED743AC1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7C9F-5E6E-41CB-B2A0-54E79394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3B5C-E79F-4E6F-961E-ACD9AE5A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72D-F1BC-4223-869B-CFD944057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8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E684C-186B-42F3-8E05-BFAE3D230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45A0D-C25E-4823-AFF3-25E265B66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9550-A541-4E6C-A97A-76277E4A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0A-8F4C-4E84-8DFE-1F3FED743AC1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46C7-A00E-4820-AEF4-A8F5723F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E7F8-F132-4423-9043-F6CC5AB8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72D-F1BC-4223-869B-CFD944057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6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4E45-C21B-4CF9-9DC3-EB2CD643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7397-7048-449D-BA8C-035A57D0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943C-3503-4D52-8AD8-18199836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0A-8F4C-4E84-8DFE-1F3FED743AC1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CF9D-218D-4463-974B-115F42A0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4EE4-E46C-4F10-9CD8-94297CCB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72D-F1BC-4223-869B-CFD944057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2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5271-905F-495D-BEBB-289711C0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A9C7-4CB7-4D01-ABAF-3C8BCB122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5630-90D9-4401-9A1D-340D105D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0A-8F4C-4E84-8DFE-1F3FED743AC1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1361-CC4C-4F61-8F03-BA5D1179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320C3-FCEC-488B-B4FE-DABCAF6B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72D-F1BC-4223-869B-CFD944057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9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1E4B-50C8-4922-8EE6-9BA685A4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C946-F9E4-4022-92C7-5484165D9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7E9DB-A600-46CE-9C70-DBACFEDEB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EAAD0-00BD-4A28-8F05-9581BC21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0A-8F4C-4E84-8DFE-1F3FED743AC1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B073-A92A-414F-95CB-F5293ED1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63DC-7FBE-479F-A883-2570D4F7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72D-F1BC-4223-869B-CFD944057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1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0075-BED7-4D18-93DD-72712B82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B7219-74CD-4B09-A951-9757F0B0A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2A87-4F6F-4EEA-9D39-C24FE4A3A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B050A-EC3E-47BE-A4FB-492984F74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42206-2C9C-4AB0-9F20-7DA4B2DA6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AE13E-CD40-41FE-88FD-96650679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0A-8F4C-4E84-8DFE-1F3FED743AC1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A84E5-A1F3-4A80-BF72-52845227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049D7-A108-4BF7-8FBF-25A313D4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72D-F1BC-4223-869B-CFD944057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F8B4-D366-40DE-B69F-003E5E67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D8551-11E6-43DA-8988-DF5CBAC5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0A-8F4C-4E84-8DFE-1F3FED743AC1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430D-ECDA-433B-A352-9C66B71E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F8E90-E2DA-4A06-8A81-6872D072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72D-F1BC-4223-869B-CFD944057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3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A9A7D-7C05-42FB-809F-D2834A13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0A-8F4C-4E84-8DFE-1F3FED743AC1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2BB3D-469C-43D2-9322-31C24F1A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C4441-5A61-4E4D-ACB3-C080F24B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72D-F1BC-4223-869B-CFD944057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23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7E31-C32C-4D10-A7FF-4E4A098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3EC2-FD0E-4EFA-952E-CD0BDEF17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9B2D1-A488-4A51-911C-92530FD5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882D1-D302-4590-B0DD-E1F56D19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0A-8F4C-4E84-8DFE-1F3FED743AC1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3F06C-8DC3-4FE6-B190-A98D274A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9BC70-B552-438F-AD2A-F684153C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72D-F1BC-4223-869B-CFD944057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16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9FAB-C844-45E2-90DA-A2D91289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2E471-DCBA-46EB-8685-BF6636870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44E68-112F-446D-895D-1FEDC96A3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0E4F8-EE29-45E1-A6D0-F4BEE8AA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0A-8F4C-4E84-8DFE-1F3FED743AC1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3368F-1563-4C0D-A3E4-39E538B3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1CBB0-3968-470B-87A9-45DFFDE2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72D-F1BC-4223-869B-CFD944057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2ADCA-9808-41AA-9370-34343013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F0A67-F744-4411-8445-5EED5C188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5161-D3EB-4F3F-A95B-8A2BDD86B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FB0A-8F4C-4E84-8DFE-1F3FED743AC1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8930-69F0-4EAF-9CD7-AA7D17730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539D-232F-4981-9B3B-C43B908FF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372D-F1BC-4223-869B-CFD944057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2883CB0-97C9-4EC8-B1D4-E60B517D1E72}"/>
              </a:ext>
            </a:extLst>
          </p:cNvPr>
          <p:cNvGrpSpPr/>
          <p:nvPr/>
        </p:nvGrpSpPr>
        <p:grpSpPr>
          <a:xfrm>
            <a:off x="407591" y="4176520"/>
            <a:ext cx="11321714" cy="898356"/>
            <a:chOff x="489285" y="4146887"/>
            <a:chExt cx="11321714" cy="898356"/>
          </a:xfrm>
          <a:solidFill>
            <a:schemeClr val="bg1">
              <a:lumMod val="95000"/>
            </a:schemeClr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CA3D57-4BCB-4584-9113-4C99FC29BFA0}"/>
                </a:ext>
              </a:extLst>
            </p:cNvPr>
            <p:cNvSpPr/>
            <p:nvPr/>
          </p:nvSpPr>
          <p:spPr>
            <a:xfrm>
              <a:off x="489285" y="4146887"/>
              <a:ext cx="1933074" cy="890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Slave Node 1</a:t>
              </a:r>
              <a:endParaRPr lang="en-IN" sz="24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DE83C76-F30B-4F2B-BF49-FBEAE52E92BE}"/>
                </a:ext>
              </a:extLst>
            </p:cNvPr>
            <p:cNvSpPr/>
            <p:nvPr/>
          </p:nvSpPr>
          <p:spPr>
            <a:xfrm>
              <a:off x="5183605" y="4154907"/>
              <a:ext cx="1933074" cy="890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Slave Node 3</a:t>
              </a:r>
              <a:endParaRPr lang="en-IN" sz="24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D4D84A5-0DC3-42CD-9D8D-2F9551563F3B}"/>
                </a:ext>
              </a:extLst>
            </p:cNvPr>
            <p:cNvSpPr/>
            <p:nvPr/>
          </p:nvSpPr>
          <p:spPr>
            <a:xfrm>
              <a:off x="2836445" y="4146887"/>
              <a:ext cx="1933074" cy="890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Slave Node 2</a:t>
              </a:r>
              <a:endParaRPr lang="en-IN" sz="24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591CF5B-3D16-466E-AAFB-F590F7E98759}"/>
                </a:ext>
              </a:extLst>
            </p:cNvPr>
            <p:cNvSpPr/>
            <p:nvPr/>
          </p:nvSpPr>
          <p:spPr>
            <a:xfrm>
              <a:off x="7530765" y="4154907"/>
              <a:ext cx="1933074" cy="890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Slave Node 4</a:t>
              </a:r>
              <a:endParaRPr lang="en-IN" sz="24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41DBC0D-3010-4B5D-83AB-94A2F6124E01}"/>
                </a:ext>
              </a:extLst>
            </p:cNvPr>
            <p:cNvSpPr/>
            <p:nvPr/>
          </p:nvSpPr>
          <p:spPr>
            <a:xfrm>
              <a:off x="9877925" y="4154907"/>
              <a:ext cx="1933074" cy="890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Slave Node 5</a:t>
              </a:r>
              <a:endParaRPr lang="en-IN" sz="24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B988918-637D-47DF-BF8C-C65D5005440E}"/>
              </a:ext>
            </a:extLst>
          </p:cNvPr>
          <p:cNvSpPr/>
          <p:nvPr/>
        </p:nvSpPr>
        <p:spPr>
          <a:xfrm>
            <a:off x="407593" y="4179678"/>
            <a:ext cx="1933074" cy="890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Slave Node 1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7D0340-BE15-4E24-80C1-971591C393A1}"/>
              </a:ext>
            </a:extLst>
          </p:cNvPr>
          <p:cNvSpPr/>
          <p:nvPr/>
        </p:nvSpPr>
        <p:spPr>
          <a:xfrm>
            <a:off x="7450907" y="4187003"/>
            <a:ext cx="1933074" cy="890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Slave Node 4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609766-2FE3-4169-8153-63FDDA141C8B}"/>
              </a:ext>
            </a:extLst>
          </p:cNvPr>
          <p:cNvSpPr/>
          <p:nvPr/>
        </p:nvSpPr>
        <p:spPr>
          <a:xfrm>
            <a:off x="9798067" y="4189422"/>
            <a:ext cx="1933074" cy="890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Slave Node 5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744DEC-06A4-4620-B7C1-29E6BE2181D1}"/>
              </a:ext>
            </a:extLst>
          </p:cNvPr>
          <p:cNvSpPr/>
          <p:nvPr/>
        </p:nvSpPr>
        <p:spPr>
          <a:xfrm>
            <a:off x="2754752" y="4181402"/>
            <a:ext cx="1933074" cy="890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Slave Node 2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AFE492D-AE8E-461C-8538-E009D9335A2A}"/>
              </a:ext>
            </a:extLst>
          </p:cNvPr>
          <p:cNvSpPr/>
          <p:nvPr/>
        </p:nvSpPr>
        <p:spPr>
          <a:xfrm>
            <a:off x="5100861" y="4190240"/>
            <a:ext cx="1933074" cy="890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Slave Node 3</a:t>
            </a:r>
            <a:endParaRPr lang="en-IN" sz="2400" b="1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21132D-0CE3-478F-8EA0-CC3A0EC9E3BE}"/>
              </a:ext>
            </a:extLst>
          </p:cNvPr>
          <p:cNvGrpSpPr/>
          <p:nvPr/>
        </p:nvGrpSpPr>
        <p:grpSpPr>
          <a:xfrm>
            <a:off x="1390969" y="1842814"/>
            <a:ext cx="9388638" cy="2342152"/>
            <a:chOff x="1401681" y="1812757"/>
            <a:chExt cx="9388638" cy="2342152"/>
          </a:xfrm>
        </p:grpSpPr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0932593D-3002-4250-9F59-F319C7C259F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98505" y="1810252"/>
              <a:ext cx="2342149" cy="2347159"/>
            </a:xfrm>
            <a:prstGeom prst="curvedConnector3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EC374BD-37BF-4199-8F67-2166721C21B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272085" y="636672"/>
              <a:ext cx="2342149" cy="4694319"/>
            </a:xfrm>
            <a:prstGeom prst="curvedConnector3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2B19A478-603A-4F00-9E83-6647DDDAF7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81777" y="632663"/>
              <a:ext cx="2334129" cy="4694321"/>
            </a:xfrm>
            <a:prstGeom prst="curvedConnector3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F476604A-2003-403F-AC7E-2AFBE83D357B}"/>
                </a:ext>
              </a:extLst>
            </p:cNvPr>
            <p:cNvCxnSpPr/>
            <p:nvPr/>
          </p:nvCxnSpPr>
          <p:spPr>
            <a:xfrm rot="5400000">
              <a:off x="3755356" y="1806243"/>
              <a:ext cx="2334129" cy="2347161"/>
            </a:xfrm>
            <a:prstGeom prst="curvedConnector3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7D2451FC-D0BE-437F-A1D9-C6130BEA76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31276" y="2983831"/>
              <a:ext cx="2335800" cy="6353"/>
            </a:xfrm>
            <a:prstGeom prst="curvedConnector3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6C4F717B-C774-48F5-90C5-F1FFC7676C71}"/>
                </a:ext>
              </a:extLst>
            </p:cNvPr>
            <p:cNvCxnSpPr/>
            <p:nvPr/>
          </p:nvCxnSpPr>
          <p:spPr>
            <a:xfrm rot="5400000">
              <a:off x="3755356" y="1806244"/>
              <a:ext cx="2334129" cy="2347161"/>
            </a:xfrm>
            <a:prstGeom prst="curvedConnector3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6F441C55-9B78-4DF4-8E75-A2BB81AB8D0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31276" y="2983832"/>
              <a:ext cx="2335800" cy="6353"/>
            </a:xfrm>
            <a:prstGeom prst="curvedConnector3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49508C6-325E-41DE-B872-95994368B6AD}"/>
              </a:ext>
            </a:extLst>
          </p:cNvPr>
          <p:cNvSpPr/>
          <p:nvPr/>
        </p:nvSpPr>
        <p:spPr>
          <a:xfrm>
            <a:off x="4475747" y="700402"/>
            <a:ext cx="3240505" cy="1138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Master Node / Scheduler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A6E71-B8BC-4DD0-B8FA-00537E03EF7D}"/>
              </a:ext>
            </a:extLst>
          </p:cNvPr>
          <p:cNvSpPr txBox="1"/>
          <p:nvPr/>
        </p:nvSpPr>
        <p:spPr>
          <a:xfrm>
            <a:off x="0" y="-1492307"/>
            <a:ext cx="1721214" cy="367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Config1.json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6035F7-839C-4161-B93D-319AA7644317}"/>
              </a:ext>
            </a:extLst>
          </p:cNvPr>
          <p:cNvSpPr txBox="1"/>
          <p:nvPr/>
        </p:nvSpPr>
        <p:spPr>
          <a:xfrm>
            <a:off x="2966612" y="-1492307"/>
            <a:ext cx="1721214" cy="367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Config3.json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829D83-578A-4152-8084-EC81F7D5EBBD}"/>
              </a:ext>
            </a:extLst>
          </p:cNvPr>
          <p:cNvSpPr txBox="1"/>
          <p:nvPr/>
        </p:nvSpPr>
        <p:spPr>
          <a:xfrm>
            <a:off x="1401682" y="-1484288"/>
            <a:ext cx="1721214" cy="367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Config2.json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B76D8210-D08D-4429-871A-A0FD563D7E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98505" y="1836884"/>
            <a:ext cx="2342149" cy="2347159"/>
          </a:xfrm>
          <a:prstGeom prst="curvedConnector3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9685F3DF-550D-4C23-A552-3FCAEBE31B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65321" y="678938"/>
            <a:ext cx="2342149" cy="4694319"/>
          </a:xfrm>
          <a:prstGeom prst="curvedConnector3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8E49BD2-55DD-4252-AC62-565857E51D81}"/>
              </a:ext>
            </a:extLst>
          </p:cNvPr>
          <p:cNvCxnSpPr>
            <a:cxnSpLocks/>
          </p:cNvCxnSpPr>
          <p:nvPr/>
        </p:nvCxnSpPr>
        <p:spPr>
          <a:xfrm rot="5400000">
            <a:off x="2581777" y="659295"/>
            <a:ext cx="2334129" cy="4694321"/>
          </a:xfrm>
          <a:prstGeom prst="curvedConnector3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22DE05F-6170-474A-A966-0DD6A74373EA}"/>
              </a:ext>
            </a:extLst>
          </p:cNvPr>
          <p:cNvCxnSpPr/>
          <p:nvPr/>
        </p:nvCxnSpPr>
        <p:spPr>
          <a:xfrm rot="5400000">
            <a:off x="3755356" y="1832875"/>
            <a:ext cx="2334129" cy="2347161"/>
          </a:xfrm>
          <a:prstGeom prst="curvedConnector3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465C80EF-E11A-4106-AE16-7B545561EB03}"/>
              </a:ext>
            </a:extLst>
          </p:cNvPr>
          <p:cNvCxnSpPr>
            <a:cxnSpLocks/>
          </p:cNvCxnSpPr>
          <p:nvPr/>
        </p:nvCxnSpPr>
        <p:spPr>
          <a:xfrm rot="5400000">
            <a:off x="4925973" y="3018913"/>
            <a:ext cx="2335800" cy="6353"/>
          </a:xfrm>
          <a:prstGeom prst="curvedConnector3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40ED567-1E28-4082-8B25-F55BD69A8D0C}"/>
              </a:ext>
            </a:extLst>
          </p:cNvPr>
          <p:cNvSpPr txBox="1"/>
          <p:nvPr/>
        </p:nvSpPr>
        <p:spPr>
          <a:xfrm>
            <a:off x="-26807" y="-1149288"/>
            <a:ext cx="1721214" cy="377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Config4.json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486272-7D22-4583-A50E-2A639E117EB5}"/>
              </a:ext>
            </a:extLst>
          </p:cNvPr>
          <p:cNvSpPr txBox="1"/>
          <p:nvPr/>
        </p:nvSpPr>
        <p:spPr>
          <a:xfrm>
            <a:off x="1401681" y="-1094119"/>
            <a:ext cx="1721214" cy="377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Config6.json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81F6F93-3628-4C7D-BD13-7DFDD4D6698D}"/>
              </a:ext>
            </a:extLst>
          </p:cNvPr>
          <p:cNvSpPr/>
          <p:nvPr/>
        </p:nvSpPr>
        <p:spPr>
          <a:xfrm>
            <a:off x="380040" y="5727861"/>
            <a:ext cx="1933074" cy="2678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8F684B3-665A-431C-A6A4-823FD62ED8FF}"/>
              </a:ext>
            </a:extLst>
          </p:cNvPr>
          <p:cNvSpPr/>
          <p:nvPr/>
        </p:nvSpPr>
        <p:spPr>
          <a:xfrm>
            <a:off x="2740975" y="5727858"/>
            <a:ext cx="1933074" cy="2678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16C75C-B89D-4637-AC06-7AD5F23F994A}"/>
              </a:ext>
            </a:extLst>
          </p:cNvPr>
          <p:cNvSpPr/>
          <p:nvPr/>
        </p:nvSpPr>
        <p:spPr>
          <a:xfrm>
            <a:off x="5101911" y="5727861"/>
            <a:ext cx="1933074" cy="2678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B2BD37F-A9B0-467E-B9CF-F1C33DAFB27B}"/>
              </a:ext>
            </a:extLst>
          </p:cNvPr>
          <p:cNvSpPr/>
          <p:nvPr/>
        </p:nvSpPr>
        <p:spPr>
          <a:xfrm>
            <a:off x="7476622" y="5727860"/>
            <a:ext cx="1933074" cy="2678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27DCAB-001B-4C9A-8541-AA0F31401CE8}"/>
              </a:ext>
            </a:extLst>
          </p:cNvPr>
          <p:cNvSpPr/>
          <p:nvPr/>
        </p:nvSpPr>
        <p:spPr>
          <a:xfrm>
            <a:off x="380040" y="5733114"/>
            <a:ext cx="1933074" cy="2678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2C338B3-091A-44FA-A65E-D00A54477C6C}"/>
              </a:ext>
            </a:extLst>
          </p:cNvPr>
          <p:cNvSpPr txBox="1"/>
          <p:nvPr/>
        </p:nvSpPr>
        <p:spPr>
          <a:xfrm>
            <a:off x="2966611" y="-1078404"/>
            <a:ext cx="1721214" cy="377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Config5.json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8C6DC07-D181-4645-AFD6-8BE856C08649}"/>
              </a:ext>
            </a:extLst>
          </p:cNvPr>
          <p:cNvSpPr/>
          <p:nvPr/>
        </p:nvSpPr>
        <p:spPr>
          <a:xfrm>
            <a:off x="9803459" y="5727858"/>
            <a:ext cx="1933074" cy="2678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F2CBB82-1DDA-4FD8-8399-5C27519DA414}"/>
              </a:ext>
            </a:extLst>
          </p:cNvPr>
          <p:cNvSpPr txBox="1"/>
          <p:nvPr/>
        </p:nvSpPr>
        <p:spPr>
          <a:xfrm>
            <a:off x="-13136" y="-725231"/>
            <a:ext cx="1721214" cy="377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Config7.json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CCA1807-18BA-41CB-9AD2-789254379350}"/>
              </a:ext>
            </a:extLst>
          </p:cNvPr>
          <p:cNvSpPr/>
          <p:nvPr/>
        </p:nvSpPr>
        <p:spPr>
          <a:xfrm>
            <a:off x="2706877" y="5732740"/>
            <a:ext cx="1933074" cy="2678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D8DA4B6-A7CF-414F-81BB-9D242E11B552}"/>
              </a:ext>
            </a:extLst>
          </p:cNvPr>
          <p:cNvSpPr txBox="1"/>
          <p:nvPr/>
        </p:nvSpPr>
        <p:spPr>
          <a:xfrm>
            <a:off x="1424224" y="-686580"/>
            <a:ext cx="1721214" cy="367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Config8.json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095DCEB-9994-4D31-AF43-3728BC3BAF91}"/>
              </a:ext>
            </a:extLst>
          </p:cNvPr>
          <p:cNvSpPr/>
          <p:nvPr/>
        </p:nvSpPr>
        <p:spPr>
          <a:xfrm>
            <a:off x="5101170" y="5732740"/>
            <a:ext cx="1933074" cy="2678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4AB6A9F-B0C7-4A19-8DC1-F846B4BF6B75}"/>
              </a:ext>
            </a:extLst>
          </p:cNvPr>
          <p:cNvSpPr txBox="1"/>
          <p:nvPr/>
        </p:nvSpPr>
        <p:spPr>
          <a:xfrm>
            <a:off x="7477368" y="-1178588"/>
            <a:ext cx="1721214" cy="377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Accuracy4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3826C5-307C-461D-B92A-D7CA91540F77}"/>
              </a:ext>
            </a:extLst>
          </p:cNvPr>
          <p:cNvSpPr txBox="1"/>
          <p:nvPr/>
        </p:nvSpPr>
        <p:spPr>
          <a:xfrm>
            <a:off x="8905856" y="-1123419"/>
            <a:ext cx="1721214" cy="377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Accuracy6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C45096-2D01-4977-930B-4666575CC1BE}"/>
              </a:ext>
            </a:extLst>
          </p:cNvPr>
          <p:cNvSpPr txBox="1"/>
          <p:nvPr/>
        </p:nvSpPr>
        <p:spPr>
          <a:xfrm>
            <a:off x="10470786" y="-1107704"/>
            <a:ext cx="1721214" cy="377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Accuracy5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998A76E-CEE3-4BD1-852C-FAB45DC4C847}"/>
              </a:ext>
            </a:extLst>
          </p:cNvPr>
          <p:cNvSpPr txBox="1"/>
          <p:nvPr/>
        </p:nvSpPr>
        <p:spPr>
          <a:xfrm>
            <a:off x="7491039" y="-754531"/>
            <a:ext cx="17212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Accuracy7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7212585-0719-4372-8384-6393A2D10697}"/>
              </a:ext>
            </a:extLst>
          </p:cNvPr>
          <p:cNvSpPr txBox="1"/>
          <p:nvPr/>
        </p:nvSpPr>
        <p:spPr>
          <a:xfrm>
            <a:off x="8928399" y="-715880"/>
            <a:ext cx="1721214" cy="367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Accuracy8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ACEDBC1-7C90-46AA-8311-9DCB7F473A60}"/>
              </a:ext>
            </a:extLst>
          </p:cNvPr>
          <p:cNvSpPr txBox="1"/>
          <p:nvPr/>
        </p:nvSpPr>
        <p:spPr>
          <a:xfrm>
            <a:off x="7449071" y="-1521607"/>
            <a:ext cx="1721214" cy="377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Accuracy1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D3F00DC-1D4A-44B8-8879-134E1191320D}"/>
              </a:ext>
            </a:extLst>
          </p:cNvPr>
          <p:cNvSpPr txBox="1"/>
          <p:nvPr/>
        </p:nvSpPr>
        <p:spPr>
          <a:xfrm>
            <a:off x="8858826" y="-1526884"/>
            <a:ext cx="17212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Accuracy2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2A25B2-BFF1-42DD-A4B4-AC5099E46285}"/>
              </a:ext>
            </a:extLst>
          </p:cNvPr>
          <p:cNvSpPr txBox="1"/>
          <p:nvPr/>
        </p:nvSpPr>
        <p:spPr>
          <a:xfrm>
            <a:off x="10415683" y="-1532161"/>
            <a:ext cx="1721214" cy="367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Accuracy3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7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57 0.075 C 0.31537 0.10555 0.42097 0.23079 0.42878 0.30278 C 0.43907 0.37801 0.43386 0.46435 0.41641 0.51481 C 0.39727 0.56366 0.35925 0.58403 0.3224 0.60255 C 0.2836 0.62338 0.20703 0.62639 0.18894 0.62778 C 0.15508 0.64491 0.10847 0.67245 0.08555 0.6993 C 0.06524 0.72569 0.05638 0.73935 0.04818 0.78171 C 0.04701 0.83518 0.04375 0.93773 0.04245 0.96875 " pathEditMode="relative" rAng="7200000" ptsTypes="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17" y="514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7" presetClass="exit" presetSubtype="10" fill="hold" grpId="2" nodeType="withEffect">
                                  <p:stCondLst>
                                    <p:cond delay="1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7" presetClass="exit" presetSubtype="1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0" presetClass="path" presetSubtype="0" accel="50000" decel="50000" fill="hold" grpId="0" nodeType="withEffect">
                                  <p:stCondLst>
                                    <p:cond delay="12250"/>
                                  </p:stCondLst>
                                  <p:childTnLst>
                                    <p:animMotion origin="layout" path="M -0.18581 0.38703 C -0.18437 0.4618 -0.17279 0.45578 -0.19036 0.50694 C -0.2095 0.55578 -0.25247 0.58958 -0.28971 0.61203 C -0.32669 0.63287 -0.39479 0.63611 -0.41302 0.63796 C -0.44635 0.65393 -0.49713 0.66551 -0.52057 0.6919 C -0.54062 0.71898 -0.55612 0.75185 -0.56523 0.79236 C -0.56588 0.84722 -0.56927 1.07199 -0.57083 1.1044 " pathEditMode="relative" rAng="7200000" ptsTypes="AAAAAAA">
                                      <p:cBhvr>
                                        <p:cTn id="25" dur="2000" spd="-100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89" y="3347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1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20937 0.07083 C 0.20052 0.10162 0.30859 0.22106 0.31731 0.29977 C 0.3345 0.36412 0.32435 0.4118 0.31966 0.45486 C 0.31536 0.49814 0.30312 0.53426 0.29388 0.55764 C 0.28385 0.58449 0.2681 0.60092 0.25508 0.61273 C 0.24231 0.62453 0.23099 0.61898 0.21666 0.6287 C 0.15208 0.65486 0.17721 0.65764 0.14922 0.68078 C 0.13047 0.72939 0.13138 0.72014 0.12291 0.77245 C 0.12226 0.80277 0.11966 0.95648 0.11953 0.96643 " pathEditMode="relative" rAng="7200000" ptsTypes="AAAAAAA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4643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7" presetClass="exit" presetSubtype="10" fill="hold" grpId="1" nodeType="withEffect">
                                  <p:stCondLst>
                                    <p:cond delay="1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7" presetClass="exit" presetSubtype="10" fill="hold" grpId="1" nodeType="withEffect">
                                  <p:stCondLst>
                                    <p:cond delay="1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0" presetClass="path" presetSubtype="0" accel="50000" decel="50000" fill="hold" grpId="0" nodeType="withEffect">
                                  <p:stCondLst>
                                    <p:cond delay="17250"/>
                                  </p:stCondLst>
                                  <p:childTnLst>
                                    <p:animMotion origin="layout" path="M -0.29714 0.40416 C -0.303 0.47477 -0.29415 0.48287 -0.30326 0.51829 C -0.31211 0.55231 -0.33959 0.60579 -0.3517 0.61296 C -0.3698 0.63518 -0.40131 0.63727 -0.41915 0.64977 C -0.44441 0.66528 -0.43373 0.65671 -0.45782 0.68657 C -0.47696 0.73472 -0.47774 0.70879 -0.48698 0.76458 L -0.49831 1.10278 " pathEditMode="relative" rAng="7200000" ptsTypes="AAAAAAA">
                                      <p:cBhvr>
                                        <p:cTn id="49" dur="2000" spd="-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3222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18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0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8451 0.07454 C 0.0737 0.10671 0.18255 0.22477 0.19037 0.3037 C 0.17539 0.45185 0.18724 0.84514 0.18516 0.96759 " pathEditMode="relative" rAng="7200000" ptsTypes="AAA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4465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7" presetClass="exit" presetSubtype="10" fill="hold" grpId="1" nodeType="withEffect">
                                  <p:stCondLst>
                                    <p:cond delay="18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7" presetClass="exit" presetSubtype="10" fill="hold" grpId="1" nodeType="withEffect">
                                  <p:stCondLst>
                                    <p:cond delay="18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0" presetClass="path" presetSubtype="0" accel="50000" decel="50000" fill="hold" grpId="0" nodeType="withEffect">
                                  <p:stCondLst>
                                    <p:cond delay="18250"/>
                                  </p:stCondLst>
                                  <p:childTnLst>
                                    <p:animMotion origin="layout" path="M -0.42448 0.41366 C -0.42682 0.56204 -0.42773 0.98634 -0.42982 1.1088 " pathEditMode="relative" rAng="7200000" ptsTypes="AA">
                                      <p:cBhvr>
                                        <p:cTn id="73" dur="2000" spd="-100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34745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19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0" presetClass="path" presetSubtype="0" accel="50000" decel="50000" fill="hold" grpId="0" nodeType="withEffect">
                                  <p:stCondLst>
                                    <p:cond delay="9250"/>
                                  </p:stCondLst>
                                  <p:childTnLst>
                                    <p:animMotion origin="layout" path="M 0.33021 0.00255 C 0.31953 0.03079 0.41862 0.16736 0.4237 0.24653 C 0.43711 0.31621 0.42096 0.36436 0.42552 0.40787 C 0.42969 0.45139 0.43841 0.48774 0.45195 0.51412 C 0.46471 0.5382 0.4806 0.55625 0.49987 0.57014 C 0.51393 0.58079 0.52266 0.56806 0.5349 0.57246 C 0.54635 0.5757 0.57253 0.59676 0.57617 0.60371 C 0.57904 0.61111 0.60391 0.64931 0.60977 0.66551 C 0.61693 0.6882 0.61992 0.7338 0.62187 0.77292 C 0.62422 0.8125 0.62227 0.89098 0.62305 0.91899 " pathEditMode="relative" rAng="7560000" ptsTypes="AAAAAAAAAA">
                                      <p:cBhvr>
                                        <p:cTn id="7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48" y="4581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7" presetClass="exit" presetSubtype="10" fill="hold" grpId="1" nodeType="withEffect">
                                  <p:stCondLst>
                                    <p:cond delay="2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7" presetClass="exit" presetSubtype="10" fill="hold" grpId="1" nodeType="withEffect">
                                  <p:stCondLst>
                                    <p:cond delay="2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0" presetClass="path" presetSubtype="0" accel="50000" decel="50000" fill="hold" grpId="0" nodeType="withEffect">
                                  <p:stCondLst>
                                    <p:cond delay="21250"/>
                                  </p:stCondLst>
                                  <p:childTnLst>
                                    <p:animMotion origin="layout" path="M -0.1845 0.35648 C -0.18854 0.42384 -0.17955 0.46227 -0.16901 0.49583 C -0.15846 0.5294 -0.14166 0.55995 -0.12239 0.57407 C -0.10833 0.58518 -0.07812 0.58055 -0.06601 0.58541 C -0.04778 0.60092 -0.04401 0.61203 -0.03007 0.61389 C -0.02291 0.63657 0.00743 0.67569 0.00951 0.71458 C 0.01172 0.7544 0.01211 1.01944 0.01289 1.04768 " pathEditMode="relative" rAng="7560000" ptsTypes="AAAAAAA">
                                      <p:cBhvr>
                                        <p:cTn id="97" dur="200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0" y="3456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2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0" presetClass="path" presetSubtype="0" accel="50000" decel="5000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0.08373 0.01435 C 0.07253 0.04491 0.17813 0.17014 0.18594 0.24213 C 0.19623 0.31736 0.19102 0.4037 0.17357 0.45417 C 0.15443 0.50301 0.11641 0.52338 0.07956 0.5419 C 0.04076 0.56273 -0.0358 0.56574 -0.0539 0.56713 C -0.08776 0.58426 -0.13398 0.61227 -0.15729 0.63866 C -0.1776 0.66505 -0.18607 0.67917 -0.19518 0.7206 C -0.19583 0.77454 -0.19909 0.87708 -0.20039 0.9081 " pathEditMode="relative" rAng="7200000" ptsTypes="AAAAAAAA">
                                      <p:cBhvr>
                                        <p:cTn id="10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17" y="51435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7" presetClass="exit" presetSubtype="10" fill="hold" grpId="1" nodeType="withEffect">
                                  <p:stCondLst>
                                    <p:cond delay="2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7" presetClass="exit" presetSubtype="10" fill="hold" grpId="1" nodeType="withEffect">
                                  <p:stCondLst>
                                    <p:cond delay="2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0" presetClass="path" presetSubtype="0" accel="50000" decel="50000" fill="hold" grpId="0" nodeType="withEffect">
                                  <p:stCondLst>
                                    <p:cond delay="24250"/>
                                  </p:stCondLst>
                                  <p:childTnLst>
                                    <p:animMotion origin="layout" path="M -0.43334 0.32431 C -0.4319 0.39908 -0.42045 0.39306 -0.43789 0.44422 C -0.45703 0.49306 -0.5 0.52662 -0.53737 0.54861 C -0.57422 0.56991 -0.64245 0.57338 -0.66055 0.57477 C -0.69427 0.59144 -0.74466 0.60278 -0.7681 0.62917 C -0.78815 0.65602 -0.80365 0.68889 -0.81276 0.72963 C -0.81354 0.78426 -0.81693 1.00903 -0.81849 1.04144 " pathEditMode="relative" rAng="7200000" ptsTypes="AAAAAAA">
                                      <p:cBhvr>
                                        <p:cTn id="115" dur="2000" spd="-10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2" y="33449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25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0" presetClass="path" presetSubtype="0" accel="50000" decel="5000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animMotion origin="layout" path="M 0.22409 0.01666 C 0.21458 0.04583 0.31471 0.18518 0.31784 0.26273 C 0.33047 0.32939 0.30924 0.37152 0.31354 0.41458 C 0.31758 0.45902 0.34505 0.4824 0.36549 0.50648 C 0.38619 0.52986 0.40651 0.54513 0.43554 0.55555 C 0.46458 0.56643 0.52708 0.56736 0.53893 0.57083 C 0.55117 0.5743 0.63528 0.61527 0.63854 0.62083 C 0.64166 0.62893 0.67643 0.66388 0.68125 0.67824 C 0.68906 0.70185 0.6957 0.70231 0.69752 0.74027 C 0.70091 0.78171 0.69752 0.88217 0.6983 0.91134 " pathEditMode="relative" rAng="7560000" ptsTypes="AAAAAAAAAA">
                                      <p:cBhvr>
                                        <p:cTn id="12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45671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7" presetClass="exit" presetSubtype="10" fill="hold" grpId="1" nodeType="withEffect">
                                  <p:stCondLst>
                                    <p:cond delay="2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7" presetClass="exit" presetSubtype="10" fill="hold" grpId="1" nodeType="withEffect">
                                  <p:stCondLst>
                                    <p:cond delay="2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0" presetClass="path" presetSubtype="0" accel="50000" decel="50000" fill="hold" grpId="0" nodeType="withEffect">
                                  <p:stCondLst>
                                    <p:cond delay="27250"/>
                                  </p:stCondLst>
                                  <p:childTnLst>
                                    <p:animMotion origin="layout" path="M -0.29883 0.3243 C -0.30807 0.35416 -0.30898 0.32407 -0.30547 0.40139 C -0.28633 0.45833 -0.29427 0.46018 -0.27669 0.48703 C -0.25586 0.51157 -0.22174 0.54815 -0.19232 0.55949 C -0.1638 0.57083 -0.11198 0.58912 -0.07747 0.57986 C -0.04349 0.56921 0.00222 0.62615 0.02774 0.63171 C 0.03555 0.65416 0.07682 0.69028 0.07852 0.7287 C 0.08242 0.7699 0.08229 1.01389 0.0832 1.04282 " pathEditMode="relative" rAng="7560000" ptsTypes="AAAAAAAA">
                                      <p:cBhvr>
                                        <p:cTn id="139" dur="200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38" y="32176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28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0" presetClass="path" presetSubtype="0" accel="50000" decel="5000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animMotion origin="layout" path="M 0.31667 -0.04792 C 0.30951 -0.01667 0.41719 0.10486 0.4263 0.18264 C 0.44297 0.24514 0.43373 0.29329 0.42852 0.33657 C 0.42409 0.38032 0.41602 0.41667 0.40521 0.44305 C 0.39401 0.4706 0.37682 0.48935 0.36289 0.4993 C 0.34935 0.51134 0.33998 0.50718 0.31927 0.51412 C 0.2944 0.53102 0.2944 0.53194 0.27057 0.56111 C 0.25208 0.60903 0.24375 0.61204 0.23529 0.66528 C 0.23477 0.69514 0.23594 0.84468 0.23568 0.85417 " pathEditMode="relative" rAng="7200000" ptsTypes="AAAAAAAAA">
                                      <p:cBhvr>
                                        <p:cTn id="14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" y="46528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7" presetClass="exit" presetSubtype="10" fill="hold" grpId="1" nodeType="withEffect">
                                  <p:stCondLst>
                                    <p:cond delay="30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7" presetClass="exit" presetSubtype="10" fill="hold" grpId="1" nodeType="withEffect">
                                  <p:stCondLst>
                                    <p:cond delay="30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0" presetClass="path" presetSubtype="0" accel="50000" decel="50000" fill="hold" grpId="0" nodeType="withEffect">
                                  <p:stCondLst>
                                    <p:cond delay="30250"/>
                                  </p:stCondLst>
                                  <p:childTnLst>
                                    <p:animMotion origin="layout" path="M -0.18516 0.29074 C -0.19102 0.36134 -0.18217 0.36944 -0.19128 0.40486 C -0.20013 0.43889 -0.22748 0.49236 -0.23972 0.4993 C -0.25782 0.52176 -0.28933 0.52384 -0.30717 0.53634 C -0.33243 0.55185 -0.32175 0.54329 -0.34584 0.57315 C -0.36498 0.62129 -0.36576 0.59537 -0.375 0.65116 L -0.38633 0.98935 " pathEditMode="relative" rAng="7200000" ptsTypes="AAAAAAA">
                                      <p:cBhvr>
                                        <p:cTn id="157" dur="2000" spd="-100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32199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3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0" presetClass="path" presetSubtype="0" accel="50000" decel="50000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animMotion origin="layout" path="M 0.20924 -0.04329 C 0.19844 -0.01111 0.30729 0.10695 0.3151 0.18588 C 0.30013 0.33403 0.31198 0.72732 0.3099 0.84977 " pathEditMode="relative" rAng="7200000" ptsTypes="AAA">
                                      <p:cBhvr>
                                        <p:cTn id="16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44653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7" presetClass="exit" presetSubtype="10" fill="hold" grpId="1" nodeType="withEffect">
                                  <p:stCondLst>
                                    <p:cond delay="3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7" presetClass="exit" presetSubtype="10" fill="hold" grpId="1" nodeType="withEffect">
                                  <p:stCondLst>
                                    <p:cond delay="3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0" presetClass="path" presetSubtype="0" accel="50000" decel="50000" fill="hold" grpId="0" nodeType="withEffect">
                                  <p:stCondLst>
                                    <p:cond delay="33250"/>
                                  </p:stCondLst>
                                  <p:childTnLst>
                                    <p:animMotion origin="layout" path="M -0.3026 0.29329 C -0.30494 0.44167 -0.30585 0.86598 -0.30794 0.98843 " pathEditMode="relative" rAng="7200000" ptsTypes="AA">
                                      <p:cBhvr>
                                        <p:cTn id="175" dur="200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34745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3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8" grpId="0" animBg="1"/>
      <p:bldP spid="19" grpId="0" animBg="1"/>
      <p:bldP spid="66" grpId="0" animBg="1"/>
      <p:bldP spid="67" grpId="0" animBg="1"/>
      <p:bldP spid="2" grpId="1"/>
      <p:bldP spid="2" grpId="2"/>
      <p:bldP spid="22" grpId="0"/>
      <p:bldP spid="22" grpId="1"/>
      <p:bldP spid="23" grpId="0"/>
      <p:bldP spid="23" grpId="1"/>
      <p:bldP spid="87" grpId="0"/>
      <p:bldP spid="87" grpId="1"/>
      <p:bldP spid="88" grpId="0"/>
      <p:bldP spid="88" grpId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/>
      <p:bldP spid="100" grpId="1"/>
      <p:bldP spid="101" grpId="0" animBg="1"/>
      <p:bldP spid="101" grpId="1" animBg="1"/>
      <p:bldP spid="102" grpId="0"/>
      <p:bldP spid="102" grpId="1"/>
      <p:bldP spid="103" grpId="0" animBg="1"/>
      <p:bldP spid="103" grpId="1" animBg="1"/>
      <p:bldP spid="114" grpId="0"/>
      <p:bldP spid="114" grpId="1"/>
      <p:bldP spid="115" grpId="0" animBg="1"/>
      <p:bldP spid="115" grpId="1" animBg="1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40" grpId="0"/>
      <p:bldP spid="140" grpId="1"/>
      <p:bldP spid="141" grpId="0"/>
      <p:bldP spid="141" grpId="1"/>
      <p:bldP spid="142" grpId="0"/>
      <p:bldP spid="14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Arnav Bansal</dc:creator>
  <cp:lastModifiedBy>Arnav Bansal</cp:lastModifiedBy>
  <cp:revision>28</cp:revision>
  <dcterms:created xsi:type="dcterms:W3CDTF">2021-05-18T17:52:39Z</dcterms:created>
  <dcterms:modified xsi:type="dcterms:W3CDTF">2021-05-20T17:02:17Z</dcterms:modified>
</cp:coreProperties>
</file>