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2" r:id="rId9"/>
    <p:sldId id="261" r:id="rId10"/>
    <p:sldId id="262" r:id="rId11"/>
    <p:sldId id="271" r:id="rId12"/>
    <p:sldId id="273" r:id="rId13"/>
    <p:sldId id="274" r:id="rId14"/>
    <p:sldId id="275" r:id="rId15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7" autoAdjust="0"/>
  </p:normalViewPr>
  <p:slideViewPr>
    <p:cSldViewPr>
      <p:cViewPr varScale="1">
        <p:scale>
          <a:sx n="60" d="100"/>
          <a:sy n="60" d="100"/>
        </p:scale>
        <p:origin x="72" y="13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_ Kryptos_" userId="44e5248c228d5751" providerId="LiveId" clId="{3965698F-6392-47B2-94B6-624C18E28590}"/>
    <pc:docChg chg="undo custSel addSld delSld modSld">
      <pc:chgData name="_ Kryptos_" userId="44e5248c228d5751" providerId="LiveId" clId="{3965698F-6392-47B2-94B6-624C18E28590}" dt="2024-12-14T12:21:13.058" v="723" actId="1036"/>
      <pc:docMkLst>
        <pc:docMk/>
      </pc:docMkLst>
      <pc:sldChg chg="addSp modSp mod">
        <pc:chgData name="_ Kryptos_" userId="44e5248c228d5751" providerId="LiveId" clId="{3965698F-6392-47B2-94B6-624C18E28590}" dt="2024-12-13T22:05:36.811" v="454" actId="207"/>
        <pc:sldMkLst>
          <pc:docMk/>
          <pc:sldMk cId="1332291891" sldId="257"/>
        </pc:sldMkLst>
        <pc:spChg chg="mod">
          <ac:chgData name="_ Kryptos_" userId="44e5248c228d5751" providerId="LiveId" clId="{3965698F-6392-47B2-94B6-624C18E28590}" dt="2024-12-13T22:05:36.811" v="454" actId="207"/>
          <ac:spMkLst>
            <pc:docMk/>
            <pc:sldMk cId="1332291891" sldId="257"/>
            <ac:spMk id="2" creationId="{00000000-0000-0000-0000-000000000000}"/>
          </ac:spMkLst>
        </pc:spChg>
        <pc:spChg chg="mod">
          <ac:chgData name="_ Kryptos_" userId="44e5248c228d5751" providerId="LiveId" clId="{3965698F-6392-47B2-94B6-624C18E28590}" dt="2024-12-13T12:33:42.599" v="43" actId="14100"/>
          <ac:spMkLst>
            <pc:docMk/>
            <pc:sldMk cId="1332291891" sldId="257"/>
            <ac:spMk id="3" creationId="{4978F3FE-BC22-9F9F-F6C5-3ADACE7E47A6}"/>
          </ac:spMkLst>
        </pc:spChg>
        <pc:spChg chg="add mod">
          <ac:chgData name="_ Kryptos_" userId="44e5248c228d5751" providerId="LiveId" clId="{3965698F-6392-47B2-94B6-624C18E28590}" dt="2024-12-13T12:34:39.410" v="62" actId="1076"/>
          <ac:spMkLst>
            <pc:docMk/>
            <pc:sldMk cId="1332291891" sldId="257"/>
            <ac:spMk id="4" creationId="{973112A8-8C5C-68EE-08A5-D6EBC26A54FB}"/>
          </ac:spMkLst>
        </pc:spChg>
        <pc:spChg chg="mod">
          <ac:chgData name="_ Kryptos_" userId="44e5248c228d5751" providerId="LiveId" clId="{3965698F-6392-47B2-94B6-624C18E28590}" dt="2024-12-13T12:31:30.831" v="37" actId="20577"/>
          <ac:spMkLst>
            <pc:docMk/>
            <pc:sldMk cId="1332291891" sldId="257"/>
            <ac:spMk id="5" creationId="{00000000-0000-0000-0000-000000000000}"/>
          </ac:spMkLst>
        </pc:spChg>
      </pc:sldChg>
      <pc:sldChg chg="del">
        <pc:chgData name="_ Kryptos_" userId="44e5248c228d5751" providerId="LiveId" clId="{3965698F-6392-47B2-94B6-624C18E28590}" dt="2024-12-13T21:00:33.942" v="389" actId="47"/>
        <pc:sldMkLst>
          <pc:docMk/>
          <pc:sldMk cId="4264977537" sldId="259"/>
        </pc:sldMkLst>
      </pc:sldChg>
      <pc:sldChg chg="addSp delSp modSp mod">
        <pc:chgData name="_ Kryptos_" userId="44e5248c228d5751" providerId="LiveId" clId="{3965698F-6392-47B2-94B6-624C18E28590}" dt="2024-12-13T22:04:30.670" v="424" actId="207"/>
        <pc:sldMkLst>
          <pc:docMk/>
          <pc:sldMk cId="2672039197" sldId="261"/>
        </pc:sldMkLst>
        <pc:spChg chg="mod">
          <ac:chgData name="_ Kryptos_" userId="44e5248c228d5751" providerId="LiveId" clId="{3965698F-6392-47B2-94B6-624C18E28590}" dt="2024-12-13T22:04:30.670" v="424" actId="207"/>
          <ac:spMkLst>
            <pc:docMk/>
            <pc:sldMk cId="2672039197" sldId="261"/>
            <ac:spMk id="7" creationId="{00000000-0000-0000-0000-000000000000}"/>
          </ac:spMkLst>
        </pc:spChg>
        <pc:spChg chg="del">
          <ac:chgData name="_ Kryptos_" userId="44e5248c228d5751" providerId="LiveId" clId="{3965698F-6392-47B2-94B6-624C18E28590}" dt="2024-12-13T22:01:55.449" v="393" actId="478"/>
          <ac:spMkLst>
            <pc:docMk/>
            <pc:sldMk cId="2672039197" sldId="261"/>
            <ac:spMk id="8" creationId="{00000000-0000-0000-0000-000000000000}"/>
          </ac:spMkLst>
        </pc:spChg>
        <pc:spChg chg="del">
          <ac:chgData name="_ Kryptos_" userId="44e5248c228d5751" providerId="LiveId" clId="{3965698F-6392-47B2-94B6-624C18E28590}" dt="2024-12-13T22:01:52.141" v="391" actId="478"/>
          <ac:spMkLst>
            <pc:docMk/>
            <pc:sldMk cId="2672039197" sldId="261"/>
            <ac:spMk id="9" creationId="{00000000-0000-0000-0000-000000000000}"/>
          </ac:spMkLst>
        </pc:spChg>
        <pc:spChg chg="del">
          <ac:chgData name="_ Kryptos_" userId="44e5248c228d5751" providerId="LiveId" clId="{3965698F-6392-47B2-94B6-624C18E28590}" dt="2024-12-13T22:02:07.400" v="394"/>
          <ac:spMkLst>
            <pc:docMk/>
            <pc:sldMk cId="2672039197" sldId="261"/>
            <ac:spMk id="10" creationId="{00000000-0000-0000-0000-000000000000}"/>
          </ac:spMkLst>
        </pc:spChg>
        <pc:spChg chg="del">
          <ac:chgData name="_ Kryptos_" userId="44e5248c228d5751" providerId="LiveId" clId="{3965698F-6392-47B2-94B6-624C18E28590}" dt="2024-12-13T22:01:54.524" v="392" actId="478"/>
          <ac:spMkLst>
            <pc:docMk/>
            <pc:sldMk cId="2672039197" sldId="261"/>
            <ac:spMk id="11" creationId="{00000000-0000-0000-0000-000000000000}"/>
          </ac:spMkLst>
        </pc:spChg>
        <pc:picChg chg="add mod">
          <ac:chgData name="_ Kryptos_" userId="44e5248c228d5751" providerId="LiveId" clId="{3965698F-6392-47B2-94B6-624C18E28590}" dt="2024-12-13T22:02:19.220" v="397" actId="14100"/>
          <ac:picMkLst>
            <pc:docMk/>
            <pc:sldMk cId="2672039197" sldId="261"/>
            <ac:picMk id="5" creationId="{DE047628-0B30-9A41-67FD-7ED2022279C5}"/>
          </ac:picMkLst>
        </pc:picChg>
      </pc:sldChg>
      <pc:sldChg chg="addSp modSp mod">
        <pc:chgData name="_ Kryptos_" userId="44e5248c228d5751" providerId="LiveId" clId="{3965698F-6392-47B2-94B6-624C18E28590}" dt="2024-12-13T22:06:16.324" v="463" actId="1036"/>
        <pc:sldMkLst>
          <pc:docMk/>
          <pc:sldMk cId="397710800" sldId="262"/>
        </pc:sldMkLst>
        <pc:spChg chg="add mod">
          <ac:chgData name="_ Kryptos_" userId="44e5248c228d5751" providerId="LiveId" clId="{3965698F-6392-47B2-94B6-624C18E28590}" dt="2024-12-13T22:06:16.324" v="463" actId="1036"/>
          <ac:spMkLst>
            <pc:docMk/>
            <pc:sldMk cId="397710800" sldId="262"/>
            <ac:spMk id="2" creationId="{18C6919B-D687-2E77-861D-67BB834F47CD}"/>
          </ac:spMkLst>
        </pc:spChg>
        <pc:spChg chg="mod">
          <ac:chgData name="_ Kryptos_" userId="44e5248c228d5751" providerId="LiveId" clId="{3965698F-6392-47B2-94B6-624C18E28590}" dt="2024-12-13T22:06:14.447" v="461" actId="1036"/>
          <ac:spMkLst>
            <pc:docMk/>
            <pc:sldMk cId="397710800" sldId="262"/>
            <ac:spMk id="3" creationId="{00000000-0000-0000-0000-000000000000}"/>
          </ac:spMkLst>
        </pc:spChg>
      </pc:sldChg>
      <pc:sldChg chg="del">
        <pc:chgData name="_ Kryptos_" userId="44e5248c228d5751" providerId="LiveId" clId="{3965698F-6392-47B2-94B6-624C18E28590}" dt="2024-12-13T22:06:49.070" v="466" actId="47"/>
        <pc:sldMkLst>
          <pc:docMk/>
          <pc:sldMk cId="1405850135" sldId="263"/>
        </pc:sldMkLst>
      </pc:sldChg>
      <pc:sldChg chg="del">
        <pc:chgData name="_ Kryptos_" userId="44e5248c228d5751" providerId="LiveId" clId="{3965698F-6392-47B2-94B6-624C18E28590}" dt="2024-12-13T22:08:03.794" v="480" actId="47"/>
        <pc:sldMkLst>
          <pc:docMk/>
          <pc:sldMk cId="3480339974" sldId="265"/>
        </pc:sldMkLst>
      </pc:sldChg>
      <pc:sldChg chg="addSp delSp modSp mod">
        <pc:chgData name="_ Kryptos_" userId="44e5248c228d5751" providerId="LiveId" clId="{3965698F-6392-47B2-94B6-624C18E28590}" dt="2024-12-13T22:05:51.446" v="456" actId="1076"/>
        <pc:sldMkLst>
          <pc:docMk/>
          <pc:sldMk cId="1484811712" sldId="267"/>
        </pc:sldMkLst>
        <pc:spChg chg="add del mod">
          <ac:chgData name="_ Kryptos_" userId="44e5248c228d5751" providerId="LiveId" clId="{3965698F-6392-47B2-94B6-624C18E28590}" dt="2024-12-13T20:26:44.640" v="76" actId="22"/>
          <ac:spMkLst>
            <pc:docMk/>
            <pc:sldMk cId="1484811712" sldId="267"/>
            <ac:spMk id="5" creationId="{6BED0FF5-25B4-1D1E-A1C1-B78437C1ADC4}"/>
          </ac:spMkLst>
        </pc:spChg>
        <pc:spChg chg="mod">
          <ac:chgData name="_ Kryptos_" userId="44e5248c228d5751" providerId="LiveId" clId="{3965698F-6392-47B2-94B6-624C18E28590}" dt="2024-12-13T22:05:10.379" v="444" actId="207"/>
          <ac:spMkLst>
            <pc:docMk/>
            <pc:sldMk cId="1484811712" sldId="267"/>
            <ac:spMk id="7" creationId="{00000000-0000-0000-0000-000000000000}"/>
          </ac:spMkLst>
        </pc:spChg>
        <pc:spChg chg="add del mod">
          <ac:chgData name="_ Kryptos_" userId="44e5248c228d5751" providerId="LiveId" clId="{3965698F-6392-47B2-94B6-624C18E28590}" dt="2024-12-13T20:36:25.304" v="111"/>
          <ac:spMkLst>
            <pc:docMk/>
            <pc:sldMk cId="1484811712" sldId="267"/>
            <ac:spMk id="12" creationId="{1963BB8B-41EB-9528-363D-2876DD3DB768}"/>
          </ac:spMkLst>
        </pc:spChg>
        <pc:spChg chg="add del mod">
          <ac:chgData name="_ Kryptos_" userId="44e5248c228d5751" providerId="LiveId" clId="{3965698F-6392-47B2-94B6-624C18E28590}" dt="2024-12-13T20:37:22.969" v="120"/>
          <ac:spMkLst>
            <pc:docMk/>
            <pc:sldMk cId="1484811712" sldId="267"/>
            <ac:spMk id="19" creationId="{69E208E5-70D0-A815-5F35-8C355CC60F1E}"/>
          </ac:spMkLst>
        </pc:spChg>
        <pc:spChg chg="add">
          <ac:chgData name="_ Kryptos_" userId="44e5248c228d5751" providerId="LiveId" clId="{3965698F-6392-47B2-94B6-624C18E28590}" dt="2024-12-13T20:45:22.434" v="175"/>
          <ac:spMkLst>
            <pc:docMk/>
            <pc:sldMk cId="1484811712" sldId="267"/>
            <ac:spMk id="23" creationId="{6EDBD4C9-95E4-CAB0-EEE6-06261AAA1A9C}"/>
          </ac:spMkLst>
        </pc:spChg>
        <pc:spChg chg="add del mod">
          <ac:chgData name="_ Kryptos_" userId="44e5248c228d5751" providerId="LiveId" clId="{3965698F-6392-47B2-94B6-624C18E28590}" dt="2024-12-13T20:46:48.047" v="190" actId="478"/>
          <ac:spMkLst>
            <pc:docMk/>
            <pc:sldMk cId="1484811712" sldId="267"/>
            <ac:spMk id="24" creationId="{CA38F938-B14D-C6C9-2EB0-9059127174B2}"/>
          </ac:spMkLst>
        </pc:spChg>
        <pc:spChg chg="add">
          <ac:chgData name="_ Kryptos_" userId="44e5248c228d5751" providerId="LiveId" clId="{3965698F-6392-47B2-94B6-624C18E28590}" dt="2024-12-13T20:45:40.710" v="177"/>
          <ac:spMkLst>
            <pc:docMk/>
            <pc:sldMk cId="1484811712" sldId="267"/>
            <ac:spMk id="25" creationId="{448A0D65-133B-1BF0-BDC5-344228563410}"/>
          </ac:spMkLst>
        </pc:spChg>
        <pc:spChg chg="add">
          <ac:chgData name="_ Kryptos_" userId="44e5248c228d5751" providerId="LiveId" clId="{3965698F-6392-47B2-94B6-624C18E28590}" dt="2024-12-13T20:45:44.808" v="178"/>
          <ac:spMkLst>
            <pc:docMk/>
            <pc:sldMk cId="1484811712" sldId="267"/>
            <ac:spMk id="26" creationId="{495B5399-7ACF-534C-253A-7D8F7E9CB584}"/>
          </ac:spMkLst>
        </pc:spChg>
        <pc:spChg chg="add mod">
          <ac:chgData name="_ Kryptos_" userId="44e5248c228d5751" providerId="LiveId" clId="{3965698F-6392-47B2-94B6-624C18E28590}" dt="2024-12-13T20:52:46.538" v="279" actId="1076"/>
          <ac:spMkLst>
            <pc:docMk/>
            <pc:sldMk cId="1484811712" sldId="267"/>
            <ac:spMk id="28" creationId="{41D3770F-F532-6AB3-CD38-E65C0A7D2F30}"/>
          </ac:spMkLst>
        </pc:spChg>
        <pc:graphicFrameChg chg="del">
          <ac:chgData name="_ Kryptos_" userId="44e5248c228d5751" providerId="LiveId" clId="{3965698F-6392-47B2-94B6-624C18E28590}" dt="2024-12-13T20:19:23.712" v="75" actId="478"/>
          <ac:graphicFrameMkLst>
            <pc:docMk/>
            <pc:sldMk cId="1484811712" sldId="267"/>
            <ac:graphicFrameMk id="9" creationId="{00000000-0000-0000-0000-000000000000}"/>
          </ac:graphicFrameMkLst>
        </pc:graphicFrameChg>
        <pc:graphicFrameChg chg="add mod">
          <ac:chgData name="_ Kryptos_" userId="44e5248c228d5751" providerId="LiveId" clId="{3965698F-6392-47B2-94B6-624C18E28590}" dt="2024-12-13T20:30:33.329" v="106" actId="12084"/>
          <ac:graphicFrameMkLst>
            <pc:docMk/>
            <pc:sldMk cId="1484811712" sldId="267"/>
            <ac:graphicFrameMk id="10" creationId="{A349A79B-8AAD-4A9D-8A59-9EBB84ED133E}"/>
          </ac:graphicFrameMkLst>
        </pc:graphicFrameChg>
        <pc:picChg chg="add del mod ord">
          <ac:chgData name="_ Kryptos_" userId="44e5248c228d5751" providerId="LiveId" clId="{3965698F-6392-47B2-94B6-624C18E28590}" dt="2024-12-13T20:31:04.820" v="109" actId="21"/>
          <ac:picMkLst>
            <pc:docMk/>
            <pc:sldMk cId="1484811712" sldId="267"/>
            <ac:picMk id="8" creationId="{2A09AC24-6F6B-0233-F507-C3B6E667C5F5}"/>
          </ac:picMkLst>
        </pc:picChg>
        <pc:picChg chg="add del mod">
          <ac:chgData name="_ Kryptos_" userId="44e5248c228d5751" providerId="LiveId" clId="{3965698F-6392-47B2-94B6-624C18E28590}" dt="2024-12-13T20:36:27.072" v="112" actId="478"/>
          <ac:picMkLst>
            <pc:docMk/>
            <pc:sldMk cId="1484811712" sldId="267"/>
            <ac:picMk id="13" creationId="{2A09AC24-6F6B-0233-F507-C3B6E667C5F5}"/>
          </ac:picMkLst>
        </pc:picChg>
        <pc:picChg chg="add del mod">
          <ac:chgData name="_ Kryptos_" userId="44e5248c228d5751" providerId="LiveId" clId="{3965698F-6392-47B2-94B6-624C18E28590}" dt="2024-12-13T20:37:13.334" v="117" actId="478"/>
          <ac:picMkLst>
            <pc:docMk/>
            <pc:sldMk cId="1484811712" sldId="267"/>
            <ac:picMk id="15" creationId="{C2CF56AA-C7B9-8AC2-167E-B50598C6432C}"/>
          </ac:picMkLst>
        </pc:picChg>
        <pc:picChg chg="add del mod">
          <ac:chgData name="_ Kryptos_" userId="44e5248c228d5751" providerId="LiveId" clId="{3965698F-6392-47B2-94B6-624C18E28590}" dt="2024-12-13T20:37:19.754" v="119" actId="478"/>
          <ac:picMkLst>
            <pc:docMk/>
            <pc:sldMk cId="1484811712" sldId="267"/>
            <ac:picMk id="17" creationId="{F48BD9FA-4BE9-BBE7-2F79-5911FE29B04B}"/>
          </ac:picMkLst>
        </pc:picChg>
        <pc:picChg chg="add mod">
          <ac:chgData name="_ Kryptos_" userId="44e5248c228d5751" providerId="LiveId" clId="{3965698F-6392-47B2-94B6-624C18E28590}" dt="2024-12-13T22:05:51.446" v="456" actId="1076"/>
          <ac:picMkLst>
            <pc:docMk/>
            <pc:sldMk cId="1484811712" sldId="267"/>
            <ac:picMk id="21" creationId="{757DC171-B81C-F2E4-91A2-0505E3CF758A}"/>
          </ac:picMkLst>
        </pc:picChg>
        <pc:picChg chg="add del mod">
          <ac:chgData name="_ Kryptos_" userId="44e5248c228d5751" providerId="LiveId" clId="{3965698F-6392-47B2-94B6-624C18E28590}" dt="2024-12-13T20:51:35.387" v="253" actId="478"/>
          <ac:picMkLst>
            <pc:docMk/>
            <pc:sldMk cId="1484811712" sldId="267"/>
            <ac:picMk id="22" creationId="{375836C1-D027-0FA9-4275-96DBA28325BB}"/>
          </ac:picMkLst>
        </pc:picChg>
      </pc:sldChg>
      <pc:sldChg chg="addSp delSp modSp mod">
        <pc:chgData name="_ Kryptos_" userId="44e5248c228d5751" providerId="LiveId" clId="{3965698F-6392-47B2-94B6-624C18E28590}" dt="2024-12-14T09:44:56.019" v="704" actId="27636"/>
        <pc:sldMkLst>
          <pc:docMk/>
          <pc:sldMk cId="3529114326" sldId="268"/>
        </pc:sldMkLst>
        <pc:spChg chg="mod">
          <ac:chgData name="_ Kryptos_" userId="44e5248c228d5751" providerId="LiveId" clId="{3965698F-6392-47B2-94B6-624C18E28590}" dt="2024-12-13T22:05:15.529" v="449" actId="113"/>
          <ac:spMkLst>
            <pc:docMk/>
            <pc:sldMk cId="3529114326" sldId="268"/>
            <ac:spMk id="13" creationId="{00000000-0000-0000-0000-000000000000}"/>
          </ac:spMkLst>
        </pc:spChg>
        <pc:spChg chg="mod">
          <ac:chgData name="_ Kryptos_" userId="44e5248c228d5751" providerId="LiveId" clId="{3965698F-6392-47B2-94B6-624C18E28590}" dt="2024-12-14T09:44:56.019" v="704" actId="27636"/>
          <ac:spMkLst>
            <pc:docMk/>
            <pc:sldMk cId="3529114326" sldId="268"/>
            <ac:spMk id="14" creationId="{00000000-0000-0000-0000-000000000000}"/>
          </ac:spMkLst>
        </pc:spChg>
        <pc:grpChg chg="mod">
          <ac:chgData name="_ Kryptos_" userId="44e5248c228d5751" providerId="LiveId" clId="{3965698F-6392-47B2-94B6-624C18E28590}" dt="2024-12-13T20:41:45.651" v="151"/>
          <ac:grpSpMkLst>
            <pc:docMk/>
            <pc:sldMk cId="3529114326" sldId="268"/>
            <ac:grpSpMk id="12" creationId="{648FC6B7-FBF7-DEDF-94B8-55037A302019}"/>
          </ac:grpSpMkLst>
        </pc:grpChg>
        <pc:inkChg chg="add del">
          <ac:chgData name="_ Kryptos_" userId="44e5248c228d5751" providerId="LiveId" clId="{3965698F-6392-47B2-94B6-624C18E28590}" dt="2024-12-13T20:41:29.713" v="136" actId="9405"/>
          <ac:inkMkLst>
            <pc:docMk/>
            <pc:sldMk cId="3529114326" sldId="268"/>
            <ac:inkMk id="2" creationId="{3015F3AE-5021-3C24-E0AF-56648297BBC4}"/>
          </ac:inkMkLst>
        </pc:inkChg>
        <pc:inkChg chg="add del">
          <ac:chgData name="_ Kryptos_" userId="44e5248c228d5751" providerId="LiveId" clId="{3965698F-6392-47B2-94B6-624C18E28590}" dt="2024-12-13T20:41:31.351" v="138" actId="9405"/>
          <ac:inkMkLst>
            <pc:docMk/>
            <pc:sldMk cId="3529114326" sldId="268"/>
            <ac:inkMk id="5" creationId="{99F7C08A-D3FD-2DB2-E969-799C4E836B48}"/>
          </ac:inkMkLst>
        </pc:inkChg>
        <pc:inkChg chg="add del">
          <ac:chgData name="_ Kryptos_" userId="44e5248c228d5751" providerId="LiveId" clId="{3965698F-6392-47B2-94B6-624C18E28590}" dt="2024-12-13T20:41:33.960" v="140" actId="9405"/>
          <ac:inkMkLst>
            <pc:docMk/>
            <pc:sldMk cId="3529114326" sldId="268"/>
            <ac:inkMk id="6" creationId="{F72679BF-AB4E-D78C-7567-CDD5C34E6B92}"/>
          </ac:inkMkLst>
        </pc:inkChg>
        <pc:inkChg chg="add del">
          <ac:chgData name="_ Kryptos_" userId="44e5248c228d5751" providerId="LiveId" clId="{3965698F-6392-47B2-94B6-624C18E28590}" dt="2024-12-13T20:41:39.732" v="146" actId="9405"/>
          <ac:inkMkLst>
            <pc:docMk/>
            <pc:sldMk cId="3529114326" sldId="268"/>
            <ac:inkMk id="7" creationId="{8A011886-363B-F720-0195-600B0998A3C8}"/>
          </ac:inkMkLst>
        </pc:inkChg>
        <pc:inkChg chg="add del">
          <ac:chgData name="_ Kryptos_" userId="44e5248c228d5751" providerId="LiveId" clId="{3965698F-6392-47B2-94B6-624C18E28590}" dt="2024-12-13T20:41:37.040" v="143" actId="9405"/>
          <ac:inkMkLst>
            <pc:docMk/>
            <pc:sldMk cId="3529114326" sldId="268"/>
            <ac:inkMk id="8" creationId="{79927444-01CD-F1B6-4FAA-3B5A77F650FA}"/>
          </ac:inkMkLst>
        </pc:inkChg>
        <pc:inkChg chg="add del">
          <ac:chgData name="_ Kryptos_" userId="44e5248c228d5751" providerId="LiveId" clId="{3965698F-6392-47B2-94B6-624C18E28590}" dt="2024-12-13T20:41:39.500" v="145" actId="9405"/>
          <ac:inkMkLst>
            <pc:docMk/>
            <pc:sldMk cId="3529114326" sldId="268"/>
            <ac:inkMk id="9" creationId="{4AD36B5E-6D92-47B4-BFEF-B7F5A80B0459}"/>
          </ac:inkMkLst>
        </pc:inkChg>
        <pc:inkChg chg="add del mod">
          <ac:chgData name="_ Kryptos_" userId="44e5248c228d5751" providerId="LiveId" clId="{3965698F-6392-47B2-94B6-624C18E28590}" dt="2024-12-13T20:41:46.656" v="152" actId="9405"/>
          <ac:inkMkLst>
            <pc:docMk/>
            <pc:sldMk cId="3529114326" sldId="268"/>
            <ac:inkMk id="10" creationId="{8C75ECFB-9FCF-4F6E-DF78-393EFC0FD5E5}"/>
          </ac:inkMkLst>
        </pc:inkChg>
        <pc:inkChg chg="add del mod">
          <ac:chgData name="_ Kryptos_" userId="44e5248c228d5751" providerId="LiveId" clId="{3965698F-6392-47B2-94B6-624C18E28590}" dt="2024-12-13T20:41:45.651" v="151"/>
          <ac:inkMkLst>
            <pc:docMk/>
            <pc:sldMk cId="3529114326" sldId="268"/>
            <ac:inkMk id="11" creationId="{E2A1A196-A82D-5324-C1E9-0878C2DDFA47}"/>
          </ac:inkMkLst>
        </pc:inkChg>
      </pc:sldChg>
      <pc:sldChg chg="addSp delSp modSp mod">
        <pc:chgData name="_ Kryptos_" userId="44e5248c228d5751" providerId="LiveId" clId="{3965698F-6392-47B2-94B6-624C18E28590}" dt="2024-12-13T22:05:58.869" v="457" actId="1076"/>
        <pc:sldMkLst>
          <pc:docMk/>
          <pc:sldMk cId="2341911148" sldId="269"/>
        </pc:sldMkLst>
        <pc:spChg chg="mod">
          <ac:chgData name="_ Kryptos_" userId="44e5248c228d5751" providerId="LiveId" clId="{3965698F-6392-47B2-94B6-624C18E28590}" dt="2024-12-13T22:05:05.268" v="440" actId="207"/>
          <ac:spMkLst>
            <pc:docMk/>
            <pc:sldMk cId="2341911148" sldId="269"/>
            <ac:spMk id="2" creationId="{00000000-0000-0000-0000-000000000000}"/>
          </ac:spMkLst>
        </pc:spChg>
        <pc:spChg chg="mod">
          <ac:chgData name="_ Kryptos_" userId="44e5248c228d5751" providerId="LiveId" clId="{3965698F-6392-47B2-94B6-624C18E28590}" dt="2024-12-13T22:05:58.869" v="457" actId="1076"/>
          <ac:spMkLst>
            <pc:docMk/>
            <pc:sldMk cId="2341911148" sldId="269"/>
            <ac:spMk id="3" creationId="{00000000-0000-0000-0000-000000000000}"/>
          </ac:spMkLst>
        </pc:spChg>
        <pc:spChg chg="add del mod">
          <ac:chgData name="_ Kryptos_" userId="44e5248c228d5751" providerId="LiveId" clId="{3965698F-6392-47B2-94B6-624C18E28590}" dt="2024-12-13T20:40:33.666" v="134" actId="478"/>
          <ac:spMkLst>
            <pc:docMk/>
            <pc:sldMk cId="2341911148" sldId="269"/>
            <ac:spMk id="8" creationId="{5F3253FB-1B9D-0EFE-2640-5F468B8A137C}"/>
          </ac:spMkLst>
        </pc:spChg>
        <pc:spChg chg="add">
          <ac:chgData name="_ Kryptos_" userId="44e5248c228d5751" providerId="LiveId" clId="{3965698F-6392-47B2-94B6-624C18E28590}" dt="2024-12-13T20:48:51.401" v="220"/>
          <ac:spMkLst>
            <pc:docMk/>
            <pc:sldMk cId="2341911148" sldId="269"/>
            <ac:spMk id="9" creationId="{0307CFDE-C64F-1D4D-DCB0-BC2782B091C1}"/>
          </ac:spMkLst>
        </pc:spChg>
        <pc:spChg chg="add del mod">
          <ac:chgData name="_ Kryptos_" userId="44e5248c228d5751" providerId="LiveId" clId="{3965698F-6392-47B2-94B6-624C18E28590}" dt="2024-12-13T20:49:19.788" v="233"/>
          <ac:spMkLst>
            <pc:docMk/>
            <pc:sldMk cId="2341911148" sldId="269"/>
            <ac:spMk id="10" creationId="{819E0D10-1952-C284-A7F4-6B046CCF0F37}"/>
          </ac:spMkLst>
        </pc:spChg>
        <pc:graphicFrameChg chg="del modGraphic">
          <ac:chgData name="_ Kryptos_" userId="44e5248c228d5751" providerId="LiveId" clId="{3965698F-6392-47B2-94B6-624C18E28590}" dt="2024-12-13T20:40:31.603" v="133" actId="478"/>
          <ac:graphicFrameMkLst>
            <pc:docMk/>
            <pc:sldMk cId="2341911148" sldId="269"/>
            <ac:graphicFrameMk id="5" creationId="{00000000-0000-0000-0000-000000000000}"/>
          </ac:graphicFrameMkLst>
        </pc:graphicFrameChg>
      </pc:sldChg>
      <pc:sldChg chg="addSp delSp modSp del mod">
        <pc:chgData name="_ Kryptos_" userId="44e5248c228d5751" providerId="LiveId" clId="{3965698F-6392-47B2-94B6-624C18E28590}" dt="2024-12-14T09:43:23.042" v="684" actId="47"/>
        <pc:sldMkLst>
          <pc:docMk/>
          <pc:sldMk cId="4123189245" sldId="270"/>
        </pc:sldMkLst>
        <pc:spChg chg="mod">
          <ac:chgData name="_ Kryptos_" userId="44e5248c228d5751" providerId="LiveId" clId="{3965698F-6392-47B2-94B6-624C18E28590}" dt="2024-12-13T22:04:50.574" v="432" actId="403"/>
          <ac:spMkLst>
            <pc:docMk/>
            <pc:sldMk cId="4123189245" sldId="270"/>
            <ac:spMk id="2" creationId="{00000000-0000-0000-0000-000000000000}"/>
          </ac:spMkLst>
        </pc:spChg>
        <pc:spChg chg="mod">
          <ac:chgData name="_ Kryptos_" userId="44e5248c228d5751" providerId="LiveId" clId="{3965698F-6392-47B2-94B6-624C18E28590}" dt="2024-12-13T22:04:57.978" v="436" actId="1036"/>
          <ac:spMkLst>
            <pc:docMk/>
            <pc:sldMk cId="4123189245" sldId="270"/>
            <ac:spMk id="3" creationId="{00000000-0000-0000-0000-000000000000}"/>
          </ac:spMkLst>
        </pc:spChg>
        <pc:spChg chg="add del mod">
          <ac:chgData name="_ Kryptos_" userId="44e5248c228d5751" providerId="LiveId" clId="{3965698F-6392-47B2-94B6-624C18E28590}" dt="2024-12-13T20:56:24.347" v="359" actId="478"/>
          <ac:spMkLst>
            <pc:docMk/>
            <pc:sldMk cId="4123189245" sldId="270"/>
            <ac:spMk id="8" creationId="{17F32FB7-0893-36B2-1B25-F9A956B5A0EB}"/>
          </ac:spMkLst>
        </pc:spChg>
        <pc:graphicFrameChg chg="del">
          <ac:chgData name="_ Kryptos_" userId="44e5248c228d5751" providerId="LiveId" clId="{3965698F-6392-47B2-94B6-624C18E28590}" dt="2024-12-13T20:56:21.977" v="358" actId="478"/>
          <ac:graphicFrameMkLst>
            <pc:docMk/>
            <pc:sldMk cId="4123189245" sldId="270"/>
            <ac:graphicFrameMk id="5" creationId="{00000000-0000-0000-0000-000000000000}"/>
          </ac:graphicFrameMkLst>
        </pc:graphicFrameChg>
      </pc:sldChg>
      <pc:sldChg chg="addSp delSp modSp mod">
        <pc:chgData name="_ Kryptos_" userId="44e5248c228d5751" providerId="LiveId" clId="{3965698F-6392-47B2-94B6-624C18E28590}" dt="2024-12-14T12:21:13.058" v="723" actId="1036"/>
        <pc:sldMkLst>
          <pc:docMk/>
          <pc:sldMk cId="2319046984" sldId="271"/>
        </pc:sldMkLst>
        <pc:spChg chg="mod">
          <ac:chgData name="_ Kryptos_" userId="44e5248c228d5751" providerId="LiveId" clId="{3965698F-6392-47B2-94B6-624C18E28590}" dt="2024-12-14T12:16:06.432" v="714" actId="1076"/>
          <ac:spMkLst>
            <pc:docMk/>
            <pc:sldMk cId="2319046984" sldId="271"/>
            <ac:spMk id="2" creationId="{00000000-0000-0000-0000-000000000000}"/>
          </ac:spMkLst>
        </pc:spChg>
        <pc:spChg chg="del mod">
          <ac:chgData name="_ Kryptos_" userId="44e5248c228d5751" providerId="LiveId" clId="{3965698F-6392-47B2-94B6-624C18E28590}" dt="2024-12-14T12:15:47.113" v="707" actId="478"/>
          <ac:spMkLst>
            <pc:docMk/>
            <pc:sldMk cId="2319046984" sldId="271"/>
            <ac:spMk id="3" creationId="{00000000-0000-0000-0000-000000000000}"/>
          </ac:spMkLst>
        </pc:spChg>
        <pc:spChg chg="del mod">
          <ac:chgData name="_ Kryptos_" userId="44e5248c228d5751" providerId="LiveId" clId="{3965698F-6392-47B2-94B6-624C18E28590}" dt="2024-12-14T12:18:49.247" v="716" actId="478"/>
          <ac:spMkLst>
            <pc:docMk/>
            <pc:sldMk cId="2319046984" sldId="271"/>
            <ac:spMk id="4" creationId="{00000000-0000-0000-0000-000000000000}"/>
          </ac:spMkLst>
        </pc:spChg>
        <pc:spChg chg="add del mod">
          <ac:chgData name="_ Kryptos_" userId="44e5248c228d5751" providerId="LiveId" clId="{3965698F-6392-47B2-94B6-624C18E28590}" dt="2024-12-14T12:15:52.667" v="709"/>
          <ac:spMkLst>
            <pc:docMk/>
            <pc:sldMk cId="2319046984" sldId="271"/>
            <ac:spMk id="10" creationId="{F3808CB5-CC30-F4C6-F69A-7881BB9E2A2F}"/>
          </ac:spMkLst>
        </pc:spChg>
        <pc:spChg chg="add del mod">
          <ac:chgData name="_ Kryptos_" userId="44e5248c228d5751" providerId="LiveId" clId="{3965698F-6392-47B2-94B6-624C18E28590}" dt="2024-12-14T12:18:52.233" v="717" actId="478"/>
          <ac:spMkLst>
            <pc:docMk/>
            <pc:sldMk cId="2319046984" sldId="271"/>
            <ac:spMk id="13" creationId="{5DDDAD0A-C138-DD2F-61FB-2DF8AB2AFB03}"/>
          </ac:spMkLst>
        </pc:spChg>
        <pc:picChg chg="add del mod">
          <ac:chgData name="_ Kryptos_" userId="44e5248c228d5751" providerId="LiveId" clId="{3965698F-6392-47B2-94B6-624C18E28590}" dt="2024-12-14T12:15:51.177" v="708" actId="21"/>
          <ac:picMkLst>
            <pc:docMk/>
            <pc:sldMk cId="2319046984" sldId="271"/>
            <ac:picMk id="8" creationId="{095281F4-2588-750A-AA47-1EB6C82FC467}"/>
          </ac:picMkLst>
        </pc:picChg>
        <pc:picChg chg="add mod">
          <ac:chgData name="_ Kryptos_" userId="44e5248c228d5751" providerId="LiveId" clId="{3965698F-6392-47B2-94B6-624C18E28590}" dt="2024-12-14T12:21:13.058" v="723" actId="1036"/>
          <ac:picMkLst>
            <pc:docMk/>
            <pc:sldMk cId="2319046984" sldId="271"/>
            <ac:picMk id="11" creationId="{095281F4-2588-750A-AA47-1EB6C82FC467}"/>
          </ac:picMkLst>
        </pc:picChg>
      </pc:sldChg>
      <pc:sldChg chg="addSp delSp modSp add mod">
        <pc:chgData name="_ Kryptos_" userId="44e5248c228d5751" providerId="LiveId" clId="{3965698F-6392-47B2-94B6-624C18E28590}" dt="2024-12-13T22:04:43.152" v="428" actId="403"/>
        <pc:sldMkLst>
          <pc:docMk/>
          <pc:sldMk cId="2872295955" sldId="272"/>
        </pc:sldMkLst>
        <pc:spChg chg="mod">
          <ac:chgData name="_ Kryptos_" userId="44e5248c228d5751" providerId="LiveId" clId="{3965698F-6392-47B2-94B6-624C18E28590}" dt="2024-12-13T22:04:43.152" v="428" actId="403"/>
          <ac:spMkLst>
            <pc:docMk/>
            <pc:sldMk cId="2872295955" sldId="272"/>
            <ac:spMk id="2" creationId="{E766338F-46EC-4E3F-ED5F-6DE918FD6F88}"/>
          </ac:spMkLst>
        </pc:spChg>
        <pc:spChg chg="mod">
          <ac:chgData name="_ Kryptos_" userId="44e5248c228d5751" providerId="LiveId" clId="{3965698F-6392-47B2-94B6-624C18E28590}" dt="2024-12-13T21:00:11.555" v="386" actId="20577"/>
          <ac:spMkLst>
            <pc:docMk/>
            <pc:sldMk cId="2872295955" sldId="272"/>
            <ac:spMk id="3" creationId="{3E0B21D0-CE82-D3C7-64F7-1F6361234B4C}"/>
          </ac:spMkLst>
        </pc:spChg>
        <pc:picChg chg="add del mod">
          <ac:chgData name="_ Kryptos_" userId="44e5248c228d5751" providerId="LiveId" clId="{3965698F-6392-47B2-94B6-624C18E28590}" dt="2024-12-13T20:57:53.736" v="371" actId="478"/>
          <ac:picMkLst>
            <pc:docMk/>
            <pc:sldMk cId="2872295955" sldId="272"/>
            <ac:picMk id="5" creationId="{0A3D72CB-E1D5-2F25-6A80-615663274798}"/>
          </ac:picMkLst>
        </pc:picChg>
        <pc:picChg chg="add del mod">
          <ac:chgData name="_ Kryptos_" userId="44e5248c228d5751" providerId="LiveId" clId="{3965698F-6392-47B2-94B6-624C18E28590}" dt="2024-12-13T20:57:57.852" v="373" actId="478"/>
          <ac:picMkLst>
            <pc:docMk/>
            <pc:sldMk cId="2872295955" sldId="272"/>
            <ac:picMk id="9" creationId="{DBA203A9-704E-7C2E-26E6-5889AEAEBE26}"/>
          </ac:picMkLst>
        </pc:picChg>
        <pc:picChg chg="add mod">
          <ac:chgData name="_ Kryptos_" userId="44e5248c228d5751" providerId="LiveId" clId="{3965698F-6392-47B2-94B6-624C18E28590}" dt="2024-12-13T20:59:26.196" v="379" actId="1076"/>
          <ac:picMkLst>
            <pc:docMk/>
            <pc:sldMk cId="2872295955" sldId="272"/>
            <ac:picMk id="10" creationId="{FC45200B-9432-EA99-30D6-C2692CD75F7C}"/>
          </ac:picMkLst>
        </pc:picChg>
      </pc:sldChg>
      <pc:sldChg chg="modSp new mod">
        <pc:chgData name="_ Kryptos_" userId="44e5248c228d5751" providerId="LiveId" clId="{3965698F-6392-47B2-94B6-624C18E28590}" dt="2024-12-14T09:42:37.213" v="683" actId="20577"/>
        <pc:sldMkLst>
          <pc:docMk/>
          <pc:sldMk cId="466268653" sldId="273"/>
        </pc:sldMkLst>
        <pc:spChg chg="mod">
          <ac:chgData name="_ Kryptos_" userId="44e5248c228d5751" providerId="LiveId" clId="{3965698F-6392-47B2-94B6-624C18E28590}" dt="2024-12-13T22:07:43.777" v="474" actId="207"/>
          <ac:spMkLst>
            <pc:docMk/>
            <pc:sldMk cId="466268653" sldId="273"/>
            <ac:spMk id="2" creationId="{CE8C76AE-90E4-8C2D-75B6-DE40426DF56D}"/>
          </ac:spMkLst>
        </pc:spChg>
        <pc:spChg chg="mod">
          <ac:chgData name="_ Kryptos_" userId="44e5248c228d5751" providerId="LiveId" clId="{3965698F-6392-47B2-94B6-624C18E28590}" dt="2024-12-14T09:42:37.213" v="683" actId="20577"/>
          <ac:spMkLst>
            <pc:docMk/>
            <pc:sldMk cId="466268653" sldId="273"/>
            <ac:spMk id="3" creationId="{E765339D-2642-C599-2560-84E5DBF70303}"/>
          </ac:spMkLst>
        </pc:spChg>
      </pc:sldChg>
      <pc:sldChg chg="addSp delSp modSp new mod">
        <pc:chgData name="_ Kryptos_" userId="44e5248c228d5751" providerId="LiveId" clId="{3965698F-6392-47B2-94B6-624C18E28590}" dt="2024-12-13T22:09:46.795" v="523" actId="20577"/>
        <pc:sldMkLst>
          <pc:docMk/>
          <pc:sldMk cId="1013766366" sldId="274"/>
        </pc:sldMkLst>
        <pc:spChg chg="mod">
          <ac:chgData name="_ Kryptos_" userId="44e5248c228d5751" providerId="LiveId" clId="{3965698F-6392-47B2-94B6-624C18E28590}" dt="2024-12-13T22:09:05.271" v="514" actId="20577"/>
          <ac:spMkLst>
            <pc:docMk/>
            <pc:sldMk cId="1013766366" sldId="274"/>
            <ac:spMk id="2" creationId="{137CD982-81E7-FA00-C7A6-82F4369E56D9}"/>
          </ac:spMkLst>
        </pc:spChg>
        <pc:spChg chg="add del mod">
          <ac:chgData name="_ Kryptos_" userId="44e5248c228d5751" providerId="LiveId" clId="{3965698F-6392-47B2-94B6-624C18E28590}" dt="2024-12-13T22:09:46.795" v="523" actId="20577"/>
          <ac:spMkLst>
            <pc:docMk/>
            <pc:sldMk cId="1013766366" sldId="274"/>
            <ac:spMk id="3" creationId="{3A0849FC-FB53-22C7-7D44-98084B48A544}"/>
          </ac:spMkLst>
        </pc:spChg>
        <pc:spChg chg="add mod">
          <ac:chgData name="_ Kryptos_" userId="44e5248c228d5751" providerId="LiveId" clId="{3965698F-6392-47B2-94B6-624C18E28590}" dt="2024-12-13T22:09:21.452" v="516"/>
          <ac:spMkLst>
            <pc:docMk/>
            <pc:sldMk cId="1013766366" sldId="274"/>
            <ac:spMk id="6" creationId="{9930E110-6A4E-6554-0965-98B90D02772A}"/>
          </ac:spMkLst>
        </pc:spChg>
      </pc:sldChg>
      <pc:sldChg chg="new del">
        <pc:chgData name="_ Kryptos_" userId="44e5248c228d5751" providerId="LiveId" clId="{3965698F-6392-47B2-94B6-624C18E28590}" dt="2024-12-13T22:09:58.324" v="525" actId="680"/>
        <pc:sldMkLst>
          <pc:docMk/>
          <pc:sldMk cId="1744888809" sldId="275"/>
        </pc:sldMkLst>
      </pc:sldChg>
      <pc:sldChg chg="delSp modSp new mod">
        <pc:chgData name="_ Kryptos_" userId="44e5248c228d5751" providerId="LiveId" clId="{3965698F-6392-47B2-94B6-624C18E28590}" dt="2024-12-13T22:10:14.840" v="537" actId="478"/>
        <pc:sldMkLst>
          <pc:docMk/>
          <pc:sldMk cId="1748813178" sldId="275"/>
        </pc:sldMkLst>
        <pc:spChg chg="mod">
          <ac:chgData name="_ Kryptos_" userId="44e5248c228d5751" providerId="LiveId" clId="{3965698F-6392-47B2-94B6-624C18E28590}" dt="2024-12-13T22:10:11.112" v="536" actId="207"/>
          <ac:spMkLst>
            <pc:docMk/>
            <pc:sldMk cId="1748813178" sldId="275"/>
            <ac:spMk id="2" creationId="{268CCAE0-7D75-5315-D18F-A98FAEF9904C}"/>
          </ac:spMkLst>
        </pc:spChg>
        <pc:spChg chg="del">
          <ac:chgData name="_ Kryptos_" userId="44e5248c228d5751" providerId="LiveId" clId="{3965698F-6392-47B2-94B6-624C18E28590}" dt="2024-12-13T22:10:14.840" v="537" actId="478"/>
          <ac:spMkLst>
            <pc:docMk/>
            <pc:sldMk cId="1748813178" sldId="275"/>
            <ac:spMk id="3" creationId="{F29AD5AC-9599-8189-2B5A-4E48C0B3567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14/12/2024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99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87840-4AB3-F337-4557-8E8891860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>
            <a:extLst>
              <a:ext uri="{FF2B5EF4-FFF2-40B4-BE49-F238E27FC236}">
                <a16:creationId xmlns:a16="http://schemas.microsoft.com/office/drawing/2014/main" id="{C1E373C5-41CF-EA70-E88C-DA34BFF27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>
            <a:extLst>
              <a:ext uri="{FF2B5EF4-FFF2-40B4-BE49-F238E27FC236}">
                <a16:creationId xmlns:a16="http://schemas.microsoft.com/office/drawing/2014/main" id="{3F7BADC3-A260-62AC-27A3-7348741CC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810A47-E347-6F3B-22E0-AFEAA3797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1443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6480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4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11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D9953E-5BC6-4666-A734-E77D5FB3D583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C7676E2-973F-4113-AEBA-F1FEDA77C192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A23D85-784A-4D25-8A51-8A618AADDEDC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4E2683B-2A01-44F3-996F-0E755F28A700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C882C-578E-43CF-9E65-BCBD84298E0F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A58C49A-26BC-4FB4-A911-B63E6643DEF4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F8D90C-592A-4BB3-869D-943E473FE966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639DD-CC71-40D6-8955-FCCBF169A9ED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23D875-6F7C-483B-BF0E-1653BA82CB4B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084598-F858-4552-A076-315DD4B147D7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4F228E-727C-4D01-A256-B7DDCE3C73B8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A7D55-BD47-4D12-8CDF-622FB6DC3FC6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6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Mixing</a:t>
            </a:r>
            <a:r>
              <a:rPr lang="fr-FR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Console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S</a:t>
            </a:r>
            <a:r>
              <a:rPr lang="fr-FR" dirty="0"/>
              <a:t>AE BUT 3 GEII ESE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112A8-8C5C-68EE-08A5-D6EBC26A54FB}"/>
              </a:ext>
            </a:extLst>
          </p:cNvPr>
          <p:cNvSpPr txBox="1"/>
          <p:nvPr/>
        </p:nvSpPr>
        <p:spPr>
          <a:xfrm>
            <a:off x="1652510" y="3090446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MUHAMMAD Asad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D982-81E7-FA00-C7A6-82F4369E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chemeClr val="accent1"/>
                </a:solidFill>
              </a:rPr>
              <a:t>Conclusion and </a:t>
            </a:r>
            <a:r>
              <a:rPr lang="fr-FR" sz="4800" b="1" dirty="0" err="1">
                <a:solidFill>
                  <a:schemeClr val="accent1"/>
                </a:solidFill>
              </a:rPr>
              <a:t>current</a:t>
            </a:r>
            <a:r>
              <a:rPr lang="fr-FR" sz="4800" b="1" dirty="0">
                <a:solidFill>
                  <a:schemeClr val="accent1"/>
                </a:solidFill>
              </a:rPr>
              <a:t>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849FC-FB53-22C7-7D44-98084B48A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project achieves.</a:t>
            </a:r>
          </a:p>
          <a:p>
            <a:r>
              <a:rPr lang="en-US" dirty="0"/>
              <a:t> Importance of sustainability and innovation. </a:t>
            </a:r>
          </a:p>
          <a:p>
            <a:r>
              <a:rPr lang="en-US" dirty="0"/>
              <a:t>Future potential for advanced system.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31E80-AFE7-EC2B-9077-860CAE3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83B-2A01-44F3-996F-0E755F28A700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0A21A-8925-98BE-5943-6D1F02C2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376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CAE0-7D75-5315-D18F-A98FAEF9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11500" dirty="0">
                <a:solidFill>
                  <a:schemeClr val="accent1"/>
                </a:solidFill>
              </a:rPr>
              <a:t>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9DAB-311A-B8A5-E4D5-FA2BB48E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882C-578E-43CF-9E65-BCBD84298E0F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A5F06-3CF0-2D1D-F973-90E7AFE1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81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4800" b="1" dirty="0">
                <a:solidFill>
                  <a:schemeClr val="accent1"/>
                </a:solidFill>
              </a:rPr>
              <a:t>Summary </a:t>
            </a:r>
            <a:endParaRPr lang="fr-FR" sz="4800" b="1" dirty="0">
              <a:solidFill>
                <a:schemeClr val="accent1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sz="2800" b="1" dirty="0">
                <a:solidFill>
                  <a:schemeClr val="accent1"/>
                </a:solidFill>
              </a:rPr>
              <a:t>Introduction </a:t>
            </a:r>
            <a:endParaRPr lang="fr-FR" dirty="0"/>
          </a:p>
          <a:p>
            <a:pPr rtl="0"/>
            <a:r>
              <a:rPr lang="en-US" sz="2800" b="1" dirty="0">
                <a:solidFill>
                  <a:schemeClr val="accent1"/>
                </a:solidFill>
              </a:rPr>
              <a:t>Key </a:t>
            </a:r>
            <a:r>
              <a:rPr lang="fr-FR" sz="2800" b="1" dirty="0">
                <a:solidFill>
                  <a:schemeClr val="accent1"/>
                </a:solidFill>
              </a:rPr>
              <a:t>Objectives</a:t>
            </a:r>
            <a:endParaRPr lang="fr-FR" dirty="0"/>
          </a:p>
          <a:p>
            <a:pPr rtl="0"/>
            <a:r>
              <a:rPr lang="fr-FR" sz="2800" b="1" dirty="0">
                <a:solidFill>
                  <a:schemeClr val="accent1"/>
                </a:solidFill>
              </a:rPr>
              <a:t>How </a:t>
            </a:r>
            <a:r>
              <a:rPr lang="fr-FR" sz="2800" b="1" dirty="0" err="1">
                <a:solidFill>
                  <a:schemeClr val="accent1"/>
                </a:solidFill>
              </a:rPr>
              <a:t>does</a:t>
            </a:r>
            <a:r>
              <a:rPr lang="fr-FR" sz="2800" b="1" dirty="0">
                <a:solidFill>
                  <a:schemeClr val="accent1"/>
                </a:solidFill>
              </a:rPr>
              <a:t> It Work?</a:t>
            </a:r>
          </a:p>
          <a:p>
            <a:pPr rtl="0"/>
            <a:r>
              <a:rPr lang="fr-FR" sz="2800" b="1" dirty="0" err="1">
                <a:solidFill>
                  <a:schemeClr val="accent1"/>
                </a:solidFill>
              </a:rPr>
              <a:t>Core</a:t>
            </a:r>
            <a:r>
              <a:rPr lang="fr-FR" sz="2800" b="1" dirty="0">
                <a:solidFill>
                  <a:schemeClr val="accent1"/>
                </a:solidFill>
              </a:rPr>
              <a:t> </a:t>
            </a:r>
            <a:r>
              <a:rPr lang="fr-FR" sz="2800" b="1" dirty="0" err="1">
                <a:solidFill>
                  <a:schemeClr val="accent1"/>
                </a:solidFill>
              </a:rPr>
              <a:t>Features</a:t>
            </a:r>
            <a:endParaRPr lang="fr-FR" sz="2800" b="1" dirty="0">
              <a:solidFill>
                <a:schemeClr val="accent1"/>
              </a:solidFill>
            </a:endParaRPr>
          </a:p>
          <a:p>
            <a:pPr rtl="0"/>
            <a:r>
              <a:rPr lang="fr-FR" sz="2800" b="1" dirty="0">
                <a:solidFill>
                  <a:schemeClr val="accent1"/>
                </a:solidFill>
              </a:rPr>
              <a:t>Eco-Friendly and </a:t>
            </a:r>
            <a:r>
              <a:rPr lang="fr-FR" sz="2800" b="1" dirty="0" err="1">
                <a:solidFill>
                  <a:schemeClr val="accent1"/>
                </a:solidFill>
              </a:rPr>
              <a:t>Cost</a:t>
            </a:r>
            <a:r>
              <a:rPr lang="fr-FR" sz="2800" b="1" dirty="0">
                <a:solidFill>
                  <a:schemeClr val="accent1"/>
                </a:solidFill>
              </a:rPr>
              <a:t>-Effective</a:t>
            </a:r>
          </a:p>
          <a:p>
            <a:pPr rtl="0"/>
            <a:r>
              <a:rPr lang="fr-FR" sz="2800" b="1" dirty="0" err="1">
                <a:solidFill>
                  <a:schemeClr val="accent1"/>
                </a:solidFill>
              </a:rPr>
              <a:t>Development</a:t>
            </a:r>
            <a:r>
              <a:rPr lang="fr-FR" sz="2800" b="1" dirty="0">
                <a:solidFill>
                  <a:schemeClr val="accent1"/>
                </a:solidFill>
              </a:rPr>
              <a:t> Timeline</a:t>
            </a:r>
          </a:p>
          <a:p>
            <a:pPr rtl="0"/>
            <a:r>
              <a:rPr lang="fr-FR" sz="2800" b="1" dirty="0" err="1">
                <a:solidFill>
                  <a:schemeClr val="accent1"/>
                </a:solidFill>
              </a:rPr>
              <a:t>Teamwork</a:t>
            </a:r>
            <a:r>
              <a:rPr lang="fr-FR" sz="2800" b="1" dirty="0">
                <a:solidFill>
                  <a:schemeClr val="accent1"/>
                </a:solidFill>
              </a:rPr>
              <a:t> and </a:t>
            </a:r>
            <a:r>
              <a:rPr lang="fr-FR" sz="2800" b="1" dirty="0" err="1">
                <a:solidFill>
                  <a:schemeClr val="accent1"/>
                </a:solidFill>
              </a:rPr>
              <a:t>Integration</a:t>
            </a:r>
            <a:endParaRPr lang="fr-FR" sz="2800" b="1" dirty="0">
              <a:solidFill>
                <a:schemeClr val="accent1"/>
              </a:solidFill>
            </a:endParaRPr>
          </a:p>
          <a:p>
            <a:pPr rtl="0"/>
            <a:r>
              <a:rPr lang="fr-FR" sz="2800" b="1" dirty="0">
                <a:solidFill>
                  <a:schemeClr val="accent1"/>
                </a:solidFill>
              </a:rPr>
              <a:t>Conclusion</a:t>
            </a:r>
          </a:p>
          <a:p>
            <a:pPr rtl="0"/>
            <a:endParaRPr lang="fr-F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5941C-2B69-1A23-7061-1F559602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024A-424E-49EA-8738-237516D3E722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76F2E-6CB6-A315-AC18-EB241BD3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800" b="1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DCAD6-A05E-EB18-456C-3BCDE9A1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649A-AE68-4EA4-82A5-6C727F18DE0B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B37AC-57AB-DE1A-4BD4-8CC5F591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3</a:t>
            </a:fld>
            <a:endParaRPr lang="fr-FR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57DC171-B81C-F2E4-91A2-0505E3CF7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498600"/>
            <a:ext cx="3154144" cy="4626078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1D3770F-F532-6AB3-CD38-E65C0A7D2F30}"/>
              </a:ext>
            </a:extLst>
          </p:cNvPr>
          <p:cNvSpPr txBox="1"/>
          <p:nvPr/>
        </p:nvSpPr>
        <p:spPr>
          <a:xfrm>
            <a:off x="5158308" y="2582614"/>
            <a:ext cx="681915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3200" u="sng" dirty="0"/>
              <a:t>Key points :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Designing an automated audio mixer.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Synchronizing multiple music streams (MIDI and analog).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3896" y="356096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en-US" sz="4800" b="1" dirty="0">
                <a:solidFill>
                  <a:schemeClr val="accent1"/>
                </a:solidFill>
              </a:rPr>
              <a:t>Key </a:t>
            </a:r>
            <a:r>
              <a:rPr lang="fr-FR" sz="4800" b="1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95467" y="1916420"/>
            <a:ext cx="10492153" cy="3025160"/>
          </a:xfrm>
        </p:spPr>
        <p:txBody>
          <a:bodyPr rtlCol="0">
            <a:normAutofit fontScale="92500" lnSpcReduction="10000"/>
          </a:bodyPr>
          <a:lstStyle/>
          <a:p>
            <a:pPr rtl="0">
              <a:lnSpc>
                <a:spcPct val="150000"/>
              </a:lnSpc>
            </a:pPr>
            <a:r>
              <a:rPr lang="en-US" dirty="0"/>
              <a:t>Develop a functional audio control system.</a:t>
            </a:r>
          </a:p>
          <a:p>
            <a:pPr rtl="0">
              <a:lnSpc>
                <a:spcPct val="150000"/>
              </a:lnSpc>
            </a:pPr>
            <a:r>
              <a:rPr lang="en-US" dirty="0"/>
              <a:t>Ensure compatibility with 2 digital and 2 analog inputs.</a:t>
            </a:r>
          </a:p>
          <a:p>
            <a:pPr rtl="0">
              <a:lnSpc>
                <a:spcPct val="150000"/>
              </a:lnSpc>
            </a:pPr>
            <a:r>
              <a:rPr lang="en-US" dirty="0"/>
              <a:t>Ensure </a:t>
            </a:r>
            <a:r>
              <a:rPr lang="en-GB" dirty="0"/>
              <a:t>Synchronisation of signals.</a:t>
            </a:r>
            <a:endParaRPr lang="en-US" dirty="0"/>
          </a:p>
          <a:p>
            <a:pPr rtl="0">
              <a:lnSpc>
                <a:spcPct val="150000"/>
              </a:lnSpc>
            </a:pPr>
            <a:r>
              <a:rPr lang="en-US" dirty="0"/>
              <a:t>Incorporate sustainable, cost-effective design principles.</a:t>
            </a:r>
            <a:endParaRPr kumimoji="0" lang="fr-FR" altLang="fr-F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020F7C-AE10-F2BB-A4F9-9A33689A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937D-892C-47E5-BC9E-496DAE910A2F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9B54E-619D-80CD-C1EE-80B721C7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6B5EF-4910-425E-4BE6-5A5C3CC0F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6338F-46EC-4E3F-ED5F-6DE918FD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b="1" dirty="0">
                <a:solidFill>
                  <a:schemeClr val="accent1"/>
                </a:solidFill>
              </a:rPr>
              <a:t>How </a:t>
            </a:r>
            <a:r>
              <a:rPr lang="fr-FR" sz="4400" b="1" dirty="0" err="1">
                <a:solidFill>
                  <a:schemeClr val="accent1"/>
                </a:solidFill>
              </a:rPr>
              <a:t>does</a:t>
            </a:r>
            <a:r>
              <a:rPr lang="fr-FR" sz="4400" b="1" dirty="0">
                <a:solidFill>
                  <a:schemeClr val="accent1"/>
                </a:solidFill>
              </a:rPr>
              <a:t> It Work?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0B21D0-CE82-D3C7-64F7-1F6361234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315689" cy="4465320"/>
          </a:xfrm>
        </p:spPr>
        <p:txBody>
          <a:bodyPr rtlCol="0"/>
          <a:lstStyle/>
          <a:p>
            <a:pPr marL="0" indent="0">
              <a:buNone/>
            </a:pPr>
            <a:r>
              <a:rPr lang="en-US" dirty="0"/>
              <a:t>Key functions: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MIDI and analog input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synchronization.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Physical interface with faders, knobs, and display.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 supply.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6D5A96E-281A-1D55-A0DF-9439A554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18CE-F31D-4BE3-9F75-3242D8502034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F60D4-23A5-C7EF-5B4A-5E6ED987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5</a:t>
            </a:fld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45200B-9432-EA99-30D6-C2692CD75F7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6620" y="1132998"/>
            <a:ext cx="3911288" cy="4592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29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800" b="1" dirty="0" err="1">
                <a:solidFill>
                  <a:schemeClr val="accent1"/>
                </a:solidFill>
              </a:rPr>
              <a:t>Core</a:t>
            </a:r>
            <a:r>
              <a:rPr lang="fr-FR" sz="4800" b="1" dirty="0">
                <a:solidFill>
                  <a:schemeClr val="accent1"/>
                </a:solidFill>
              </a:rPr>
              <a:t> </a:t>
            </a:r>
            <a:r>
              <a:rPr lang="fr-FR" sz="4800" b="1" dirty="0" err="1">
                <a:solidFill>
                  <a:schemeClr val="accent1"/>
                </a:solidFill>
              </a:rPr>
              <a:t>Features</a:t>
            </a:r>
            <a:endParaRPr lang="fr-FR" sz="4800" b="1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047628-0B30-9A41-67FD-7ED202227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79" y="1429656"/>
            <a:ext cx="9258137" cy="492669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1F1D6-4F80-FCE3-A856-F9A34D6B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80F9-E4AB-46C6-983F-81C4F40AFF75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B64C3-C390-0D19-FAF2-F7F15675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218883" y="476845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fr-FR" sz="4800" b="1" dirty="0">
                <a:solidFill>
                  <a:schemeClr val="accent1"/>
                </a:solidFill>
              </a:rPr>
              <a:t>Eco-Friendly and </a:t>
            </a:r>
            <a:r>
              <a:rPr lang="fr-FR" sz="4800" b="1" dirty="0" err="1">
                <a:solidFill>
                  <a:schemeClr val="accent1"/>
                </a:solidFill>
              </a:rPr>
              <a:t>Cost</a:t>
            </a:r>
            <a:r>
              <a:rPr lang="fr-FR" sz="4800" b="1" dirty="0">
                <a:solidFill>
                  <a:schemeClr val="accent1"/>
                </a:solidFill>
              </a:rPr>
              <a:t>-Effective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8B0A5-2954-DEA7-9779-D03E2E12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94A-A1CA-4EFA-A0AB-B9F361B3C978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82B10-9E6E-D48B-3A11-D60801E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7</a:t>
            </a:fld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18C6919B-D687-2E77-861D-67BB834F47CD}"/>
              </a:ext>
            </a:extLst>
          </p:cNvPr>
          <p:cNvSpPr txBox="1">
            <a:spLocks/>
          </p:cNvSpPr>
          <p:nvPr/>
        </p:nvSpPr>
        <p:spPr>
          <a:xfrm>
            <a:off x="1218882" y="2132032"/>
            <a:ext cx="8835969" cy="446532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Key points</a:t>
            </a:r>
          </a:p>
          <a:p>
            <a:r>
              <a:rPr lang="en-US" dirty="0"/>
              <a:t> Reuse of existing materials. </a:t>
            </a:r>
          </a:p>
          <a:p>
            <a:r>
              <a:rPr lang="en-US" dirty="0"/>
              <a:t>Budget cap of €200 for new components.</a:t>
            </a:r>
          </a:p>
          <a:p>
            <a:r>
              <a:rPr lang="en-US" dirty="0"/>
              <a:t>Open-source principles for future use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2720542" y="294196"/>
            <a:ext cx="6747739" cy="783208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 err="1"/>
              <a:t>Development</a:t>
            </a:r>
            <a:r>
              <a:rPr lang="fr-FR" sz="4400" dirty="0"/>
              <a:t> Timeline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A571BF-9307-C055-8341-599F4E4C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9ABD-6622-49A5-8E8F-E097A1596709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64FF6-9F3B-5800-E935-89A00261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8</a:t>
            </a:fld>
            <a:endParaRPr lang="fr-FR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95281F4-2588-750A-AA47-1EB6C82FC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4996" y="1270007"/>
            <a:ext cx="9838829" cy="51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76AE-90E4-8C2D-75B6-DE40426D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 err="1">
                <a:solidFill>
                  <a:schemeClr val="accent1"/>
                </a:solidFill>
              </a:rPr>
              <a:t>Teamwork</a:t>
            </a:r>
            <a:r>
              <a:rPr lang="fr-FR" sz="4800" b="1" dirty="0">
                <a:solidFill>
                  <a:schemeClr val="accent1"/>
                </a:solidFill>
              </a:rPr>
              <a:t> and </a:t>
            </a:r>
            <a:r>
              <a:rPr lang="fr-FR" sz="4800" b="1" dirty="0" err="1">
                <a:solidFill>
                  <a:schemeClr val="accent1"/>
                </a:solidFill>
              </a:rPr>
              <a:t>Integration</a:t>
            </a:r>
            <a:endParaRPr lang="fr-FR" sz="48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339D-2642-C599-2560-84E5DBF70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Signal Input + Signal Processing</a:t>
            </a:r>
          </a:p>
          <a:p>
            <a:r>
              <a:rPr lang="en-GB" dirty="0"/>
              <a:t>User Interface + Signal Effects</a:t>
            </a:r>
          </a:p>
          <a:p>
            <a:r>
              <a:rPr lang="en-GB" dirty="0"/>
              <a:t>3D-CAD + Power supply</a:t>
            </a:r>
          </a:p>
          <a:p>
            <a:r>
              <a:rPr lang="en-GB" dirty="0"/>
              <a:t>Signal Output + Amplification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EBD9A-6B82-356A-9C32-FEDE7E8A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83B-2A01-44F3-996F-0E755F28A700}" type="datetime1">
              <a:rPr lang="fr-FR" smtClean="0"/>
              <a:t>14/12/2024</a:t>
            </a:fld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6DEA2-D867-70E2-B1B2-AB1051F7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626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833</TotalTime>
  <Words>214</Words>
  <Application>Microsoft Office PowerPoint</Application>
  <PresentationFormat>Custom</PresentationFormat>
  <Paragraphs>72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Technologie 16:9</vt:lpstr>
      <vt:lpstr>Mixing Console</vt:lpstr>
      <vt:lpstr>Summary </vt:lpstr>
      <vt:lpstr>Introduction</vt:lpstr>
      <vt:lpstr>Key Objectives</vt:lpstr>
      <vt:lpstr>How does It Work?</vt:lpstr>
      <vt:lpstr>Core Features</vt:lpstr>
      <vt:lpstr>Eco-Friendly and Cost-Effective</vt:lpstr>
      <vt:lpstr>Development Timeline</vt:lpstr>
      <vt:lpstr>Teamwork and Integration</vt:lpstr>
      <vt:lpstr>Conclusion and current state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_ Kryptos_</dc:creator>
  <cp:lastModifiedBy>_ Kryptos_</cp:lastModifiedBy>
  <cp:revision>1</cp:revision>
  <dcterms:created xsi:type="dcterms:W3CDTF">2024-12-13T12:29:08Z</dcterms:created>
  <dcterms:modified xsi:type="dcterms:W3CDTF">2024-12-14T16:52:10Z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