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5" r:id="rId9"/>
    <p:sldId id="264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microsoft.com/office/2016/11/relationships/changesInfo" Target="changesInfos/changesInfo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_ Kryptos_" userId="44e5248c228d5751" providerId="LiveId" clId="{F0E6C2D3-013C-9F47-86E6-21986939A259}"/>
    <pc:docChg chg="undo custSel addSld delSld modSld">
      <pc:chgData name="_ Kryptos_" userId="44e5248c228d5751" providerId="LiveId" clId="{F0E6C2D3-013C-9F47-86E6-21986939A259}" dt="2024-10-24T08:22:42.934" v="46" actId="20577"/>
      <pc:docMkLst>
        <pc:docMk/>
      </pc:docMkLst>
      <pc:sldChg chg="add del">
        <pc:chgData name="_ Kryptos_" userId="44e5248c228d5751" providerId="LiveId" clId="{F0E6C2D3-013C-9F47-86E6-21986939A259}" dt="2024-10-24T05:57:29.455" v="1" actId="2696"/>
        <pc:sldMkLst>
          <pc:docMk/>
          <pc:sldMk cId="3185317894" sldId="256"/>
        </pc:sldMkLst>
      </pc:sldChg>
      <pc:sldChg chg="add del">
        <pc:chgData name="_ Kryptos_" userId="44e5248c228d5751" providerId="LiveId" clId="{F0E6C2D3-013C-9F47-86E6-21986939A259}" dt="2024-10-24T05:57:38.372" v="2" actId="2696"/>
        <pc:sldMkLst>
          <pc:docMk/>
          <pc:sldMk cId="1105375671" sldId="257"/>
        </pc:sldMkLst>
      </pc:sldChg>
      <pc:sldChg chg="modSp">
        <pc:chgData name="_ Kryptos_" userId="44e5248c228d5751" providerId="LiveId" clId="{F0E6C2D3-013C-9F47-86E6-21986939A259}" dt="2024-10-24T06:02:35.065" v="37" actId="20577"/>
        <pc:sldMkLst>
          <pc:docMk/>
          <pc:sldMk cId="376864220" sldId="262"/>
        </pc:sldMkLst>
        <pc:spChg chg="mod">
          <ac:chgData name="_ Kryptos_" userId="44e5248c228d5751" providerId="LiveId" clId="{F0E6C2D3-013C-9F47-86E6-21986939A259}" dt="2024-10-24T06:02:35.065" v="37" actId="20577"/>
          <ac:spMkLst>
            <pc:docMk/>
            <pc:sldMk cId="376864220" sldId="262"/>
            <ac:spMk id="3" creationId="{1B81B5B9-34D0-429E-8BB3-73EAFBA2082D}"/>
          </ac:spMkLst>
        </pc:spChg>
      </pc:sldChg>
      <pc:sldChg chg="modSp">
        <pc:chgData name="_ Kryptos_" userId="44e5248c228d5751" providerId="LiveId" clId="{F0E6C2D3-013C-9F47-86E6-21986939A259}" dt="2024-10-24T08:22:42.934" v="46" actId="20577"/>
        <pc:sldMkLst>
          <pc:docMk/>
          <pc:sldMk cId="2038604634" sldId="266"/>
        </pc:sldMkLst>
        <pc:spChg chg="mod">
          <ac:chgData name="_ Kryptos_" userId="44e5248c228d5751" providerId="LiveId" clId="{F0E6C2D3-013C-9F47-86E6-21986939A259}" dt="2024-10-24T08:22:42.934" v="46" actId="20577"/>
          <ac:spMkLst>
            <pc:docMk/>
            <pc:sldMk cId="2038604634" sldId="266"/>
            <ac:spMk id="3" creationId="{ED983658-3EE5-4AC1-8049-C723A253C008}"/>
          </ac:spMkLst>
        </pc:spChg>
      </pc:sldChg>
    </pc:docChg>
  </pc:docChgLst>
  <pc:docChgLst>
    <pc:chgData name="_ Kryptos_" userId="44e5248c228d5751" providerId="LiveId" clId="{A5029924-A94A-4ED8-94A2-045666A778E5}"/>
    <pc:docChg chg="undo custSel addSld delSld modSld sldOrd">
      <pc:chgData name="_ Kryptos_" userId="44e5248c228d5751" providerId="LiveId" clId="{A5029924-A94A-4ED8-94A2-045666A778E5}" dt="2024-10-24T08:17:24.836" v="319" actId="6549"/>
      <pc:docMkLst>
        <pc:docMk/>
      </pc:docMkLst>
      <pc:sldChg chg="modSp mod">
        <pc:chgData name="_ Kryptos_" userId="44e5248c228d5751" providerId="LiveId" clId="{A5029924-A94A-4ED8-94A2-045666A778E5}" dt="2024-10-23T20:07:39.900" v="304"/>
        <pc:sldMkLst>
          <pc:docMk/>
          <pc:sldMk cId="1105375671" sldId="257"/>
        </pc:sldMkLst>
        <pc:spChg chg="mod">
          <ac:chgData name="_ Kryptos_" userId="44e5248c228d5751" providerId="LiveId" clId="{A5029924-A94A-4ED8-94A2-045666A778E5}" dt="2024-10-23T20:07:39.900" v="304"/>
          <ac:spMkLst>
            <pc:docMk/>
            <pc:sldMk cId="1105375671" sldId="257"/>
            <ac:spMk id="3" creationId="{8F269D3D-8B0E-4E6B-A86A-86BBFFEEE9A8}"/>
          </ac:spMkLst>
        </pc:spChg>
      </pc:sldChg>
      <pc:sldChg chg="delSp modSp mod">
        <pc:chgData name="_ Kryptos_" userId="44e5248c228d5751" providerId="LiveId" clId="{A5029924-A94A-4ED8-94A2-045666A778E5}" dt="2024-10-24T08:17:24.836" v="319" actId="6549"/>
        <pc:sldMkLst>
          <pc:docMk/>
          <pc:sldMk cId="3418301944" sldId="258"/>
        </pc:sldMkLst>
        <pc:spChg chg="mod">
          <ac:chgData name="_ Kryptos_" userId="44e5248c228d5751" providerId="LiveId" clId="{A5029924-A94A-4ED8-94A2-045666A778E5}" dt="2024-10-23T20:01:22.300" v="240" actId="20577"/>
          <ac:spMkLst>
            <pc:docMk/>
            <pc:sldMk cId="3418301944" sldId="258"/>
            <ac:spMk id="10" creationId="{5A05814B-1D3C-4EC9-87DB-983B05A4C3E1}"/>
          </ac:spMkLst>
        </pc:spChg>
        <pc:spChg chg="mod">
          <ac:chgData name="_ Kryptos_" userId="44e5248c228d5751" providerId="LiveId" clId="{A5029924-A94A-4ED8-94A2-045666A778E5}" dt="2024-10-24T08:17:24.836" v="319" actId="6549"/>
          <ac:spMkLst>
            <pc:docMk/>
            <pc:sldMk cId="3418301944" sldId="258"/>
            <ac:spMk id="11" creationId="{F7EC363A-09B6-4C64-B6DF-65F57BD2DE2E}"/>
          </ac:spMkLst>
        </pc:spChg>
        <pc:picChg chg="del">
          <ac:chgData name="_ Kryptos_" userId="44e5248c228d5751" providerId="LiveId" clId="{A5029924-A94A-4ED8-94A2-045666A778E5}" dt="2024-10-23T19:50:08.173" v="186" actId="21"/>
          <ac:picMkLst>
            <pc:docMk/>
            <pc:sldMk cId="3418301944" sldId="258"/>
            <ac:picMk id="12" creationId="{B2E48FE9-7D26-4B80-9CCD-AF4574887E56}"/>
          </ac:picMkLst>
        </pc:picChg>
      </pc:sldChg>
      <pc:sldChg chg="addSp modSp mod">
        <pc:chgData name="_ Kryptos_" userId="44e5248c228d5751" providerId="LiveId" clId="{A5029924-A94A-4ED8-94A2-045666A778E5}" dt="2024-10-23T19:56:24.510" v="214" actId="20577"/>
        <pc:sldMkLst>
          <pc:docMk/>
          <pc:sldMk cId="2465252498" sldId="259"/>
        </pc:sldMkLst>
        <pc:spChg chg="mod">
          <ac:chgData name="_ Kryptos_" userId="44e5248c228d5751" providerId="LiveId" clId="{A5029924-A94A-4ED8-94A2-045666A778E5}" dt="2024-10-23T19:43:58.731" v="136" actId="20577"/>
          <ac:spMkLst>
            <pc:docMk/>
            <pc:sldMk cId="2465252498" sldId="259"/>
            <ac:spMk id="2" creationId="{78EEFE08-F6AF-4484-A8A3-F738E04BD697}"/>
          </ac:spMkLst>
        </pc:spChg>
        <pc:spChg chg="mod">
          <ac:chgData name="_ Kryptos_" userId="44e5248c228d5751" providerId="LiveId" clId="{A5029924-A94A-4ED8-94A2-045666A778E5}" dt="2024-10-23T19:56:24.510" v="214" actId="20577"/>
          <ac:spMkLst>
            <pc:docMk/>
            <pc:sldMk cId="2465252498" sldId="259"/>
            <ac:spMk id="3" creationId="{B27E48B5-1B49-4466-B4E7-FFC6C2DE78D3}"/>
          </ac:spMkLst>
        </pc:spChg>
        <pc:picChg chg="add mod">
          <ac:chgData name="_ Kryptos_" userId="44e5248c228d5751" providerId="LiveId" clId="{A5029924-A94A-4ED8-94A2-045666A778E5}" dt="2024-10-23T19:50:10.879" v="187"/>
          <ac:picMkLst>
            <pc:docMk/>
            <pc:sldMk cId="2465252498" sldId="259"/>
            <ac:picMk id="5" creationId="{27585116-BA98-4194-8633-C0396192C241}"/>
          </ac:picMkLst>
        </pc:picChg>
      </pc:sldChg>
      <pc:sldChg chg="modSp mod">
        <pc:chgData name="_ Kryptos_" userId="44e5248c228d5751" providerId="LiveId" clId="{A5029924-A94A-4ED8-94A2-045666A778E5}" dt="2024-10-23T20:04:45.548" v="285" actId="20577"/>
        <pc:sldMkLst>
          <pc:docMk/>
          <pc:sldMk cId="1153661319" sldId="260"/>
        </pc:sldMkLst>
        <pc:spChg chg="mod">
          <ac:chgData name="_ Kryptos_" userId="44e5248c228d5751" providerId="LiveId" clId="{A5029924-A94A-4ED8-94A2-045666A778E5}" dt="2024-10-23T20:04:45.548" v="285" actId="20577"/>
          <ac:spMkLst>
            <pc:docMk/>
            <pc:sldMk cId="1153661319" sldId="260"/>
            <ac:spMk id="2" creationId="{D04B00E7-A847-49EA-9D9E-DC181BEF20E4}"/>
          </ac:spMkLst>
        </pc:spChg>
      </pc:sldChg>
      <pc:sldChg chg="modSp mod">
        <pc:chgData name="_ Kryptos_" userId="44e5248c228d5751" providerId="LiveId" clId="{A5029924-A94A-4ED8-94A2-045666A778E5}" dt="2024-10-23T20:04:50.735" v="286"/>
        <pc:sldMkLst>
          <pc:docMk/>
          <pc:sldMk cId="1631002723" sldId="261"/>
        </pc:sldMkLst>
        <pc:spChg chg="mod">
          <ac:chgData name="_ Kryptos_" userId="44e5248c228d5751" providerId="LiveId" clId="{A5029924-A94A-4ED8-94A2-045666A778E5}" dt="2024-10-23T20:04:50.735" v="286"/>
          <ac:spMkLst>
            <pc:docMk/>
            <pc:sldMk cId="1631002723" sldId="261"/>
            <ac:spMk id="6" creationId="{6C270626-4703-44F3-BC62-1BAA7EA76764}"/>
          </ac:spMkLst>
        </pc:spChg>
      </pc:sldChg>
      <pc:sldChg chg="modSp mod ord">
        <pc:chgData name="_ Kryptos_" userId="44e5248c228d5751" providerId="LiveId" clId="{A5029924-A94A-4ED8-94A2-045666A778E5}" dt="2024-10-23T20:01:48.879" v="260" actId="313"/>
        <pc:sldMkLst>
          <pc:docMk/>
          <pc:sldMk cId="376864220" sldId="262"/>
        </pc:sldMkLst>
        <pc:spChg chg="mod">
          <ac:chgData name="_ Kryptos_" userId="44e5248c228d5751" providerId="LiveId" clId="{A5029924-A94A-4ED8-94A2-045666A778E5}" dt="2024-10-23T20:01:44.529" v="259" actId="20577"/>
          <ac:spMkLst>
            <pc:docMk/>
            <pc:sldMk cId="376864220" sldId="262"/>
            <ac:spMk id="2" creationId="{E1CC7396-6DD9-4A04-90AB-34259347C5F6}"/>
          </ac:spMkLst>
        </pc:spChg>
        <pc:spChg chg="mod">
          <ac:chgData name="_ Kryptos_" userId="44e5248c228d5751" providerId="LiveId" clId="{A5029924-A94A-4ED8-94A2-045666A778E5}" dt="2024-10-23T20:01:48.879" v="260" actId="313"/>
          <ac:spMkLst>
            <pc:docMk/>
            <pc:sldMk cId="376864220" sldId="262"/>
            <ac:spMk id="3" creationId="{1B81B5B9-34D0-429E-8BB3-73EAFBA2082D}"/>
          </ac:spMkLst>
        </pc:spChg>
      </pc:sldChg>
      <pc:sldChg chg="modSp mod">
        <pc:chgData name="_ Kryptos_" userId="44e5248c228d5751" providerId="LiveId" clId="{A5029924-A94A-4ED8-94A2-045666A778E5}" dt="2024-10-23T20:05:26.999" v="290" actId="20577"/>
        <pc:sldMkLst>
          <pc:docMk/>
          <pc:sldMk cId="2276428349" sldId="263"/>
        </pc:sldMkLst>
        <pc:spChg chg="mod">
          <ac:chgData name="_ Kryptos_" userId="44e5248c228d5751" providerId="LiveId" clId="{A5029924-A94A-4ED8-94A2-045666A778E5}" dt="2024-10-23T20:05:26.999" v="290" actId="20577"/>
          <ac:spMkLst>
            <pc:docMk/>
            <pc:sldMk cId="2276428349" sldId="263"/>
            <ac:spMk id="2" creationId="{9B75573E-265F-4D0E-AF35-C86722BF197B}"/>
          </ac:spMkLst>
        </pc:spChg>
      </pc:sldChg>
      <pc:sldChg chg="modSp mod">
        <pc:chgData name="_ Kryptos_" userId="44e5248c228d5751" providerId="LiveId" clId="{A5029924-A94A-4ED8-94A2-045666A778E5}" dt="2024-10-23T20:07:09.824" v="297" actId="20577"/>
        <pc:sldMkLst>
          <pc:docMk/>
          <pc:sldMk cId="2337113728" sldId="264"/>
        </pc:sldMkLst>
        <pc:spChg chg="mod">
          <ac:chgData name="_ Kryptos_" userId="44e5248c228d5751" providerId="LiveId" clId="{A5029924-A94A-4ED8-94A2-045666A778E5}" dt="2024-10-23T20:07:09.824" v="297" actId="20577"/>
          <ac:spMkLst>
            <pc:docMk/>
            <pc:sldMk cId="2337113728" sldId="264"/>
            <ac:spMk id="2" creationId="{67E9EE79-1C21-4BC7-9E04-18A66D4A278E}"/>
          </ac:spMkLst>
        </pc:spChg>
      </pc:sldChg>
      <pc:sldChg chg="modSp mod">
        <pc:chgData name="_ Kryptos_" userId="44e5248c228d5751" providerId="LiveId" clId="{A5029924-A94A-4ED8-94A2-045666A778E5}" dt="2024-10-23T20:06:51.120" v="291"/>
        <pc:sldMkLst>
          <pc:docMk/>
          <pc:sldMk cId="3792600287" sldId="265"/>
        </pc:sldMkLst>
        <pc:spChg chg="mod">
          <ac:chgData name="_ Kryptos_" userId="44e5248c228d5751" providerId="LiveId" clId="{A5029924-A94A-4ED8-94A2-045666A778E5}" dt="2024-10-23T20:06:51.120" v="291"/>
          <ac:spMkLst>
            <pc:docMk/>
            <pc:sldMk cId="3792600287" sldId="265"/>
            <ac:spMk id="7" creationId="{5EE883B6-4E59-420B-B957-00A9113DC5BF}"/>
          </ac:spMkLst>
        </pc:spChg>
      </pc:sldChg>
      <pc:sldChg chg="modSp mod">
        <pc:chgData name="_ Kryptos_" userId="44e5248c228d5751" providerId="LiveId" clId="{A5029924-A94A-4ED8-94A2-045666A778E5}" dt="2024-10-23T20:07:24.528" v="303" actId="20577"/>
        <pc:sldMkLst>
          <pc:docMk/>
          <pc:sldMk cId="2038604634" sldId="266"/>
        </pc:sldMkLst>
        <pc:spChg chg="mod">
          <ac:chgData name="_ Kryptos_" userId="44e5248c228d5751" providerId="LiveId" clId="{A5029924-A94A-4ED8-94A2-045666A778E5}" dt="2024-10-23T20:07:24.528" v="303" actId="20577"/>
          <ac:spMkLst>
            <pc:docMk/>
            <pc:sldMk cId="2038604634" sldId="266"/>
            <ac:spMk id="2" creationId="{9FD92D35-D7B7-48A3-B87E-FE3671FF7343}"/>
          </ac:spMkLst>
        </pc:spChg>
      </pc:sldChg>
      <pc:sldChg chg="ord">
        <pc:chgData name="_ Kryptos_" userId="44e5248c228d5751" providerId="LiveId" clId="{A5029924-A94A-4ED8-94A2-045666A778E5}" dt="2024-10-23T17:43:56.997" v="46"/>
        <pc:sldMkLst>
          <pc:docMk/>
          <pc:sldMk cId="2377077754" sldId="267"/>
        </pc:sldMkLst>
      </pc:sldChg>
      <pc:sldChg chg="addSp modSp mod">
        <pc:chgData name="_ Kryptos_" userId="44e5248c228d5751" providerId="LiveId" clId="{A5029924-A94A-4ED8-94A2-045666A778E5}" dt="2024-10-23T20:07:48.838" v="311" actId="20577"/>
        <pc:sldMkLst>
          <pc:docMk/>
          <pc:sldMk cId="2315383658" sldId="268"/>
        </pc:sldMkLst>
        <pc:spChg chg="mod">
          <ac:chgData name="_ Kryptos_" userId="44e5248c228d5751" providerId="LiveId" clId="{A5029924-A94A-4ED8-94A2-045666A778E5}" dt="2024-10-23T20:07:48.838" v="311" actId="20577"/>
          <ac:spMkLst>
            <pc:docMk/>
            <pc:sldMk cId="2315383658" sldId="268"/>
            <ac:spMk id="2" creationId="{E7F76036-DC28-4E23-A920-954CF61543CD}"/>
          </ac:spMkLst>
        </pc:spChg>
        <pc:spChg chg="mod">
          <ac:chgData name="_ Kryptos_" userId="44e5248c228d5751" providerId="LiveId" clId="{A5029924-A94A-4ED8-94A2-045666A778E5}" dt="2024-10-23T19:35:39.751" v="118" actId="1076"/>
          <ac:spMkLst>
            <pc:docMk/>
            <pc:sldMk cId="2315383658" sldId="268"/>
            <ac:spMk id="3" creationId="{589ECA4C-A333-43C1-B814-A522D2F79EEF}"/>
          </ac:spMkLst>
        </pc:spChg>
        <pc:spChg chg="add mod">
          <ac:chgData name="_ Kryptos_" userId="44e5248c228d5751" providerId="LiveId" clId="{A5029924-A94A-4ED8-94A2-045666A778E5}" dt="2024-10-23T19:35:51.875" v="122" actId="1076"/>
          <ac:spMkLst>
            <pc:docMk/>
            <pc:sldMk cId="2315383658" sldId="268"/>
            <ac:spMk id="6" creationId="{2329AB04-6F9A-4567-A7A7-44B7FB98C7FC}"/>
          </ac:spMkLst>
        </pc:spChg>
        <pc:picChg chg="add mod">
          <ac:chgData name="_ Kryptos_" userId="44e5248c228d5751" providerId="LiveId" clId="{A5029924-A94A-4ED8-94A2-045666A778E5}" dt="2024-10-23T19:35:42.757" v="119" actId="1076"/>
          <ac:picMkLst>
            <pc:docMk/>
            <pc:sldMk cId="2315383658" sldId="268"/>
            <ac:picMk id="5" creationId="{15DE6ECD-FC52-4790-B157-4E47E63CFE02}"/>
          </ac:picMkLst>
        </pc:picChg>
      </pc:sldChg>
      <pc:sldChg chg="delSp mod">
        <pc:chgData name="_ Kryptos_" userId="44e5248c228d5751" providerId="LiveId" clId="{A5029924-A94A-4ED8-94A2-045666A778E5}" dt="2024-10-23T19:37:00.352" v="124" actId="478"/>
        <pc:sldMkLst>
          <pc:docMk/>
          <pc:sldMk cId="812958284" sldId="269"/>
        </pc:sldMkLst>
        <pc:spChg chg="del">
          <ac:chgData name="_ Kryptos_" userId="44e5248c228d5751" providerId="LiveId" clId="{A5029924-A94A-4ED8-94A2-045666A778E5}" dt="2024-10-23T19:37:00.352" v="124" actId="478"/>
          <ac:spMkLst>
            <pc:docMk/>
            <pc:sldMk cId="812958284" sldId="269"/>
            <ac:spMk id="6" creationId="{6036C925-BAF4-4E06-AE8B-5F9FA84D1B85}"/>
          </ac:spMkLst>
        </pc:spChg>
      </pc:sldChg>
      <pc:sldChg chg="ord">
        <pc:chgData name="_ Kryptos_" userId="44e5248c228d5751" providerId="LiveId" clId="{A5029924-A94A-4ED8-94A2-045666A778E5}" dt="2024-10-23T17:45:08.816" v="48"/>
        <pc:sldMkLst>
          <pc:docMk/>
          <pc:sldMk cId="2617186839" sldId="270"/>
        </pc:sldMkLst>
      </pc:sldChg>
      <pc:sldChg chg="addSp delSp modSp new del mod">
        <pc:chgData name="_ Kryptos_" userId="44e5248c228d5751" providerId="LiveId" clId="{A5029924-A94A-4ED8-94A2-045666A778E5}" dt="2024-10-23T19:35:56.872" v="123" actId="47"/>
        <pc:sldMkLst>
          <pc:docMk/>
          <pc:sldMk cId="1170483096" sldId="271"/>
        </pc:sldMkLst>
        <pc:spChg chg="del mod">
          <ac:chgData name="_ Kryptos_" userId="44e5248c228d5751" providerId="LiveId" clId="{A5029924-A94A-4ED8-94A2-045666A778E5}" dt="2024-10-23T19:35:46.184" v="120" actId="21"/>
          <ac:spMkLst>
            <pc:docMk/>
            <pc:sldMk cId="1170483096" sldId="271"/>
            <ac:spMk id="2" creationId="{5B1F8396-1212-4D55-A5BE-61B4A9AB28A0}"/>
          </ac:spMkLst>
        </pc:spChg>
        <pc:spChg chg="del">
          <ac:chgData name="_ Kryptos_" userId="44e5248c228d5751" providerId="LiveId" clId="{A5029924-A94A-4ED8-94A2-045666A778E5}" dt="2024-10-23T19:17:01.248" v="52" actId="22"/>
          <ac:spMkLst>
            <pc:docMk/>
            <pc:sldMk cId="1170483096" sldId="271"/>
            <ac:spMk id="3" creationId="{0D28A794-C7C7-4652-A43F-CACE74787FA2}"/>
          </ac:spMkLst>
        </pc:spChg>
        <pc:spChg chg="add del mod">
          <ac:chgData name="_ Kryptos_" userId="44e5248c228d5751" providerId="LiveId" clId="{A5029924-A94A-4ED8-94A2-045666A778E5}" dt="2024-10-23T19:24:24.293" v="65"/>
          <ac:spMkLst>
            <pc:docMk/>
            <pc:sldMk cId="1170483096" sldId="271"/>
            <ac:spMk id="10" creationId="{DCBD35DE-E34E-4ADC-A43E-0B9A8BB1D816}"/>
          </ac:spMkLst>
        </pc:spChg>
        <pc:spChg chg="add mod">
          <ac:chgData name="_ Kryptos_" userId="44e5248c228d5751" providerId="LiveId" clId="{A5029924-A94A-4ED8-94A2-045666A778E5}" dt="2024-10-23T19:34:49.543" v="97" actId="21"/>
          <ac:spMkLst>
            <pc:docMk/>
            <pc:sldMk cId="1170483096" sldId="271"/>
            <ac:spMk id="15" creationId="{69FDCF2B-AE68-4397-9E88-0AC76014C125}"/>
          </ac:spMkLst>
        </pc:spChg>
        <pc:spChg chg="add mod">
          <ac:chgData name="_ Kryptos_" userId="44e5248c228d5751" providerId="LiveId" clId="{A5029924-A94A-4ED8-94A2-045666A778E5}" dt="2024-10-23T19:35:46.184" v="120" actId="21"/>
          <ac:spMkLst>
            <pc:docMk/>
            <pc:sldMk cId="1170483096" sldId="271"/>
            <ac:spMk id="17" creationId="{9380B8B9-F59C-430A-9347-A5D21BD0DCED}"/>
          </ac:spMkLst>
        </pc:spChg>
        <pc:picChg chg="add del">
          <ac:chgData name="_ Kryptos_" userId="44e5248c228d5751" providerId="LiveId" clId="{A5029924-A94A-4ED8-94A2-045666A778E5}" dt="2024-10-23T19:15:39.523" v="51" actId="478"/>
          <ac:picMkLst>
            <pc:docMk/>
            <pc:sldMk cId="1170483096" sldId="271"/>
            <ac:picMk id="6" creationId="{70715D4E-E087-490B-AD12-F91C4C1F0B18}"/>
          </ac:picMkLst>
        </pc:picChg>
        <pc:picChg chg="add del mod ord">
          <ac:chgData name="_ Kryptos_" userId="44e5248c228d5751" providerId="LiveId" clId="{A5029924-A94A-4ED8-94A2-045666A778E5}" dt="2024-10-23T19:24:19.528" v="62" actId="478"/>
          <ac:picMkLst>
            <pc:docMk/>
            <pc:sldMk cId="1170483096" sldId="271"/>
            <ac:picMk id="8" creationId="{CCE1C0CA-EE7D-4785-93A4-4506FEA04DEE}"/>
          </ac:picMkLst>
        </pc:picChg>
        <pc:picChg chg="add del">
          <ac:chgData name="_ Kryptos_" userId="44e5248c228d5751" providerId="LiveId" clId="{A5029924-A94A-4ED8-94A2-045666A778E5}" dt="2024-10-23T19:24:23.143" v="64" actId="21"/>
          <ac:picMkLst>
            <pc:docMk/>
            <pc:sldMk cId="1170483096" sldId="271"/>
            <ac:picMk id="12" creationId="{64630909-E056-483B-903B-AF67A6206251}"/>
          </ac:picMkLst>
        </pc:picChg>
        <pc:picChg chg="add del mod">
          <ac:chgData name="_ Kryptos_" userId="44e5248c228d5751" providerId="LiveId" clId="{A5029924-A94A-4ED8-94A2-045666A778E5}" dt="2024-10-23T19:34:49.543" v="97" actId="21"/>
          <ac:picMkLst>
            <pc:docMk/>
            <pc:sldMk cId="1170483096" sldId="271"/>
            <ac:picMk id="13" creationId="{8243730B-08A6-484A-A454-3890A41140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97CEF-BFFB-476D-B8F2-092EAD6ACCA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E4178-0B0A-41E0-80D3-770C7705DC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9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4110-0743-4801-A6FD-87ECD2CE055A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3EED-4EBA-48A5-8456-2046F16F73BA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7EB8-B2C0-4B85-A6FA-FC4B0F4173DC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BA09-90E2-4663-8B7B-E34F74DD004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7D7-6768-47B3-B1AB-115B12624A32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BB7-69F0-4B5B-AD12-CEF14903390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0187-0AC3-4308-8DAB-40B3DFEAF01B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6E9E-3269-4C72-BEFA-CD27D4C3D7BD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6C95-F16A-4F1C-974D-030E25B33BE7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B1A8-2C80-4B21-AECA-9D59BA4DEDC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1190-E240-42F6-BCAE-0FB194AD2952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2B05-6528-4947-8884-918DEBEB6C9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27DA-05D8-4965-AB8A-23819E2ECB72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424-9382-43AE-A358-FBFD0D9F651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16A9-81F6-4B64-957C-C1608853D2C0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75B9-0862-4616-8293-7EE863A5CE70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9EF-7A88-41CB-94F1-BD604DB7D12C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EF3E48-E747-4315-AA8B-AAD02402CCD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6AB2-C5A3-4976-BB48-BC656EA0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 SAE S5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9B6FB-F258-4D63-ACE9-946BDFC7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d'une Table de Mixage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50DFB-C409-48BE-9EBF-1921B07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6F48E-00DB-4D28-AAD6-1EFA8C99ABF1}"/>
              </a:ext>
            </a:extLst>
          </p:cNvPr>
          <p:cNvSpPr txBox="1"/>
          <p:nvPr/>
        </p:nvSpPr>
        <p:spPr>
          <a:xfrm>
            <a:off x="8417123" y="5742671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MUHAMMAD Asad </a:t>
            </a:r>
          </a:p>
          <a:p>
            <a:r>
              <a:rPr lang="en-GB" dirty="0"/>
              <a:t>BUT 3 GEII ESE 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31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2D35-D7B7-48A3-B87E-FE3671FF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VII - Stockage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3658-3EE5-4AC1-8049-C723A253C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: </a:t>
            </a:r>
          </a:p>
          <a:p>
            <a:pPr lvl="1"/>
            <a:r>
              <a:rPr lang="fr-FR" dirty="0"/>
              <a:t>Carte SD pour les microcontrôleurs </a:t>
            </a:r>
          </a:p>
          <a:p>
            <a:pPr lvl="1"/>
            <a:r>
              <a:rPr lang="fr-FR" dirty="0"/>
              <a:t>RAM (ou Carte SD) pour SBC (Raspberry Pi).</a:t>
            </a:r>
          </a:p>
          <a:p>
            <a:r>
              <a:rPr lang="fr-FR" dirty="0"/>
              <a:t>Traitement : </a:t>
            </a:r>
          </a:p>
          <a:p>
            <a:pPr lvl="1"/>
            <a:r>
              <a:rPr lang="fr-FR" dirty="0"/>
              <a:t>Mélange Numérique (DAW,..) ou Analogique</a:t>
            </a:r>
          </a:p>
          <a:p>
            <a:pPr lvl="1"/>
            <a:r>
              <a:rPr lang="fr-FR" dirty="0"/>
              <a:t>Application d'effets audio Numérique ou Analogique.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58B4-7C87-4DF3-AB1C-1EEB9EF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6036-DC28-4E23-A920-954CF615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VIII - Prochaines étapes et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CA4C-A333-43C1-B814-A522D2F7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53131"/>
            <a:ext cx="10353762" cy="6732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Conclusion : Ce projet offre une opportunité d'appliquer concrètement des compétences en électronique, informatique et traitement du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C21D4-C637-42D2-BD49-339405ED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15DE6ECD-FC52-4790-B157-4E47E63C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2" y="2868534"/>
            <a:ext cx="10934527" cy="18235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29AB04-6F9A-4567-A7A7-44B7FB98C7FC}"/>
              </a:ext>
            </a:extLst>
          </p:cNvPr>
          <p:cNvSpPr txBox="1">
            <a:spLocks/>
          </p:cNvSpPr>
          <p:nvPr/>
        </p:nvSpPr>
        <p:spPr>
          <a:xfrm>
            <a:off x="913794" y="183690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38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86D204-E958-42C0-8020-BB74D66F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et Réponses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D454A-31D4-4711-8510-1FB32C0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5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9C72-6694-4B82-841D-56E749F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684C6-F17A-4C2D-A526-99958F5EE9C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1"/>
          <a:stretch/>
        </p:blipFill>
        <p:spPr bwMode="auto">
          <a:xfrm>
            <a:off x="415636" y="746311"/>
            <a:ext cx="5474525" cy="5136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4C6CD-7F70-4D8E-B7F2-439AAE3359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0"/>
          <a:stretch/>
        </p:blipFill>
        <p:spPr bwMode="auto">
          <a:xfrm>
            <a:off x="6096000" y="746311"/>
            <a:ext cx="5862452" cy="5136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18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88C9-CCD0-466C-A816-7EBF1217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et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0CB1-E1A5-4440-ABED-ABFEDB2C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Contraintes : Utiliser uniquement le matériel disponible à l’IUT.</a:t>
            </a:r>
          </a:p>
          <a:p>
            <a:r>
              <a:rPr lang="fr-FR" dirty="0"/>
              <a:t>Budget : 200 € pour l’ensemble du projet.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39CDC-244E-4C4C-9285-93C7CADC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E08-F6AF-4484-A8A3-F738E04B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Analyse fonctionnelle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48B5-1B49-4466-B4E7-FFC6C2DE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9655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Objectif principal : </a:t>
            </a:r>
          </a:p>
          <a:p>
            <a:pPr lvl="1"/>
            <a:r>
              <a:rPr lang="fr-FR" dirty="0"/>
              <a:t>Concevoir une table de mixage fonctionnelle pour  : traiter et synchroniser des signaux audio analogiques(ou </a:t>
            </a:r>
            <a:r>
              <a:rPr lang="fr-FR" dirty="0" err="1"/>
              <a:t>Numeriques</a:t>
            </a:r>
            <a:r>
              <a:rPr lang="fr-FR" dirty="0"/>
              <a:t>) venant de différentes sources.</a:t>
            </a:r>
          </a:p>
          <a:p>
            <a:r>
              <a:rPr lang="fr-FR" dirty="0"/>
              <a:t>Livrable principal : Prototype d'une table de mixage.</a:t>
            </a:r>
          </a:p>
          <a:p>
            <a:r>
              <a:rPr lang="fr-FR" dirty="0"/>
              <a:t>Pourquoi ? : Besoin d’un outil pour synchroniser et mélanger les signaux de différents instruments créés dans le cadre de la SAÉ.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B401-DE3E-4192-86BB-C6363D5C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85116-BA98-4194-8633-C0396192C2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9629" y="3581399"/>
            <a:ext cx="3309328" cy="29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5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7166-8358-45C4-BFDB-83F439FF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66DA0F-0653-4D6B-B376-577265EC30AA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A05814B-1D3C-4EC9-87DB-983B05A4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Cahier des charges - Contexte du projet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EC363A-09B6-4C64-B6DF-65F57BD2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28" y="1928391"/>
            <a:ext cx="10353762" cy="2210901"/>
          </a:xfrm>
        </p:spPr>
        <p:txBody>
          <a:bodyPr>
            <a:normAutofit/>
          </a:bodyPr>
          <a:lstStyle/>
          <a:p>
            <a:r>
              <a:rPr lang="fr-FR" sz="1800" dirty="0"/>
              <a:t>Situation : Développer un système permettant de gérer simultanément au moins deux sources musicales.</a:t>
            </a:r>
          </a:p>
          <a:p>
            <a:r>
              <a:rPr lang="fr-FR" sz="1800" dirty="0"/>
              <a:t>Enjeux : Synchronisation, compatibilité avec d'autres instruments, restitution sonore de qualité.</a:t>
            </a:r>
          </a:p>
          <a:p>
            <a:r>
              <a:rPr lang="fr-FR" sz="1800" dirty="0"/>
              <a:t>Le produit réalisé doit fonctionner avec les instruments de musique déjà conçus, qui fourniront des signaux audios</a:t>
            </a:r>
          </a:p>
          <a:p>
            <a:r>
              <a:rPr lang="fr-FR" sz="1800" dirty="0"/>
              <a:t>Normes existantes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183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7396-6DD9-4A04-90AB-34259347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Fonctionnalités clés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B5B9-34D0-429E-8BB3-73EAFBA2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Entrées audio : Minimum 2 entrées analogiques ou Numériques.</a:t>
            </a:r>
          </a:p>
          <a:p>
            <a:r>
              <a:rPr lang="fr-FR" dirty="0"/>
              <a:t>Traitement audio : Mixage des signaux audio, synchronisation, gestion du gain, égalisation, Effets.</a:t>
            </a:r>
          </a:p>
          <a:p>
            <a:r>
              <a:rPr lang="fr-FR" dirty="0"/>
              <a:t>Sorties : Restitution en format numérique ou analogique.</a:t>
            </a:r>
          </a:p>
          <a:p>
            <a:r>
              <a:rPr lang="fr-FR" dirty="0"/>
              <a:t>IHM</a:t>
            </a:r>
          </a:p>
          <a:p>
            <a:r>
              <a:rPr lang="fr-FR" dirty="0"/>
              <a:t>Option </a:t>
            </a:r>
            <a:r>
              <a:rPr lang="fr-FR" dirty="0" err="1"/>
              <a:t>Hybrid</a:t>
            </a:r>
            <a:r>
              <a:rPr lang="fr-FR"/>
              <a:t> 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394F7-F17A-4F32-A999-96D65649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00E7-A847-49EA-9D9E-DC181BEF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IV - Schéma Bloc / Fonctionnel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362C-F320-44E1-A627-FE9DAAA2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46FAD-5A98-4A06-93A4-076FCFAE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33" y="1580050"/>
            <a:ext cx="8766886" cy="50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1FA7-BC2A-4D39-819C-9327B40C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82C812-5185-486B-BC78-9392DC9FC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1304" y="1786951"/>
            <a:ext cx="8652997" cy="47563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270626-4703-44F3-BC62-1BAA7EA7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 IV - Schéma Bloc / Fonctionnel</a:t>
            </a:r>
          </a:p>
        </p:txBody>
      </p:sp>
    </p:spTree>
    <p:extLst>
      <p:ext uri="{BB962C8B-B14F-4D97-AF65-F5344CB8AC3E}">
        <p14:creationId xmlns:p14="http://schemas.microsoft.com/office/powerpoint/2010/main" val="163100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573E-265F-4D0E-AF35-C86722B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 -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4E05-D3AE-4E10-8A06-5DDB7C71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353762" cy="4058751"/>
          </a:xfrm>
        </p:spPr>
        <p:txBody>
          <a:bodyPr/>
          <a:lstStyle/>
          <a:p>
            <a:r>
              <a:rPr lang="fr-FR" dirty="0"/>
              <a:t>Signal Analogique ou Sonore : </a:t>
            </a:r>
          </a:p>
          <a:p>
            <a:pPr lvl="1"/>
            <a:r>
              <a:rPr lang="fr-FR" b="0" i="0" dirty="0">
                <a:effectLst/>
                <a:latin typeface="Linux Libertine"/>
              </a:rPr>
              <a:t>Niveau ligne </a:t>
            </a:r>
            <a:r>
              <a:rPr lang="en-US" b="1" dirty="0"/>
              <a:t>(Line Level) : Pro</a:t>
            </a:r>
            <a:r>
              <a:rPr lang="en-US" dirty="0"/>
              <a:t> +4 </a:t>
            </a:r>
            <a:r>
              <a:rPr lang="en-US" dirty="0" err="1"/>
              <a:t>dBu</a:t>
            </a:r>
            <a:r>
              <a:rPr lang="en-US" dirty="0"/>
              <a:t> (~1.23 V RMS).</a:t>
            </a:r>
            <a:endParaRPr lang="fr-FR" b="0" i="0" dirty="0">
              <a:effectLst/>
              <a:latin typeface="Linux Libertine"/>
            </a:endParaRPr>
          </a:p>
          <a:p>
            <a:pPr lvl="1"/>
            <a:r>
              <a:rPr lang="fr-FR" dirty="0"/>
              <a:t>Niveau Instrument (Instrument </a:t>
            </a:r>
            <a:r>
              <a:rPr lang="fr-FR" dirty="0" err="1"/>
              <a:t>Level</a:t>
            </a:r>
            <a:r>
              <a:rPr lang="fr-FR" dirty="0"/>
              <a:t>) </a:t>
            </a:r>
            <a:endParaRPr lang="fr-FR" b="0" i="0" dirty="0">
              <a:effectLst/>
              <a:latin typeface="Linux Libertine"/>
            </a:endParaRPr>
          </a:p>
          <a:p>
            <a:pPr lvl="1"/>
            <a:r>
              <a:rPr lang="fr-FR" dirty="0">
                <a:effectLst/>
                <a:latin typeface="Linux Libertine"/>
              </a:rPr>
              <a:t>Signal modulé (AM ou FM)</a:t>
            </a:r>
          </a:p>
          <a:p>
            <a:r>
              <a:rPr lang="fr-FR" dirty="0">
                <a:effectLst/>
                <a:latin typeface="Linux Libertine"/>
              </a:rPr>
              <a:t>Signal Numérique : </a:t>
            </a:r>
          </a:p>
          <a:p>
            <a:pPr lvl="1"/>
            <a:r>
              <a:rPr lang="fr-FR" dirty="0"/>
              <a:t>Protocole MIDI : Transmission des données via protocole MIDI (filière ou USB-MIDI).</a:t>
            </a:r>
          </a:p>
          <a:p>
            <a:pPr lvl="1"/>
            <a:endParaRPr lang="fr-FR" dirty="0">
              <a:effectLst/>
              <a:latin typeface="Linux Libertine"/>
            </a:endParaRPr>
          </a:p>
          <a:p>
            <a:endParaRPr lang="fr-FR" b="0" i="0" dirty="0">
              <a:effectLst/>
              <a:latin typeface="Linux Libertine"/>
            </a:endParaRP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CC43-198E-4B09-8AFC-7686849C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4B0A19-9086-43FD-898E-E74E45A6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99" y="1731963"/>
            <a:ext cx="5530276" cy="4059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09245-1C28-44FD-9DFB-AB74041F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E883B6-4E59-420B-B957-00A9113D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/>
          </a:bodyPr>
          <a:lstStyle/>
          <a:p>
            <a:r>
              <a:rPr lang="fr-FR" dirty="0"/>
              <a:t>V -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9260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EE79-1C21-4BC7-9E04-18A66D4A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Synchronisation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60C1-B80E-4BF4-B189-86EFE9C6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de Démarrage/Enable (Common </a:t>
            </a:r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err="1"/>
              <a:t>Synchronization</a:t>
            </a:r>
            <a:r>
              <a:rPr lang="fr-FR" dirty="0"/>
              <a:t>)</a:t>
            </a:r>
          </a:p>
          <a:p>
            <a:r>
              <a:rPr lang="fr-FR" dirty="0"/>
              <a:t>Signal Analogique ou Sonore : </a:t>
            </a:r>
          </a:p>
          <a:p>
            <a:pPr lvl="1"/>
            <a:r>
              <a:rPr lang="fr-FR" b="0" i="0" dirty="0">
                <a:effectLst/>
                <a:latin typeface="Linux Libertine"/>
              </a:rPr>
              <a:t>PLL </a:t>
            </a:r>
            <a:r>
              <a:rPr lang="fr-FR" dirty="0">
                <a:effectLst/>
                <a:latin typeface="Linux Libertine"/>
              </a:rPr>
              <a:t>(avec modulation)</a:t>
            </a:r>
            <a:endParaRPr lang="fr-FR" b="0" i="0" dirty="0">
              <a:effectLst/>
              <a:latin typeface="Linux Libertine"/>
            </a:endParaRPr>
          </a:p>
          <a:p>
            <a:pPr lvl="1"/>
            <a:r>
              <a:rPr lang="fr-FR" dirty="0"/>
              <a:t>SMPTE </a:t>
            </a:r>
            <a:r>
              <a:rPr lang="fr-FR" dirty="0">
                <a:effectLst/>
                <a:latin typeface="Linux Libertine"/>
              </a:rPr>
              <a:t>(avec modulation)</a:t>
            </a:r>
          </a:p>
          <a:p>
            <a:pPr lvl="1"/>
            <a:r>
              <a:rPr lang="fr-FR" dirty="0" err="1"/>
              <a:t>TimeStamp</a:t>
            </a:r>
            <a:r>
              <a:rPr lang="fr-FR" dirty="0"/>
              <a:t>(version custom)</a:t>
            </a:r>
          </a:p>
          <a:p>
            <a:pPr lvl="1"/>
            <a:r>
              <a:rPr lang="fr-FR" dirty="0"/>
              <a:t>Impulsion de Reference (Reference Pulse) ou (Sync Pulse)</a:t>
            </a:r>
            <a:endParaRPr lang="fr-FR" dirty="0">
              <a:effectLst/>
              <a:latin typeface="Linux Libertine"/>
            </a:endParaRPr>
          </a:p>
          <a:p>
            <a:r>
              <a:rPr lang="fr-FR" dirty="0">
                <a:effectLst/>
                <a:latin typeface="Linux Libertine"/>
              </a:rPr>
              <a:t>Signal Numérique : </a:t>
            </a:r>
          </a:p>
          <a:p>
            <a:pPr lvl="1"/>
            <a:r>
              <a:rPr lang="fr-FR" dirty="0" err="1"/>
              <a:t>TimeStamp</a:t>
            </a:r>
            <a:endParaRPr lang="fr-FR" dirty="0"/>
          </a:p>
          <a:p>
            <a:pPr lvl="1"/>
            <a:r>
              <a:rPr lang="fr-FR" dirty="0" err="1"/>
              <a:t>TimeCode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C67D-ADD9-4A75-B6C5-CB55133D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289</TotalTime>
  <Words>441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Slate</vt:lpstr>
      <vt:lpstr>Presentation SAE S5</vt:lpstr>
      <vt:lpstr>I - Analyse fonctionnelle</vt:lpstr>
      <vt:lpstr>II - Cahier des charges - Contexte du projet</vt:lpstr>
      <vt:lpstr>III - Fonctionnalités clés</vt:lpstr>
      <vt:lpstr> IV - Schéma Bloc / Fonctionnel</vt:lpstr>
      <vt:lpstr> IV - Schéma Bloc / Fonctionnel</vt:lpstr>
      <vt:lpstr>V - Communication</vt:lpstr>
      <vt:lpstr>V - Communication</vt:lpstr>
      <vt:lpstr>VI - Synchronisation des données</vt:lpstr>
      <vt:lpstr>VII - Stockage et traitement des données</vt:lpstr>
      <vt:lpstr>VIII - Prochaines étapes et conclusion</vt:lpstr>
      <vt:lpstr>Questions et Réponses</vt:lpstr>
      <vt:lpstr>PowerPoint Presentation</vt:lpstr>
      <vt:lpstr>Contraintes et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SAE S5</dc:title>
  <dc:creator>_ Kryptos_</dc:creator>
  <cp:lastModifiedBy>_ Kryptos_</cp:lastModifiedBy>
  <cp:revision>10</cp:revision>
  <dcterms:created xsi:type="dcterms:W3CDTF">2024-10-23T13:24:47Z</dcterms:created>
  <dcterms:modified xsi:type="dcterms:W3CDTF">2024-10-24T08:22:52Z</dcterms:modified>
</cp:coreProperties>
</file>