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70CC593-3951-4310-BBAA-A39ABC5A648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F067-3A96-40FB-B052-243833421D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8F0D-ED6C-46CD-B4EF-FCEBC5F044F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F067-3A96-40FB-B052-243833421D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8F0D-ED6C-46CD-B4EF-FCEBC5F04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F067-3A96-40FB-B052-243833421D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8F0D-ED6C-46CD-B4EF-FCEBC5F04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F067-3A96-40FB-B052-243833421D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8F0D-ED6C-46CD-B4EF-FCEBC5F04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F067-3A96-40FB-B052-243833421D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8F0D-ED6C-46CD-B4EF-FCEBC5F044F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F067-3A96-40FB-B052-243833421D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8F0D-ED6C-46CD-B4EF-FCEBC5F04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F067-3A96-40FB-B052-243833421D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8F0D-ED6C-46CD-B4EF-FCEBC5F04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F067-3A96-40FB-B052-243833421D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8F0D-ED6C-46CD-B4EF-FCEBC5F04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F067-3A96-40FB-B052-243833421D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8F0D-ED6C-46CD-B4EF-FCEBC5F04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05F067-3A96-40FB-B052-243833421D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7F8F0D-ED6C-46CD-B4EF-FCEBC5F04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F067-3A96-40FB-B052-243833421D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8F0D-ED6C-46CD-B4EF-FCEBC5F04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05F067-3A96-40FB-B052-243833421D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7F8F0D-ED6C-46CD-B4EF-FCEBC5F044F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Project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Show the in-memory layout of your </a:t>
            </a:r>
            <a:r>
              <a:rPr lang="en-US" altLang="zh-CN" dirty="0" err="1"/>
              <a:t>bootblock</a:t>
            </a:r>
            <a:r>
              <a:rPr lang="en-US" altLang="zh-CN" dirty="0"/>
              <a:t> and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•</a:t>
            </a:r>
            <a:r>
              <a:rPr lang="zh-CN" altLang="en-US" dirty="0"/>
              <a:t>正如讲义上所说的，我们制作的内核镜像应该包含两个部分，第一个部分是 </a:t>
            </a:r>
            <a:r>
              <a:rPr lang="en-US" altLang="zh-CN" dirty="0"/>
              <a:t>Boot Loader</a:t>
            </a:r>
            <a:r>
              <a:rPr lang="zh-CN" altLang="en-US" dirty="0"/>
              <a:t>，它位于我们最终制作完成的镜像开头。第二个部分是 </a:t>
            </a:r>
            <a:r>
              <a:rPr lang="en-US" altLang="zh-CN" dirty="0"/>
              <a:t>Kernel</a:t>
            </a:r>
            <a:r>
              <a:rPr lang="zh-CN" altLang="en-US" dirty="0"/>
              <a:t>，也就是操作系统部分，它放在 </a:t>
            </a:r>
            <a:r>
              <a:rPr lang="en-US" altLang="zh-CN" dirty="0"/>
              <a:t>Boot Loader </a:t>
            </a:r>
            <a:r>
              <a:rPr lang="zh-CN" altLang="en-US" dirty="0"/>
              <a:t>的后面，它们在 </a:t>
            </a:r>
            <a:r>
              <a:rPr lang="en-US" altLang="zh-CN" dirty="0"/>
              <a:t>SD </a:t>
            </a:r>
            <a:r>
              <a:rPr lang="zh-CN" altLang="en-US" dirty="0"/>
              <a:t>卡的位置如图所示。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s-core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0x5020,0000</a:t>
            </a:r>
            <a:r>
              <a:rPr lang="zh-CN" altLang="en-US" dirty="0">
                <a:sym typeface="+mn-ea"/>
              </a:rPr>
              <a:t>之后</a:t>
            </a:r>
            <a:r>
              <a:rPr lang="en-US" altLang="zh-CN" dirty="0">
                <a:sym typeface="+mn-ea"/>
              </a:rPr>
              <a:t>512</a:t>
            </a:r>
            <a:r>
              <a:rPr lang="zh-CN" altLang="en-US" dirty="0">
                <a:sym typeface="+mn-ea"/>
              </a:rPr>
              <a:t>字节是</a:t>
            </a:r>
            <a:r>
              <a:rPr lang="en-US" altLang="zh-CN" dirty="0">
                <a:sym typeface="+mn-ea"/>
              </a:rPr>
              <a:t>bootloader</a:t>
            </a:r>
            <a:r>
              <a:rPr lang="zh-CN" altLang="en-US" dirty="0">
                <a:sym typeface="+mn-ea"/>
              </a:rPr>
              <a:t>，然后</a:t>
            </a:r>
            <a:r>
              <a:rPr lang="en-US" altLang="zh-CN" dirty="0">
                <a:sym typeface="+mn-ea"/>
              </a:rPr>
              <a:t>0x5020,1000</a:t>
            </a:r>
            <a:r>
              <a:rPr lang="zh-CN" altLang="en-US" dirty="0">
                <a:sym typeface="+mn-ea"/>
              </a:rPr>
              <a:t> 之后</a:t>
            </a:r>
            <a:r>
              <a:rPr lang="en-US" altLang="zh-CN" dirty="0">
                <a:sym typeface="+mn-ea"/>
              </a:rPr>
              <a:t>512</a:t>
            </a:r>
            <a:r>
              <a:rPr lang="zh-CN" altLang="en-US" dirty="0">
                <a:sym typeface="+mn-ea"/>
              </a:rPr>
              <a:t>个字节是目前这个</a:t>
            </a:r>
            <a:r>
              <a:rPr lang="en-US" altLang="zh-CN" dirty="0">
                <a:sym typeface="+mn-ea"/>
              </a:rPr>
              <a:t>kernel</a:t>
            </a:r>
            <a:r>
              <a:rPr lang="zh-CN" altLang="en-US" dirty="0">
                <a:sym typeface="+mn-ea"/>
              </a:rPr>
              <a:t>的唯一一个</a:t>
            </a:r>
            <a:r>
              <a:rPr lang="en-US" altLang="zh-CN" dirty="0">
                <a:sym typeface="+mn-ea"/>
              </a:rPr>
              <a:t>segment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a-core,c-core</a:t>
            </a:r>
            <a:r>
              <a:rPr lang="zh-CN" altLang="en-US" dirty="0">
                <a:sym typeface="+mn-ea"/>
              </a:rPr>
              <a:t>：通过确定</a:t>
            </a:r>
            <a:r>
              <a:rPr lang="en-US" altLang="zh-CN" dirty="0">
                <a:sym typeface="+mn-ea"/>
              </a:rPr>
              <a:t>kernel</a:t>
            </a:r>
            <a:r>
              <a:rPr lang="zh-CN" altLang="en-US" dirty="0">
                <a:sym typeface="+mn-ea"/>
              </a:rPr>
              <a:t>大小，将</a:t>
            </a:r>
            <a:r>
              <a:rPr lang="en-US" altLang="zh-CN" dirty="0">
                <a:sym typeface="+mn-ea"/>
              </a:rPr>
              <a:t>BootLoader</a:t>
            </a:r>
            <a:r>
              <a:rPr lang="zh-CN" altLang="en-US" dirty="0">
                <a:sym typeface="+mn-ea"/>
              </a:rPr>
              <a:t>搬运到</a:t>
            </a:r>
            <a:r>
              <a:rPr lang="en-US" altLang="zh-CN" dirty="0">
                <a:sym typeface="+mn-ea"/>
              </a:rPr>
              <a:t>kernel</a:t>
            </a:r>
            <a:r>
              <a:rPr lang="zh-CN" altLang="en-US" dirty="0">
                <a:sym typeface="+mn-ea"/>
              </a:rPr>
              <a:t>之后，从</a:t>
            </a:r>
            <a:r>
              <a:rPr lang="en-US" altLang="zh-CN" dirty="0">
                <a:sym typeface="+mn-ea"/>
              </a:rPr>
              <a:t>0x5020,0000</a:t>
            </a:r>
            <a:r>
              <a:rPr lang="zh-CN" altLang="en-US" dirty="0">
                <a:sym typeface="+mn-ea"/>
              </a:rPr>
              <a:t>开始放置内存。</a:t>
            </a:r>
            <a:endParaRPr lang="zh-CN" altLang="en-US" dirty="0"/>
          </a:p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2155" y="4022725"/>
            <a:ext cx="4598670" cy="2223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 you invoke BIOS function? Show example code to invoke </a:t>
            </a:r>
            <a:r>
              <a:rPr lang="en-US" altLang="zh-CN" dirty="0" err="1"/>
              <a:t>read_sd_card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•</a:t>
            </a:r>
            <a:r>
              <a:rPr lang="zh-CN" altLang="en-US" dirty="0"/>
              <a:t>在本实验中我们使用了封装好的</a:t>
            </a:r>
            <a:r>
              <a:rPr lang="en-US" altLang="zh-CN" dirty="0" err="1"/>
              <a:t>sbi.h</a:t>
            </a:r>
            <a:r>
              <a:rPr lang="zh-CN" altLang="en-US" dirty="0"/>
              <a:t>，当需要进行</a:t>
            </a:r>
            <a:r>
              <a:rPr lang="en-US" altLang="zh-CN" dirty="0"/>
              <a:t>BIOS</a:t>
            </a:r>
            <a:r>
              <a:rPr lang="zh-CN" altLang="en-US" dirty="0"/>
              <a:t>中的函数调用时，我们使用定义的宏</a:t>
            </a:r>
            <a:r>
              <a:rPr lang="en-US" altLang="zh-CN" dirty="0"/>
              <a:t>SBI_CALL</a:t>
            </a:r>
            <a:r>
              <a:rPr lang="zh-CN" altLang="en-US" dirty="0"/>
              <a:t>来进行调用，使用寄存器来传递参数</a:t>
            </a:r>
            <a:endParaRPr lang="en-US" altLang="zh-CN" dirty="0"/>
          </a:p>
          <a:p>
            <a:r>
              <a:rPr lang="zh-CN" altLang="en-US" dirty="0"/>
              <a:t>例子：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1628" y="3027920"/>
            <a:ext cx="7182852" cy="1400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764" y="4006275"/>
            <a:ext cx="5772956" cy="1705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 you combine </a:t>
            </a:r>
            <a:r>
              <a:rPr lang="en-US" altLang="zh-CN" dirty="0" err="1"/>
              <a:t>kernel.o</a:t>
            </a:r>
            <a:r>
              <a:rPr lang="en-US" altLang="zh-CN" dirty="0"/>
              <a:t> and bootloader into an bootable image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• kernel</a:t>
            </a:r>
            <a:r>
              <a:rPr lang="zh-CN" altLang="en-US" dirty="0"/>
              <a:t>和</a:t>
            </a:r>
            <a:r>
              <a:rPr lang="en-US" altLang="zh-CN" dirty="0"/>
              <a:t>bootloader</a:t>
            </a:r>
            <a:r>
              <a:rPr lang="zh-CN" altLang="en-US" dirty="0"/>
              <a:t>是两个</a:t>
            </a:r>
            <a:r>
              <a:rPr lang="en-US" altLang="zh-CN" dirty="0"/>
              <a:t>ELF</a:t>
            </a:r>
            <a:r>
              <a:rPr lang="zh-CN" altLang="en-US" dirty="0"/>
              <a:t>文件，他们在生成的时候</a:t>
            </a:r>
            <a:r>
              <a:rPr lang="en-US" altLang="zh-CN" dirty="0"/>
              <a:t>ELF</a:t>
            </a:r>
            <a:r>
              <a:rPr lang="zh-CN" altLang="en-US" dirty="0"/>
              <a:t>头中有相对应的文件信息。用</a:t>
            </a:r>
            <a:r>
              <a:rPr lang="en-US" altLang="zh-CN" dirty="0" err="1"/>
              <a:t>fopen,fread</a:t>
            </a:r>
            <a:r>
              <a:rPr lang="zh-CN" altLang="en-US" dirty="0"/>
              <a:t>函数读取</a:t>
            </a:r>
            <a:r>
              <a:rPr lang="en-US" altLang="zh-CN" dirty="0"/>
              <a:t>ELF</a:t>
            </a:r>
            <a:r>
              <a:rPr lang="zh-CN" altLang="en-US" dirty="0"/>
              <a:t>文件中</a:t>
            </a:r>
            <a:r>
              <a:rPr lang="en-US" altLang="zh-CN" dirty="0">
                <a:sym typeface="+mn-ea"/>
              </a:rPr>
              <a:t>elf</a:t>
            </a:r>
            <a:r>
              <a:rPr lang="zh-CN" altLang="en-US" dirty="0">
                <a:sym typeface="+mn-ea"/>
              </a:rPr>
              <a:t>头和程序头确定每个程序段的长度和起始地址</a:t>
            </a:r>
            <a:r>
              <a:rPr lang="zh-CN" altLang="en-US" dirty="0"/>
              <a:t>，然后使用</a:t>
            </a:r>
            <a:r>
              <a:rPr lang="en-US" altLang="zh-CN" dirty="0" err="1"/>
              <a:t>fwrite</a:t>
            </a:r>
            <a:r>
              <a:rPr lang="zh-CN" altLang="en-US" dirty="0"/>
              <a:t>把对应的</a:t>
            </a:r>
            <a:r>
              <a:rPr lang="en-US" altLang="zh-CN" dirty="0"/>
              <a:t>segment</a:t>
            </a:r>
            <a:r>
              <a:rPr lang="zh-CN" altLang="en-US" dirty="0"/>
              <a:t>写入我们创造的镜像</a:t>
            </a:r>
            <a:r>
              <a:rPr lang="en-US" altLang="zh-CN" dirty="0"/>
              <a:t>image</a:t>
            </a:r>
            <a:r>
              <a:rPr lang="zh-CN" altLang="en-US" dirty="0"/>
              <a:t>中。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如何将内核加载到原来</a:t>
            </a:r>
            <a:r>
              <a:rPr lang="en-US" altLang="zh-CN" dirty="0" err="1"/>
              <a:t>BootLoader</a:t>
            </a:r>
            <a:r>
              <a:rPr lang="zh-CN" altLang="en-US" dirty="0"/>
              <a:t>的位置并正确执行？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ym typeface="+mn-ea"/>
              </a:rPr>
              <a:t>将</a:t>
            </a:r>
            <a:r>
              <a:rPr lang="en-US" altLang="zh-CN" dirty="0">
                <a:sym typeface="+mn-ea"/>
              </a:rPr>
              <a:t>BootLoader</a:t>
            </a:r>
            <a:r>
              <a:rPr lang="zh-CN" altLang="en-US" dirty="0">
                <a:sym typeface="+mn-ea"/>
              </a:rPr>
              <a:t>程序加载到</a:t>
            </a:r>
            <a:r>
              <a:rPr lang="en-US" altLang="zh-CN" dirty="0">
                <a:sym typeface="+mn-ea"/>
              </a:rPr>
              <a:t>kernel</a:t>
            </a:r>
            <a:r>
              <a:rPr lang="zh-CN" altLang="en-US" dirty="0">
                <a:sym typeface="+mn-ea"/>
              </a:rPr>
              <a:t>放置完成后的下一个</a:t>
            </a:r>
            <a:r>
              <a:rPr lang="en-US" altLang="zh-CN" dirty="0">
                <a:sym typeface="+mn-ea"/>
              </a:rPr>
              <a:t>512</a:t>
            </a:r>
            <a:r>
              <a:rPr lang="zh-CN" altLang="en-US" dirty="0">
                <a:sym typeface="+mn-ea"/>
              </a:rPr>
              <a:t>字节处，通过读取</a:t>
            </a:r>
            <a:r>
              <a:rPr lang="en-US" altLang="zh-CN" dirty="0" err="1">
                <a:sym typeface="+mn-ea"/>
              </a:rPr>
              <a:t>sd</a:t>
            </a:r>
            <a:r>
              <a:rPr lang="zh-CN" altLang="en-US" dirty="0">
                <a:sym typeface="+mn-ea"/>
              </a:rPr>
              <a:t>卡中的扇区数来确定</a:t>
            </a:r>
            <a:r>
              <a:rPr lang="en-US" altLang="zh-CN" dirty="0" err="1">
                <a:sym typeface="+mn-ea"/>
              </a:rPr>
              <a:t>bootblock</a:t>
            </a:r>
            <a:r>
              <a:rPr lang="zh-CN" altLang="en-US" dirty="0">
                <a:sym typeface="+mn-ea"/>
              </a:rPr>
              <a:t>应该放入的位置，然后跳转过去，通过修改某些寄存器的值并判断来确定是否已经完成了搬运跳转。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2、（C-Core）BootLoader如何确定两个或多个内核所在的内存地址？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首先，我认为内存地址都是</a:t>
            </a:r>
            <a:r>
              <a:rPr lang="en-US" altLang="zh-CN"/>
              <a:t>0x50200000</a:t>
            </a:r>
            <a:r>
              <a:rPr lang="zh-CN" altLang="en-US"/>
              <a:t>，有区别的是在</a:t>
            </a:r>
            <a:r>
              <a:rPr lang="en-US" altLang="zh-CN"/>
              <a:t>sd</a:t>
            </a:r>
            <a:r>
              <a:rPr lang="zh-CN" altLang="en-US"/>
              <a:t>卡中的扇区位置</a:t>
            </a:r>
            <a:endParaRPr lang="zh-CN" altLang="en-US"/>
          </a:p>
          <a:p>
            <a:r>
              <a:rPr lang="zh-CN" altLang="en-US"/>
              <a:t>通过修改</a:t>
            </a:r>
            <a:r>
              <a:rPr lang="en-US" altLang="zh-CN"/>
              <a:t>createimage.c</a:t>
            </a:r>
            <a:r>
              <a:rPr lang="zh-CN" altLang="en-US"/>
              <a:t>中的</a:t>
            </a:r>
            <a:r>
              <a:rPr lang="en-US" altLang="zh-CN"/>
              <a:t>write_os_size</a:t>
            </a:r>
            <a:r>
              <a:rPr lang="zh-CN" altLang="en-US"/>
              <a:t>函数来将两个内核的大小都写到内核中，在</a:t>
            </a:r>
            <a:r>
              <a:rPr lang="en-US" altLang="zh-CN"/>
              <a:t>BootLoader</a:t>
            </a:r>
            <a:r>
              <a:rPr lang="zh-CN" altLang="en-US"/>
              <a:t>中通过读取对应位置来确定两个内核的大小，进而推算出扇区位置，并把参数供给</a:t>
            </a:r>
            <a:r>
              <a:rPr lang="en-US" altLang="zh-CN"/>
              <a:t>sbi read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1008</Words>
  <Application>WPS 演示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回顾</vt:lpstr>
      <vt:lpstr>Project review</vt:lpstr>
      <vt:lpstr>Show the in-memory layout of your bootblock and kernel</vt:lpstr>
      <vt:lpstr>How do you invoke BIOS function? Show example code to invoke read_sd_card</vt:lpstr>
      <vt:lpstr>How do you combine kernel.o and bootloader into an bootable image？</vt:lpstr>
      <vt:lpstr>如何将内核加载到原来BootLoader的位置并正确执行？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review</dc:title>
  <dc:creator>力杭 胡</dc:creator>
  <cp:lastModifiedBy>徐天昊</cp:lastModifiedBy>
  <cp:revision>9</cp:revision>
  <dcterms:created xsi:type="dcterms:W3CDTF">2021-09-13T01:23:00Z</dcterms:created>
  <dcterms:modified xsi:type="dcterms:W3CDTF">2021-09-13T05:14:44Z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254EB9EBF56E49F0840E92FD01270354</vt:lpwstr>
  </property>
  <property fmtid="{D5CDD505-2E9C-101B-9397-08002B2CF9AE}" pid="3" name="KSOProductBuildVer">
    <vt:lpwstr>2052-11.1.0.10700</vt:lpwstr>
  </property>
</Properties>
</file>