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7E51-74DE-4BAD-A6E7-8E36391B9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38FFE-615B-4333-A910-EC5148E1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E8EED-1DBE-445D-B371-A43E32D3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A9174-593E-47CB-84F3-A370C195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989AD-F57C-4D1B-9B36-025C3173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1C34-2A35-4986-9F2F-EB7CFDA5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E5DFA-FBF9-471D-A97D-B3723AC6E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DB7AD-386D-40CD-A5D0-993D52FB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F2DF-0989-49D4-BDAE-793752B8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D8993-FF1B-4FB1-A1F2-3311B0C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9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CD98A-DA7C-4110-B130-B5AF74799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4D313-7167-4CD7-ABA3-9A5A72B3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F4A41-E43C-420D-8C2D-2F420106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9024-BE07-44C2-800F-76D6D3C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D0506-6599-4860-A8A7-720833A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3A12-9303-48B1-A0C5-57A50929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94037-F6A7-4F46-892E-E8BA871E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CDDA4-8846-4999-99AB-7BC8959B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C9B27-9A3B-4B15-BA3A-C5419A6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45ED8-FD45-4186-AC09-FCC96989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4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CEA61-6DF9-4F68-BBD5-BBFACB5A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CC459-4DFD-441C-95FA-0E30E8B9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25717-1598-48FB-B26E-BCCEDC5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AB30A-E09F-4B51-BD47-B2D5BCD9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946D8-B617-49BC-90EA-F1B27630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C2FE0-B1E7-40EA-B041-8B37BBFE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A181F-CD42-41C2-A156-3AC52FC9B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215F9-FCB2-46F7-8C03-395457CF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81064-15F3-4CB5-B6F6-C0DCF9C8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84077-3BFE-41DD-A040-383E2B5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80C0D-B65C-4898-AF1A-5087F96E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4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0B29B-417A-4794-B557-2E30F84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09F38-D51F-4147-BADE-7197E400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8C195-EC51-44A2-A431-7F7AC6CE0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A4DBF-E008-4A77-B008-A99DDBC3F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29D59-EC52-4101-AD01-0E2EBD919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B921E-1C05-462F-AC4C-20FCF0B1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7F450-BD59-4735-ACB2-74287B43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0E42E-04F7-4771-84E0-91B11C5F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D627-DB9B-4ED1-97A8-089825C5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2399A4-E660-4D29-9627-6542D79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AC77E-FA6E-4B6A-83E1-E57923FB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9656D8-993D-46E2-A663-DC02BEFF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7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B0833-6B92-4EEC-81BA-713C228F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C27A2-B94A-4B84-97C3-7D8CB117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53359-33A7-4CB7-9CE9-40519B42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E4F68-60EF-4B5C-AC1A-53F70F9D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D9D38-36AD-43DB-B035-3FF39448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A8986-BC2B-4076-84DD-72D7B076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00844-6DA4-4CD1-8CAE-06178D8B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A8022-FB04-42A3-A884-3DFC93B6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06116-EB47-4C0B-BCAE-8E2AAA48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268D6-D663-44C6-8DE1-25D7E01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E3AA6-F5F9-412F-9367-A204F74F4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4C7D9-77A7-43FE-BB0A-24C2DD1AF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F066A-93DC-4F74-BE25-216CAF59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69F3C-67E5-418B-835D-2E6F9914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F5196-AA6C-4099-A00F-951B01CB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800906-3189-45B6-AE43-2C3CB0EF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4822E-F0FA-4B6A-BF9E-5467DFCD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EC04-15C1-44F8-9833-57D477B72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3AEC-58FE-41E5-868C-904B81AF944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B988C-FA5D-49C9-86CF-9843D3C24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DE42A-871D-47EA-9CAD-68FE8D78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B7BB-BC4A-4BDF-B90D-216F58E25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9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6456-B5D8-436E-9504-89FB23D0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数据集属性展示</a:t>
            </a:r>
          </a:p>
        </p:txBody>
      </p:sp>
    </p:spTree>
    <p:extLst>
      <p:ext uri="{BB962C8B-B14F-4D97-AF65-F5344CB8AC3E}">
        <p14:creationId xmlns:p14="http://schemas.microsoft.com/office/powerpoint/2010/main" val="275048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9F0A2EE-EC6D-48F1-8BC8-E02203BD4C5B}"/>
              </a:ext>
            </a:extLst>
          </p:cNvPr>
          <p:cNvSpPr txBox="1"/>
          <p:nvPr/>
        </p:nvSpPr>
        <p:spPr>
          <a:xfrm>
            <a:off x="951345" y="249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数据集预处理：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00C5C2-7758-4372-A222-C4FA0C5845E2}"/>
              </a:ext>
            </a:extLst>
          </p:cNvPr>
          <p:cNvSpPr txBox="1"/>
          <p:nvPr/>
        </p:nvSpPr>
        <p:spPr>
          <a:xfrm>
            <a:off x="3057309" y="754271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对于带有时间戳的数据集，去除时间戳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去除重复超边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去除大小为</a:t>
            </a:r>
            <a:r>
              <a:rPr lang="en-US" altLang="zh-CN" dirty="0"/>
              <a:t>0</a:t>
            </a:r>
            <a:r>
              <a:rPr lang="zh-CN" altLang="en-US" dirty="0"/>
              <a:t>的超边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42808E-3DFD-4702-8A2C-20CB9A276535}"/>
              </a:ext>
            </a:extLst>
          </p:cNvPr>
          <p:cNvSpPr txBox="1"/>
          <p:nvPr/>
        </p:nvSpPr>
        <p:spPr>
          <a:xfrm>
            <a:off x="327168" y="2721294"/>
            <a:ext cx="22797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带时间戳：</a:t>
            </a:r>
            <a:r>
              <a:rPr lang="en-US" altLang="zh-CN" sz="1050" dirty="0"/>
              <a:t>email-Eu</a:t>
            </a:r>
            <a:r>
              <a:rPr lang="zh-CN" altLang="en-US" sz="1050" dirty="0"/>
              <a:t>、</a:t>
            </a:r>
            <a:r>
              <a:rPr lang="en-US" altLang="zh-CN" sz="1050" dirty="0" err="1"/>
              <a:t>coauth</a:t>
            </a:r>
            <a:r>
              <a:rPr lang="en-US" altLang="zh-CN" sz="1050" dirty="0"/>
              <a:t>-DBLP</a:t>
            </a:r>
            <a:endParaRPr lang="zh-CN" altLang="en-US" sz="105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FF7B62-C305-4EDF-B619-C1426FED0262}"/>
              </a:ext>
            </a:extLst>
          </p:cNvPr>
          <p:cNvGrpSpPr/>
          <p:nvPr/>
        </p:nvGrpSpPr>
        <p:grpSpPr>
          <a:xfrm>
            <a:off x="0" y="2975210"/>
            <a:ext cx="12192000" cy="2042608"/>
            <a:chOff x="0" y="2975210"/>
            <a:chExt cx="12192000" cy="20426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E3C595-ED6D-42BD-8FF2-75A29536310C}"/>
                </a:ext>
              </a:extLst>
            </p:cNvPr>
            <p:cNvSpPr txBox="1"/>
            <p:nvPr/>
          </p:nvSpPr>
          <p:spPr>
            <a:xfrm>
              <a:off x="5139610" y="297521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处理后各数据集属性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E7060A2-D7EE-491B-B1A4-6DA9E7BC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44542"/>
              <a:ext cx="12192000" cy="1673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4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A91F1D-84EE-4424-A92A-546D90AFF331}"/>
              </a:ext>
            </a:extLst>
          </p:cNvPr>
          <p:cNvSpPr txBox="1"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度分布展示</a:t>
            </a:r>
          </a:p>
        </p:txBody>
      </p:sp>
    </p:spTree>
    <p:extLst>
      <p:ext uri="{BB962C8B-B14F-4D97-AF65-F5344CB8AC3E}">
        <p14:creationId xmlns:p14="http://schemas.microsoft.com/office/powerpoint/2010/main" val="37077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D1EB6-FCCC-4EFF-B02C-18B1681BDACD}"/>
              </a:ext>
            </a:extLst>
          </p:cNvPr>
          <p:cNvSpPr txBox="1"/>
          <p:nvPr/>
        </p:nvSpPr>
        <p:spPr>
          <a:xfrm>
            <a:off x="207235" y="25521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节点度分布（超边个数）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F74EC3-AC6F-464C-94F3-B8157BF6A263}"/>
              </a:ext>
            </a:extLst>
          </p:cNvPr>
          <p:cNvSpPr txBox="1"/>
          <p:nvPr/>
        </p:nvSpPr>
        <p:spPr>
          <a:xfrm>
            <a:off x="1175677" y="3225394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chuancai</a:t>
            </a:r>
            <a:r>
              <a:rPr lang="zh-CN" altLang="en-US" sz="1000" dirty="0"/>
              <a:t>（川菜）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BC7355-0885-4E25-A3B5-D4E128A7EB28}"/>
              </a:ext>
            </a:extLst>
          </p:cNvPr>
          <p:cNvSpPr txBox="1"/>
          <p:nvPr/>
        </p:nvSpPr>
        <p:spPr>
          <a:xfrm>
            <a:off x="4172712" y="322539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yuecai</a:t>
            </a:r>
            <a:r>
              <a:rPr lang="zh-CN" altLang="en-US" sz="1000" dirty="0"/>
              <a:t>（粤菜）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918D95-59AF-4A05-826E-24D5A3C8064A}"/>
              </a:ext>
            </a:extLst>
          </p:cNvPr>
          <p:cNvSpPr txBox="1"/>
          <p:nvPr/>
        </p:nvSpPr>
        <p:spPr>
          <a:xfrm>
            <a:off x="7251225" y="3235767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iJO1366</a:t>
            </a:r>
            <a:r>
              <a:rPr lang="zh-CN" altLang="en-US" sz="1000" dirty="0"/>
              <a:t>（智人）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546B6-7266-41DA-9049-582780F9174B}"/>
              </a:ext>
            </a:extLst>
          </p:cNvPr>
          <p:cNvSpPr txBox="1"/>
          <p:nvPr/>
        </p:nvSpPr>
        <p:spPr>
          <a:xfrm>
            <a:off x="9982438" y="3196059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iAB_RBC_283</a:t>
            </a:r>
            <a:r>
              <a:rPr lang="zh-CN" altLang="en-US" sz="1000" dirty="0"/>
              <a:t>（大肠杆菌）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80EA0A-35FE-4AE9-A276-4C4171D59030}"/>
              </a:ext>
            </a:extLst>
          </p:cNvPr>
          <p:cNvSpPr txBox="1"/>
          <p:nvPr/>
        </p:nvSpPr>
        <p:spPr>
          <a:xfrm>
            <a:off x="2189477" y="6161639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coauth</a:t>
            </a:r>
            <a:r>
              <a:rPr lang="en-US" altLang="zh-CN" sz="1000" dirty="0"/>
              <a:t>-DBLP</a:t>
            </a:r>
            <a:r>
              <a:rPr lang="zh-CN" altLang="en-US" sz="1000" dirty="0"/>
              <a:t>（合作网络）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3DABBD-DE89-41AA-8353-20B772C540D7}"/>
              </a:ext>
            </a:extLst>
          </p:cNvPr>
          <p:cNvSpPr txBox="1"/>
          <p:nvPr/>
        </p:nvSpPr>
        <p:spPr>
          <a:xfrm>
            <a:off x="5625501" y="616163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email-Eu</a:t>
            </a:r>
            <a:r>
              <a:rPr lang="zh-CN" altLang="en-US" sz="1000" dirty="0"/>
              <a:t>（邮件网络）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6420F-0DDC-45B5-8BC8-97226BEC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" y="619169"/>
            <a:ext cx="3240000" cy="27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A82EA6-31F9-4991-9379-F41BA353D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57" y="628634"/>
            <a:ext cx="3240000" cy="27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851C48-22B5-4F0D-BE8C-14C6F39A3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48" y="636368"/>
            <a:ext cx="3240000" cy="27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7FD42E-3B10-4606-927E-C431F44FF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6" y="3538831"/>
            <a:ext cx="3240000" cy="27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73D84E-E13A-494B-B405-EB445E1B6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27" y="3568166"/>
            <a:ext cx="3240000" cy="27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4F32B5-5413-4135-9169-782034530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74" y="620313"/>
            <a:ext cx="3240000" cy="2700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EA0513-82E3-4C95-B8DF-4793A1452F39}"/>
              </a:ext>
            </a:extLst>
          </p:cNvPr>
          <p:cNvGrpSpPr/>
          <p:nvPr/>
        </p:nvGrpSpPr>
        <p:grpSpPr>
          <a:xfrm>
            <a:off x="7925968" y="3584749"/>
            <a:ext cx="3240000" cy="2802761"/>
            <a:chOff x="7925968" y="3584749"/>
            <a:chExt cx="3240000" cy="280276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4F52C6-4DF2-4E79-BC45-66ADBECB3600}"/>
                </a:ext>
              </a:extLst>
            </p:cNvPr>
            <p:cNvSpPr txBox="1"/>
            <p:nvPr/>
          </p:nvSpPr>
          <p:spPr>
            <a:xfrm>
              <a:off x="8770662" y="6141289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github</a:t>
              </a:r>
              <a:r>
                <a:rPr lang="zh-CN" altLang="en-US" sz="1000"/>
                <a:t>（项目合作网络）</a:t>
              </a:r>
              <a:endParaRPr lang="zh-CN" altLang="en-US" sz="1000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C70DC8A-0DF0-47BC-871B-CC60E6CDF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968" y="3584749"/>
              <a:ext cx="324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45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CE1377-D6DE-4CB1-B447-CE5B2127E8CD}"/>
              </a:ext>
            </a:extLst>
          </p:cNvPr>
          <p:cNvSpPr txBox="1"/>
          <p:nvPr/>
        </p:nvSpPr>
        <p:spPr>
          <a:xfrm>
            <a:off x="207235" y="25521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节点度分布（邻居个数）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B606B5-BFEA-49EB-B8A6-76F942833F40}"/>
              </a:ext>
            </a:extLst>
          </p:cNvPr>
          <p:cNvSpPr txBox="1"/>
          <p:nvPr/>
        </p:nvSpPr>
        <p:spPr>
          <a:xfrm>
            <a:off x="1111123" y="3200531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chuancai</a:t>
            </a:r>
            <a:r>
              <a:rPr lang="zh-CN" altLang="en-US" sz="1000" dirty="0"/>
              <a:t>（川菜）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C8BD49-928E-48B4-99FB-4074920A257D}"/>
              </a:ext>
            </a:extLst>
          </p:cNvPr>
          <p:cNvSpPr txBox="1"/>
          <p:nvPr/>
        </p:nvSpPr>
        <p:spPr>
          <a:xfrm>
            <a:off x="4166720" y="316902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yuecai</a:t>
            </a:r>
            <a:r>
              <a:rPr lang="zh-CN" altLang="en-US" sz="1000" dirty="0"/>
              <a:t>（粤菜）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904B93-0902-43B5-BF1D-B81A3842F70B}"/>
              </a:ext>
            </a:extLst>
          </p:cNvPr>
          <p:cNvSpPr txBox="1"/>
          <p:nvPr/>
        </p:nvSpPr>
        <p:spPr>
          <a:xfrm>
            <a:off x="7194388" y="314442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iJO1366</a:t>
            </a:r>
            <a:r>
              <a:rPr lang="zh-CN" altLang="en-US" sz="1000" dirty="0"/>
              <a:t>（智人）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6863E-B31B-4E0E-BB8E-6251311837EE}"/>
              </a:ext>
            </a:extLst>
          </p:cNvPr>
          <p:cNvSpPr txBox="1"/>
          <p:nvPr/>
        </p:nvSpPr>
        <p:spPr>
          <a:xfrm>
            <a:off x="9887459" y="3143155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iAB_RBC_283</a:t>
            </a:r>
            <a:r>
              <a:rPr lang="zh-CN" altLang="en-US" sz="1000" dirty="0"/>
              <a:t>（大肠杆菌）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51387C-9464-405E-850E-316410125EC5}"/>
              </a:ext>
            </a:extLst>
          </p:cNvPr>
          <p:cNvSpPr txBox="1"/>
          <p:nvPr/>
        </p:nvSpPr>
        <p:spPr>
          <a:xfrm>
            <a:off x="2189477" y="6161639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coauth</a:t>
            </a:r>
            <a:r>
              <a:rPr lang="en-US" altLang="zh-CN" sz="1000" dirty="0"/>
              <a:t>-DBLP</a:t>
            </a:r>
            <a:r>
              <a:rPr lang="zh-CN" altLang="en-US" sz="1000" dirty="0"/>
              <a:t>（合作网络）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0DD397-3AC5-4228-9D1F-248F398D172F}"/>
              </a:ext>
            </a:extLst>
          </p:cNvPr>
          <p:cNvSpPr txBox="1"/>
          <p:nvPr/>
        </p:nvSpPr>
        <p:spPr>
          <a:xfrm>
            <a:off x="5662276" y="616163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email-Eu</a:t>
            </a:r>
            <a:r>
              <a:rPr lang="zh-CN" altLang="en-US" sz="1000" dirty="0"/>
              <a:t>（邮件网络）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C7BEE4-743D-4CAF-9930-E79BA3DB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" y="566265"/>
            <a:ext cx="3240000" cy="27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713B611-6C9E-4B13-90C1-90444154F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08" y="565515"/>
            <a:ext cx="3240000" cy="27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4422EB-EDA6-4442-BDB1-D978F4D6E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10" y="565515"/>
            <a:ext cx="3240000" cy="270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7D57D94-90EB-4CF8-A2D5-0A5394AB9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16" y="3577319"/>
            <a:ext cx="3240000" cy="270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77A8E2B-C58A-4E6C-8AB7-1AAD8BF4E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39" y="3576432"/>
            <a:ext cx="3240000" cy="27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5D5576-EE89-4EF0-958B-0EB6B8AA9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69" y="562999"/>
            <a:ext cx="3240000" cy="270000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C0D796-F5C9-436F-9021-BABABAD5A3E5}"/>
              </a:ext>
            </a:extLst>
          </p:cNvPr>
          <p:cNvGrpSpPr/>
          <p:nvPr/>
        </p:nvGrpSpPr>
        <p:grpSpPr>
          <a:xfrm>
            <a:off x="7876739" y="3572768"/>
            <a:ext cx="3240000" cy="2823110"/>
            <a:chOff x="7876739" y="3572768"/>
            <a:chExt cx="3240000" cy="2823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4342ED6-103E-42FD-83BB-2607A7E9021D}"/>
                </a:ext>
              </a:extLst>
            </p:cNvPr>
            <p:cNvSpPr txBox="1"/>
            <p:nvPr/>
          </p:nvSpPr>
          <p:spPr>
            <a:xfrm>
              <a:off x="8880432" y="6149657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github</a:t>
              </a:r>
              <a:r>
                <a:rPr lang="zh-CN" altLang="en-US" sz="1000"/>
                <a:t>（项目合作网络）</a:t>
              </a:r>
              <a:endParaRPr lang="zh-CN" altLang="en-US" sz="1000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F70FF0-0946-4485-9246-F8EDAD6A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739" y="3572768"/>
              <a:ext cx="324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71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E11A73-C27E-47B6-BCC5-72E5A30E909F}"/>
              </a:ext>
            </a:extLst>
          </p:cNvPr>
          <p:cNvSpPr txBox="1"/>
          <p:nvPr/>
        </p:nvSpPr>
        <p:spPr>
          <a:xfrm>
            <a:off x="207235" y="2552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超边大小分布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CF4638-E93F-49C0-8D55-B0CEDA24D336}"/>
              </a:ext>
            </a:extLst>
          </p:cNvPr>
          <p:cNvSpPr txBox="1"/>
          <p:nvPr/>
        </p:nvSpPr>
        <p:spPr>
          <a:xfrm>
            <a:off x="1175677" y="3225394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chuancai</a:t>
            </a:r>
            <a:r>
              <a:rPr lang="zh-CN" altLang="en-US" sz="1000" dirty="0"/>
              <a:t>（川菜）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A3A09D-B5E6-4D3E-8626-D86730036279}"/>
              </a:ext>
            </a:extLst>
          </p:cNvPr>
          <p:cNvSpPr txBox="1"/>
          <p:nvPr/>
        </p:nvSpPr>
        <p:spPr>
          <a:xfrm>
            <a:off x="4172712" y="322539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yuecai</a:t>
            </a:r>
            <a:r>
              <a:rPr lang="zh-CN" altLang="en-US" sz="1000" dirty="0"/>
              <a:t>（粤菜）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728FA1-3862-4218-9F22-F2A59ACB5C88}"/>
              </a:ext>
            </a:extLst>
          </p:cNvPr>
          <p:cNvSpPr txBox="1"/>
          <p:nvPr/>
        </p:nvSpPr>
        <p:spPr>
          <a:xfrm>
            <a:off x="7251225" y="3235767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iJO1366</a:t>
            </a:r>
            <a:r>
              <a:rPr lang="zh-CN" altLang="en-US" sz="1000" dirty="0"/>
              <a:t>（智人）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E58652-8039-4074-9D18-ED0E1F7AF041}"/>
              </a:ext>
            </a:extLst>
          </p:cNvPr>
          <p:cNvSpPr txBox="1"/>
          <p:nvPr/>
        </p:nvSpPr>
        <p:spPr>
          <a:xfrm>
            <a:off x="9940211" y="3225393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iAB_RBC_283</a:t>
            </a:r>
            <a:r>
              <a:rPr lang="zh-CN" altLang="en-US" sz="1000" dirty="0"/>
              <a:t>（大肠杆菌）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50205D-507D-419B-8EC2-A300A14E47E8}"/>
              </a:ext>
            </a:extLst>
          </p:cNvPr>
          <p:cNvSpPr txBox="1"/>
          <p:nvPr/>
        </p:nvSpPr>
        <p:spPr>
          <a:xfrm>
            <a:off x="2189477" y="6161639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coauth</a:t>
            </a:r>
            <a:r>
              <a:rPr lang="en-US" altLang="zh-CN" sz="1000" dirty="0"/>
              <a:t>-DBLP</a:t>
            </a:r>
            <a:r>
              <a:rPr lang="zh-CN" altLang="en-US" sz="1000" dirty="0"/>
              <a:t>（合作网络）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2EEFD9-7C13-4F68-9FAF-6450E48CE2D7}"/>
              </a:ext>
            </a:extLst>
          </p:cNvPr>
          <p:cNvSpPr txBox="1"/>
          <p:nvPr/>
        </p:nvSpPr>
        <p:spPr>
          <a:xfrm>
            <a:off x="5644250" y="613209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email-Eu</a:t>
            </a:r>
            <a:r>
              <a:rPr lang="zh-CN" altLang="en-US" sz="1000" dirty="0"/>
              <a:t>（邮件网络）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9DC953-827D-46A8-A1B5-E9F668ED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95"/>
            <a:ext cx="3240000" cy="27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3692C4-6513-4691-88CC-CE653E85A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64" y="650215"/>
            <a:ext cx="3240000" cy="27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D5AB4B4-5337-4B73-A4B9-8B17C4D9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524" y="650215"/>
            <a:ext cx="3240000" cy="270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33C143-E801-4C55-AF6F-2C7AE6390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34" y="3554205"/>
            <a:ext cx="3240000" cy="270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68F947-A697-4315-ABF1-7BE6E4DA1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6" y="3563872"/>
            <a:ext cx="3240000" cy="27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C1C2B6-BAB8-435B-BAEA-0A93F88EA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87" y="617153"/>
            <a:ext cx="3240000" cy="270000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69EEE1-34F2-47B9-BD54-DEC227480A9E}"/>
              </a:ext>
            </a:extLst>
          </p:cNvPr>
          <p:cNvGrpSpPr/>
          <p:nvPr/>
        </p:nvGrpSpPr>
        <p:grpSpPr>
          <a:xfrm>
            <a:off x="8137862" y="3554205"/>
            <a:ext cx="3240000" cy="2821744"/>
            <a:chOff x="8137862" y="3554205"/>
            <a:chExt cx="3240000" cy="282174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5CDB0FC-B4F9-4672-BAE8-82CAEA988C12}"/>
                </a:ext>
              </a:extLst>
            </p:cNvPr>
            <p:cNvSpPr txBox="1"/>
            <p:nvPr/>
          </p:nvSpPr>
          <p:spPr>
            <a:xfrm>
              <a:off x="8976144" y="6129728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github</a:t>
              </a:r>
              <a:r>
                <a:rPr lang="zh-CN" altLang="en-US" sz="1000"/>
                <a:t>（项目合作网络）</a:t>
              </a:r>
              <a:endParaRPr lang="zh-CN" altLang="en-US" sz="1000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722DB9F-D801-4F8D-8CD1-638FF0CB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862" y="3554205"/>
              <a:ext cx="324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51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179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数据集属性展示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数据集属性展示</dc:title>
  <dc:creator>Administrator</dc:creator>
  <cp:lastModifiedBy>Administrator</cp:lastModifiedBy>
  <cp:revision>18</cp:revision>
  <dcterms:created xsi:type="dcterms:W3CDTF">2021-11-23T07:18:05Z</dcterms:created>
  <dcterms:modified xsi:type="dcterms:W3CDTF">2021-12-08T06:09:20Z</dcterms:modified>
</cp:coreProperties>
</file>