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11" r:id="rId3"/>
  </p:sldMasterIdLst>
  <p:sldIdLst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6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94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2048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611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7971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47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14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946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172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253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8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08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48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83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58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428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0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342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7677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28610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893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6853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9564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598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08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110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018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281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1923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876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915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808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57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061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1696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264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033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618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9625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1996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5652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5077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3060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16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1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93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13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5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3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82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CF4994-C128-4129-9ED4-4F3AB002A8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3D969-DAFB-4B9E-BFB8-8A09454A6DE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867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2" y="981242"/>
            <a:ext cx="9144000" cy="2387600"/>
          </a:xfrm>
        </p:spPr>
        <p:txBody>
          <a:bodyPr/>
          <a:lstStyle/>
          <a:p>
            <a:r>
              <a:rPr lang="fr-FR" dirty="0" smtClean="0"/>
              <a:t>Clean Water </a:t>
            </a:r>
            <a:r>
              <a:rPr lang="fr-FR" dirty="0" err="1" smtClean="0"/>
              <a:t>Mapping</a:t>
            </a:r>
            <a:r>
              <a:rPr lang="fr-FR" dirty="0" smtClean="0"/>
              <a:t> in </a:t>
            </a:r>
            <a:r>
              <a:rPr lang="fr-FR" dirty="0" err="1" smtClean="0"/>
              <a:t>Morocco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652" y="3368842"/>
            <a:ext cx="8955505" cy="4030579"/>
          </a:xfrm>
        </p:spPr>
        <p:txBody>
          <a:bodyPr>
            <a:normAutofit/>
          </a:bodyPr>
          <a:lstStyle/>
          <a:p>
            <a:r>
              <a:rPr lang="fr-FR" dirty="0" smtClean="0"/>
              <a:t>2015 Challenge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Mohamed Bentaibi</a:t>
            </a:r>
          </a:p>
          <a:p>
            <a:r>
              <a:rPr lang="fr-FR" dirty="0" err="1" smtClean="0"/>
              <a:t>Aymane</a:t>
            </a:r>
            <a:r>
              <a:rPr lang="fr-FR" dirty="0" smtClean="0"/>
              <a:t> </a:t>
            </a:r>
            <a:r>
              <a:rPr lang="fr-FR" dirty="0" err="1" smtClean="0"/>
              <a:t>Eddahmani</a:t>
            </a:r>
            <a:endParaRPr lang="fr-FR" dirty="0" smtClean="0"/>
          </a:p>
          <a:p>
            <a:r>
              <a:rPr lang="fr-FR" dirty="0" smtClean="0"/>
              <a:t>Ali </a:t>
            </a:r>
            <a:r>
              <a:rPr lang="fr-FR" dirty="0" err="1" smtClean="0"/>
              <a:t>Elabridi</a:t>
            </a:r>
            <a:endParaRPr lang="fr-FR" dirty="0" smtClean="0"/>
          </a:p>
          <a:p>
            <a:r>
              <a:rPr lang="fr-FR" dirty="0" smtClean="0"/>
              <a:t>Ayoub </a:t>
            </a:r>
            <a:r>
              <a:rPr lang="fr-FR" dirty="0" err="1" smtClean="0"/>
              <a:t>Makroz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76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89" y="365125"/>
            <a:ext cx="10515600" cy="1325563"/>
          </a:xfrm>
        </p:spPr>
        <p:txBody>
          <a:bodyPr/>
          <a:lstStyle/>
          <a:p>
            <a:r>
              <a:rPr lang="fr-FR" dirty="0" err="1" smtClean="0"/>
              <a:t>Hydrological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89" y="1690688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 err="1" smtClean="0"/>
              <a:t>Irregularity</a:t>
            </a:r>
            <a:r>
              <a:rPr lang="fr-FR" sz="1800" dirty="0" smtClean="0"/>
              <a:t> and </a:t>
            </a:r>
            <a:r>
              <a:rPr lang="fr-FR" sz="1800" dirty="0" err="1" smtClean="0"/>
              <a:t>variability</a:t>
            </a:r>
            <a:r>
              <a:rPr lang="fr-FR" sz="1800" dirty="0" smtClean="0"/>
              <a:t> in </a:t>
            </a:r>
            <a:r>
              <a:rPr lang="fr-FR" sz="1800" dirty="0" err="1" smtClean="0"/>
              <a:t>precipitation</a:t>
            </a:r>
            <a:endParaRPr lang="fr-FR" sz="1800" dirty="0" smtClean="0"/>
          </a:p>
          <a:p>
            <a:r>
              <a:rPr lang="fr-FR" sz="1800" dirty="0" err="1" smtClean="0"/>
              <a:t>Heterogeneous</a:t>
            </a:r>
            <a:r>
              <a:rPr lang="fr-FR" sz="1800" dirty="0" smtClean="0"/>
              <a:t> distribution</a:t>
            </a:r>
          </a:p>
          <a:p>
            <a:r>
              <a:rPr lang="fr-FR" sz="1800" dirty="0" err="1" smtClean="0"/>
              <a:t>Unequal</a:t>
            </a:r>
            <a:r>
              <a:rPr lang="fr-FR" sz="1800" dirty="0" smtClean="0"/>
              <a:t> distribution of </a:t>
            </a:r>
            <a:r>
              <a:rPr lang="fr-FR" sz="1800" dirty="0" err="1" smtClean="0"/>
              <a:t>precipitations</a:t>
            </a:r>
            <a:endParaRPr lang="fr-FR" sz="1800" dirty="0" smtClean="0"/>
          </a:p>
          <a:p>
            <a:r>
              <a:rPr lang="fr-FR" sz="1800" dirty="0" err="1"/>
              <a:t>N</a:t>
            </a:r>
            <a:r>
              <a:rPr lang="fr-FR" sz="1800" dirty="0" err="1" smtClean="0"/>
              <a:t>ecessary</a:t>
            </a:r>
            <a:r>
              <a:rPr lang="fr-FR" sz="1800" dirty="0" smtClean="0"/>
              <a:t> infrastructures.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31878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Water </a:t>
            </a:r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44045" y="1907177"/>
            <a:ext cx="4205613" cy="367698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hp\Desktop\Ayoub\Studies\SPRING 2015\Nasa Space App\Pictures\Tabl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241" y="1565320"/>
            <a:ext cx="9463405" cy="4757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342" y="3153037"/>
            <a:ext cx="427672" cy="266950"/>
          </a:xfrm>
          <a:prstGeom prst="rect">
            <a:avLst/>
          </a:prstGeom>
        </p:spPr>
      </p:pic>
      <p:pic>
        <p:nvPicPr>
          <p:cNvPr id="1026" name="Picture 2" descr="http://g.fastcompany.net/multisite_files/cocreate/poster/2013/03/1682570-poster-1280-hater-ap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4726" y="3217370"/>
            <a:ext cx="473735" cy="26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regions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under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water stress in 2014 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4" y="1896570"/>
            <a:ext cx="10980821" cy="4351338"/>
          </a:xfrm>
        </p:spPr>
        <p:txBody>
          <a:bodyPr>
            <a:normAutofit/>
          </a:bodyPr>
          <a:lstStyle/>
          <a:p>
            <a:r>
              <a:rPr lang="fr-FR" dirty="0" err="1" smtClean="0"/>
              <a:t>Errachidia</a:t>
            </a:r>
            <a:r>
              <a:rPr lang="fr-FR" dirty="0" smtClean="0"/>
              <a:t>, Ouarzazate, Tensift, Oriental </a:t>
            </a:r>
            <a:r>
              <a:rPr lang="fr-FR" dirty="0" err="1" smtClean="0"/>
              <a:t>region</a:t>
            </a:r>
            <a:r>
              <a:rPr lang="fr-FR" dirty="0" smtClean="0"/>
              <a:t>, </a:t>
            </a:r>
            <a:r>
              <a:rPr lang="fr-FR" dirty="0" err="1" smtClean="0"/>
              <a:t>coastal</a:t>
            </a:r>
            <a:r>
              <a:rPr lang="fr-FR" dirty="0" smtClean="0"/>
              <a:t> zone Rabat-Casablanca.</a:t>
            </a:r>
          </a:p>
          <a:p>
            <a:r>
              <a:rPr lang="fr-FR" dirty="0" smtClean="0"/>
              <a:t>Ratio = ressources </a:t>
            </a:r>
            <a:r>
              <a:rPr lang="fr-FR" dirty="0" err="1" smtClean="0"/>
              <a:t>disponibility</a:t>
            </a:r>
            <a:r>
              <a:rPr lang="fr-FR" dirty="0" smtClean="0"/>
              <a:t> / population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 smtClean="0"/>
              <a:t>2014:   1000 m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hab</a:t>
            </a:r>
            <a:r>
              <a:rPr lang="en-US" dirty="0" smtClean="0"/>
              <a:t>/year       &gt;  </a:t>
            </a:r>
            <a:r>
              <a:rPr lang="en-US" dirty="0" smtClean="0">
                <a:solidFill>
                  <a:schemeClr val="accent1"/>
                </a:solidFill>
              </a:rPr>
              <a:t>700 m</a:t>
            </a:r>
            <a:r>
              <a:rPr lang="en-US" baseline="30000" dirty="0" smtClean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hab</a:t>
            </a:r>
            <a:r>
              <a:rPr lang="en-US" dirty="0" smtClean="0">
                <a:solidFill>
                  <a:schemeClr val="accent1"/>
                </a:solidFill>
              </a:rPr>
              <a:t>/year</a:t>
            </a:r>
            <a:r>
              <a:rPr lang="en-US" dirty="0" smtClean="0"/>
              <a:t> (2014)   &gt;  500 m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hab</a:t>
            </a:r>
            <a:r>
              <a:rPr lang="en-US" dirty="0" smtClean="0"/>
              <a:t>/year    </a:t>
            </a:r>
          </a:p>
          <a:p>
            <a:pPr marL="0" indent="0">
              <a:buNone/>
            </a:pPr>
            <a:r>
              <a:rPr lang="fr-FR" dirty="0" smtClean="0"/>
              <a:t>1960:   </a:t>
            </a:r>
            <a:r>
              <a:rPr lang="fr-FR" dirty="0" smtClean="0">
                <a:solidFill>
                  <a:srgbClr val="92D050"/>
                </a:solidFill>
              </a:rPr>
              <a:t>2500 </a:t>
            </a:r>
            <a:r>
              <a:rPr lang="en-US" dirty="0" smtClean="0">
                <a:solidFill>
                  <a:srgbClr val="92D050"/>
                </a:solidFill>
              </a:rPr>
              <a:t>m</a:t>
            </a:r>
            <a:r>
              <a:rPr lang="en-US" baseline="30000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en-US" dirty="0" err="1" smtClean="0">
                <a:solidFill>
                  <a:srgbClr val="92D050"/>
                </a:solidFill>
              </a:rPr>
              <a:t>hab</a:t>
            </a:r>
            <a:r>
              <a:rPr lang="en-US" dirty="0" smtClean="0">
                <a:solidFill>
                  <a:srgbClr val="92D050"/>
                </a:solidFill>
              </a:rPr>
              <a:t>/year</a:t>
            </a:r>
            <a:r>
              <a:rPr lang="en-US" dirty="0" smtClean="0"/>
              <a:t> (1960) &gt; 1000 m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hab</a:t>
            </a:r>
            <a:r>
              <a:rPr lang="en-US" dirty="0" smtClean="0"/>
              <a:t>/year </a:t>
            </a:r>
          </a:p>
          <a:p>
            <a:pPr marL="0" indent="0">
              <a:buNone/>
            </a:pPr>
            <a:r>
              <a:rPr lang="fr-FR" dirty="0" smtClean="0"/>
              <a:t>2025-2030:                   </a:t>
            </a:r>
            <a:r>
              <a:rPr lang="fr-FR" dirty="0" smtClean="0">
                <a:solidFill>
                  <a:srgbClr val="FF0000"/>
                </a:solidFill>
              </a:rPr>
              <a:t>500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hab</a:t>
            </a:r>
            <a:r>
              <a:rPr lang="en-US" dirty="0" smtClean="0">
                <a:solidFill>
                  <a:srgbClr val="FF0000"/>
                </a:solidFill>
              </a:rPr>
              <a:t>/year </a:t>
            </a:r>
            <a:r>
              <a:rPr lang="en-US" dirty="0" smtClean="0"/>
              <a:t>(2025-2030)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fr-FR" dirty="0" err="1" smtClean="0"/>
              <a:t>Demand</a:t>
            </a:r>
            <a:r>
              <a:rPr lang="fr-FR" dirty="0" smtClean="0"/>
              <a:t> of 13 billion m3, for a </a:t>
            </a:r>
            <a:r>
              <a:rPr lang="fr-FR" dirty="0" err="1" smtClean="0"/>
              <a:t>disponibility</a:t>
            </a:r>
            <a:r>
              <a:rPr lang="fr-FR" dirty="0" smtClean="0"/>
              <a:t> of 22 billion m3/</a:t>
            </a:r>
            <a:r>
              <a:rPr lang="fr-FR" dirty="0" err="1" smtClean="0"/>
              <a:t>year</a:t>
            </a:r>
            <a:endParaRPr lang="fr-FR" dirty="0" smtClean="0"/>
          </a:p>
          <a:p>
            <a:r>
              <a:rPr lang="fr-FR" dirty="0" smtClean="0"/>
              <a:t>88% agricultural irrigation, 10% potable water, 2% </a:t>
            </a:r>
            <a:r>
              <a:rPr lang="fr-FR" dirty="0" err="1" smtClean="0"/>
              <a:t>against</a:t>
            </a:r>
            <a:r>
              <a:rPr lang="fr-FR" dirty="0" smtClean="0"/>
              <a:t> pollution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6894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1196</TotalTime>
  <Words>117</Words>
  <Application>Microsoft Office PowerPoint</Application>
  <PresentationFormat>Personnalisé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Facet</vt:lpstr>
      <vt:lpstr>1_Facet</vt:lpstr>
      <vt:lpstr>Ion</vt:lpstr>
      <vt:lpstr>Clean Water Mapping in Morocco</vt:lpstr>
      <vt:lpstr>Hydrological Context </vt:lpstr>
      <vt:lpstr>Water Resources</vt:lpstr>
      <vt:lpstr>5 regions under water stress in 2014 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Water Mapping in Morocco</dc:title>
  <dc:creator>toshiba</dc:creator>
  <cp:lastModifiedBy>hp</cp:lastModifiedBy>
  <cp:revision>25</cp:revision>
  <dcterms:created xsi:type="dcterms:W3CDTF">2015-04-11T14:44:19Z</dcterms:created>
  <dcterms:modified xsi:type="dcterms:W3CDTF">2015-04-12T12:08:30Z</dcterms:modified>
</cp:coreProperties>
</file>