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9" r:id="rId3"/>
    <p:sldId id="260" r:id="rId4"/>
    <p:sldId id="261" r:id="rId5"/>
    <p:sldId id="257" r:id="rId6"/>
    <p:sldId id="258"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29" y="-5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16F7A-213F-48DC-9EE7-EA179BA403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F159B263-3771-4A49-BA15-FC48E5BA06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3AB0E46C-ABB9-419C-A91D-A755FA56B80A}"/>
              </a:ext>
            </a:extLst>
          </p:cNvPr>
          <p:cNvSpPr>
            <a:spLocks noGrp="1"/>
          </p:cNvSpPr>
          <p:nvPr>
            <p:ph type="dt" sz="half" idx="10"/>
          </p:nvPr>
        </p:nvSpPr>
        <p:spPr/>
        <p:txBody>
          <a:bodyPr/>
          <a:lstStyle/>
          <a:p>
            <a:fld id="{EA0C0817-A112-4847-8014-A94B7D2A4EA3}" type="datetime1">
              <a:rPr lang="en-US" smtClean="0"/>
              <a:t>11/19/2021</a:t>
            </a:fld>
            <a:endParaRPr lang="en-US" dirty="0"/>
          </a:p>
        </p:txBody>
      </p:sp>
      <p:sp>
        <p:nvSpPr>
          <p:cNvPr id="5" name="Footer Placeholder 4">
            <a:extLst>
              <a:ext uri="{FF2B5EF4-FFF2-40B4-BE49-F238E27FC236}">
                <a16:creationId xmlns:a16="http://schemas.microsoft.com/office/drawing/2014/main" id="{5BC25C20-28B8-421E-8E40-C49F0A99BE8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BF3FCFD-0E27-45CE-9415-C58E248B5D26}"/>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38972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48EC1-36CD-4056-A1A4-91316F0BB696}"/>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D402B5DE-2178-413F-A763-AF11C73F91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71B85B7A-F8DC-480A-A8A0-FCB2E5FE2868}"/>
              </a:ext>
            </a:extLst>
          </p:cNvPr>
          <p:cNvSpPr>
            <a:spLocks noGrp="1"/>
          </p:cNvSpPr>
          <p:nvPr>
            <p:ph type="dt" sz="half" idx="10"/>
          </p:nvPr>
        </p:nvSpPr>
        <p:spPr/>
        <p:txBody>
          <a:bodyPr/>
          <a:lstStyle/>
          <a:p>
            <a:fld id="{134F40B7-36AB-4376-BE14-EF7004D79BB9}" type="datetime1">
              <a:rPr lang="en-US" smtClean="0"/>
              <a:t>11/19/2021</a:t>
            </a:fld>
            <a:endParaRPr lang="en-US"/>
          </a:p>
        </p:txBody>
      </p:sp>
      <p:sp>
        <p:nvSpPr>
          <p:cNvPr id="5" name="Footer Placeholder 4">
            <a:extLst>
              <a:ext uri="{FF2B5EF4-FFF2-40B4-BE49-F238E27FC236}">
                <a16:creationId xmlns:a16="http://schemas.microsoft.com/office/drawing/2014/main" id="{EA1F3006-6BF4-4C2C-8483-E6EDEC9AF2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660A33-26F1-42E7-BFB3-03CCE3C219D2}"/>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62749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1F3540-44E5-4462-972B-7476E6AE71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FF5EA1FF-C30F-48C4-9CAF-513C9A9FAA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7ABC518F-2EAF-427D-A1FB-BB0279A4A0F8}"/>
              </a:ext>
            </a:extLst>
          </p:cNvPr>
          <p:cNvSpPr>
            <a:spLocks noGrp="1"/>
          </p:cNvSpPr>
          <p:nvPr>
            <p:ph type="dt" sz="half" idx="10"/>
          </p:nvPr>
        </p:nvSpPr>
        <p:spPr/>
        <p:txBody>
          <a:bodyPr/>
          <a:lstStyle/>
          <a:p>
            <a:fld id="{FF87CAB8-DCAE-46A5-AADA-B3FAD11A54E0}" type="datetime1">
              <a:rPr lang="en-US" smtClean="0"/>
              <a:t>11/19/2021</a:t>
            </a:fld>
            <a:endParaRPr lang="en-US"/>
          </a:p>
        </p:txBody>
      </p:sp>
      <p:sp>
        <p:nvSpPr>
          <p:cNvPr id="5" name="Footer Placeholder 4">
            <a:extLst>
              <a:ext uri="{FF2B5EF4-FFF2-40B4-BE49-F238E27FC236}">
                <a16:creationId xmlns:a16="http://schemas.microsoft.com/office/drawing/2014/main" id="{72C3043F-2B24-4E7C-ACCF-CBED7718A7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B57D30-3AC1-432D-8CD6-19C7A2647288}"/>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21330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822C-A3EA-47CF-88EE-98257C010763}"/>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EF9CCE16-71CF-45FB-9428-ADDC69303A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9BA62DE4-F1A5-4606-AE5B-D711F8B1A83F}"/>
              </a:ext>
            </a:extLst>
          </p:cNvPr>
          <p:cNvSpPr>
            <a:spLocks noGrp="1"/>
          </p:cNvSpPr>
          <p:nvPr>
            <p:ph type="dt" sz="half" idx="10"/>
          </p:nvPr>
        </p:nvSpPr>
        <p:spPr/>
        <p:txBody>
          <a:bodyPr/>
          <a:lstStyle/>
          <a:p>
            <a:fld id="{7332B432-ACDA-4023-A761-2BAB76577B62}" type="datetime1">
              <a:rPr lang="en-US" smtClean="0"/>
              <a:t>11/19/2021</a:t>
            </a:fld>
            <a:endParaRPr lang="en-US"/>
          </a:p>
        </p:txBody>
      </p:sp>
      <p:sp>
        <p:nvSpPr>
          <p:cNvPr id="5" name="Footer Placeholder 4">
            <a:extLst>
              <a:ext uri="{FF2B5EF4-FFF2-40B4-BE49-F238E27FC236}">
                <a16:creationId xmlns:a16="http://schemas.microsoft.com/office/drawing/2014/main" id="{CCF175D4-8E1E-4852-BACD-E0E0E15F5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C90A14-3071-4051-B803-ABF5C513FFE8}"/>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17322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FB69E-5E9F-4A04-BF4E-17C6BCE5B7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3903B8EA-D9C7-4DD0-9970-980F39ADCC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240CF9-372C-40F0-BB40-3BD0C5C1C49B}"/>
              </a:ext>
            </a:extLst>
          </p:cNvPr>
          <p:cNvSpPr>
            <a:spLocks noGrp="1"/>
          </p:cNvSpPr>
          <p:nvPr>
            <p:ph type="dt" sz="half" idx="10"/>
          </p:nvPr>
        </p:nvSpPr>
        <p:spPr/>
        <p:txBody>
          <a:bodyPr/>
          <a:lstStyle/>
          <a:p>
            <a:fld id="{D9C646AA-F36E-4540-911D-FFFC0A0EF24A}" type="datetime1">
              <a:rPr lang="en-US" smtClean="0"/>
              <a:t>11/19/2021</a:t>
            </a:fld>
            <a:endParaRPr lang="en-US" dirty="0"/>
          </a:p>
        </p:txBody>
      </p:sp>
      <p:sp>
        <p:nvSpPr>
          <p:cNvPr id="5" name="Footer Placeholder 4">
            <a:extLst>
              <a:ext uri="{FF2B5EF4-FFF2-40B4-BE49-F238E27FC236}">
                <a16:creationId xmlns:a16="http://schemas.microsoft.com/office/drawing/2014/main" id="{1AC6BFBA-7D33-469F-9752-DCEBCF9D698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79AC84C-D4FE-4878-907A-943EC4A92068}"/>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80380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8C15A-9019-471F-9AD9-1A7F571465FD}"/>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E2BB23C3-E44A-4E65-8F08-319DF259DD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B616E78D-3D7C-48D6-A52D-2C2CA8A383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7CD247A0-A5F6-42B8-B861-AF0B2B63C128}"/>
              </a:ext>
            </a:extLst>
          </p:cNvPr>
          <p:cNvSpPr>
            <a:spLocks noGrp="1"/>
          </p:cNvSpPr>
          <p:nvPr>
            <p:ph type="dt" sz="half" idx="10"/>
          </p:nvPr>
        </p:nvSpPr>
        <p:spPr/>
        <p:txBody>
          <a:bodyPr/>
          <a:lstStyle/>
          <a:p>
            <a:fld id="{69186D26-FA5F-4637-B602-B7C2DC34CFD4}" type="datetime1">
              <a:rPr lang="en-US" smtClean="0"/>
              <a:t>11/19/2021</a:t>
            </a:fld>
            <a:endParaRPr lang="en-US"/>
          </a:p>
        </p:txBody>
      </p:sp>
      <p:sp>
        <p:nvSpPr>
          <p:cNvPr id="6" name="Footer Placeholder 5">
            <a:extLst>
              <a:ext uri="{FF2B5EF4-FFF2-40B4-BE49-F238E27FC236}">
                <a16:creationId xmlns:a16="http://schemas.microsoft.com/office/drawing/2014/main" id="{2D97A684-3413-42D2-9C64-C885DDAD54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9C7757-1E8B-4C86-B883-684BD9337ADF}"/>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6850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473E-20DC-4D5F-A034-C74B1F697374}"/>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074259E5-ED23-471F-B801-60778E5AF5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C2C218-146D-4430-A580-FAC6BAED6E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4D2099FF-4819-4208-A4FD-369C667E04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DA249F-5033-4427-A4A5-FA7A8D234E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6EBE27DE-0B86-484E-B348-D14BA4559300}"/>
              </a:ext>
            </a:extLst>
          </p:cNvPr>
          <p:cNvSpPr>
            <a:spLocks noGrp="1"/>
          </p:cNvSpPr>
          <p:nvPr>
            <p:ph type="dt" sz="half" idx="10"/>
          </p:nvPr>
        </p:nvSpPr>
        <p:spPr/>
        <p:txBody>
          <a:bodyPr/>
          <a:lstStyle/>
          <a:p>
            <a:fld id="{8A7F15D8-96D1-4781-BC50-CA8A088B2FE4}" type="datetime1">
              <a:rPr lang="en-US" smtClean="0"/>
              <a:t>11/19/2021</a:t>
            </a:fld>
            <a:endParaRPr lang="en-US"/>
          </a:p>
        </p:txBody>
      </p:sp>
      <p:sp>
        <p:nvSpPr>
          <p:cNvPr id="8" name="Footer Placeholder 7">
            <a:extLst>
              <a:ext uri="{FF2B5EF4-FFF2-40B4-BE49-F238E27FC236}">
                <a16:creationId xmlns:a16="http://schemas.microsoft.com/office/drawing/2014/main" id="{8AFC4746-60E8-4772-BF8E-DFEBD850A7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1E28C3-998D-42E9-A67D-72554FE6C8AA}"/>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21256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EABE5-F326-4077-AB36-4A996B8137C0}"/>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45B40AA6-E51D-43E5-9025-41F3D96F5E05}"/>
              </a:ext>
            </a:extLst>
          </p:cNvPr>
          <p:cNvSpPr>
            <a:spLocks noGrp="1"/>
          </p:cNvSpPr>
          <p:nvPr>
            <p:ph type="dt" sz="half" idx="10"/>
          </p:nvPr>
        </p:nvSpPr>
        <p:spPr/>
        <p:txBody>
          <a:bodyPr/>
          <a:lstStyle/>
          <a:p>
            <a:fld id="{F9A96C99-B8F8-4528-BD05-0E16E943DC09}" type="datetime1">
              <a:rPr lang="en-US" smtClean="0"/>
              <a:t>11/19/2021</a:t>
            </a:fld>
            <a:endParaRPr lang="en-US"/>
          </a:p>
        </p:txBody>
      </p:sp>
      <p:sp>
        <p:nvSpPr>
          <p:cNvPr id="4" name="Footer Placeholder 3">
            <a:extLst>
              <a:ext uri="{FF2B5EF4-FFF2-40B4-BE49-F238E27FC236}">
                <a16:creationId xmlns:a16="http://schemas.microsoft.com/office/drawing/2014/main" id="{91A31980-6C9F-47F3-BC17-DB6B3078F4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06A189-207B-43D7-B46A-93F986A2977B}"/>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26759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76D621-DEB2-4451-B4EC-38179DA7D867}"/>
              </a:ext>
            </a:extLst>
          </p:cNvPr>
          <p:cNvSpPr>
            <a:spLocks noGrp="1"/>
          </p:cNvSpPr>
          <p:nvPr>
            <p:ph type="dt" sz="half" idx="10"/>
          </p:nvPr>
        </p:nvSpPr>
        <p:spPr/>
        <p:txBody>
          <a:bodyPr/>
          <a:lstStyle/>
          <a:p>
            <a:fld id="{03636942-C211-4B28-8DBD-C953E00AF71B}" type="datetime1">
              <a:rPr lang="en-US" smtClean="0"/>
              <a:t>11/19/2021</a:t>
            </a:fld>
            <a:endParaRPr lang="en-US"/>
          </a:p>
        </p:txBody>
      </p:sp>
      <p:sp>
        <p:nvSpPr>
          <p:cNvPr id="3" name="Footer Placeholder 2">
            <a:extLst>
              <a:ext uri="{FF2B5EF4-FFF2-40B4-BE49-F238E27FC236}">
                <a16:creationId xmlns:a16="http://schemas.microsoft.com/office/drawing/2014/main" id="{3AD777CE-59B0-4E5C-942A-4568376D7D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0706C7-6822-4BDC-B050-53EFBC2C58E4}"/>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63325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43CD6-1ED5-41F0-8D0E-55FF902717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F02EB46C-87C1-415F-869E-A7A16F1878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27292841-A24C-4E65-AF0A-8832C87B76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3AA1DD-5E8D-4FD5-AC9E-05CD9BD0EAC2}"/>
              </a:ext>
            </a:extLst>
          </p:cNvPr>
          <p:cNvSpPr>
            <a:spLocks noGrp="1"/>
          </p:cNvSpPr>
          <p:nvPr>
            <p:ph type="dt" sz="half" idx="10"/>
          </p:nvPr>
        </p:nvSpPr>
        <p:spPr/>
        <p:txBody>
          <a:bodyPr/>
          <a:lstStyle/>
          <a:p>
            <a:fld id="{7E8D12A6-918A-48BD-8CB9-CA713993B0EA}" type="datetime1">
              <a:rPr lang="en-US" smtClean="0"/>
              <a:t>11/19/2021</a:t>
            </a:fld>
            <a:endParaRPr lang="en-US"/>
          </a:p>
        </p:txBody>
      </p:sp>
      <p:sp>
        <p:nvSpPr>
          <p:cNvPr id="6" name="Footer Placeholder 5">
            <a:extLst>
              <a:ext uri="{FF2B5EF4-FFF2-40B4-BE49-F238E27FC236}">
                <a16:creationId xmlns:a16="http://schemas.microsoft.com/office/drawing/2014/main" id="{0FE95131-B9FB-4DF1-9DEB-20AB758B08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486559-B677-403E-87C4-7390A1E9976E}"/>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28864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21522-A7B4-46EB-8905-C2EFC2F2F7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E13C8044-BC19-4C07-9C8A-39C4403842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6993D3D9-B799-4FE5-AD9D-AC6777E64B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76D38A-4E9B-4AA9-81DD-F7572BED107A}"/>
              </a:ext>
            </a:extLst>
          </p:cNvPr>
          <p:cNvSpPr>
            <a:spLocks noGrp="1"/>
          </p:cNvSpPr>
          <p:nvPr>
            <p:ph type="dt" sz="half" idx="10"/>
          </p:nvPr>
        </p:nvSpPr>
        <p:spPr/>
        <p:txBody>
          <a:bodyPr/>
          <a:lstStyle/>
          <a:p>
            <a:fld id="{E778CE86-875F-4587-BCF6-FA054AFC0D53}" type="datetime1">
              <a:rPr lang="en-US" smtClean="0"/>
              <a:pPr/>
              <a:t>11/19/2021</a:t>
            </a:fld>
            <a:endParaRPr lang="en-US" dirty="0"/>
          </a:p>
        </p:txBody>
      </p:sp>
      <p:sp>
        <p:nvSpPr>
          <p:cNvPr id="6" name="Footer Placeholder 5">
            <a:extLst>
              <a:ext uri="{FF2B5EF4-FFF2-40B4-BE49-F238E27FC236}">
                <a16:creationId xmlns:a16="http://schemas.microsoft.com/office/drawing/2014/main" id="{FABADDE2-C67D-439B-87A9-A7C0B3A04E48}"/>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096E0C9D-5898-4D64-A9A0-40CABE60C997}"/>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59353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132F21-BB38-4592-AD53-F74F38AA05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12373534-99C9-4D99-9AAA-F9A265342B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026C3BB1-0002-4680-B30E-4EF74E276B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A2B21-3FCD-4721-B95C-427943F61125}" type="datetime1">
              <a:rPr lang="en-US" smtClean="0"/>
              <a:t>11/19/2021</a:t>
            </a:fld>
            <a:endParaRPr lang="en-US"/>
          </a:p>
        </p:txBody>
      </p:sp>
      <p:sp>
        <p:nvSpPr>
          <p:cNvPr id="5" name="Footer Placeholder 4">
            <a:extLst>
              <a:ext uri="{FF2B5EF4-FFF2-40B4-BE49-F238E27FC236}">
                <a16:creationId xmlns:a16="http://schemas.microsoft.com/office/drawing/2014/main" id="{91250C01-3417-4C67-BF16-59DD39D2E1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ADFF23D-83D9-4649-B097-86B8188DD6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65980440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gitally rendered city with numbers">
            <a:extLst>
              <a:ext uri="{FF2B5EF4-FFF2-40B4-BE49-F238E27FC236}">
                <a16:creationId xmlns:a16="http://schemas.microsoft.com/office/drawing/2014/main" id="{562DC873-A85D-4BD5-9630-A3D5AE924DE4}"/>
              </a:ext>
            </a:extLst>
          </p:cNvPr>
          <p:cNvPicPr>
            <a:picLocks noChangeAspect="1"/>
          </p:cNvPicPr>
          <p:nvPr/>
        </p:nvPicPr>
        <p:blipFill rotWithShape="1">
          <a:blip r:embed="rId2"/>
          <a:srcRect t="9091" r="39386" b="1"/>
          <a:stretch/>
        </p:blipFill>
        <p:spPr>
          <a:xfrm>
            <a:off x="3523488" y="10"/>
            <a:ext cx="8668512" cy="6857990"/>
          </a:xfrm>
          <a:prstGeom prst="rect">
            <a:avLst/>
          </a:prstGeom>
        </p:spPr>
      </p:pic>
      <p:sp>
        <p:nvSpPr>
          <p:cNvPr id="7"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CF43EDD-0534-4E40-A668-E05EC43E9E34}"/>
              </a:ext>
            </a:extLst>
          </p:cNvPr>
          <p:cNvSpPr>
            <a:spLocks noGrp="1"/>
          </p:cNvSpPr>
          <p:nvPr>
            <p:ph type="ctrTitle"/>
          </p:nvPr>
        </p:nvSpPr>
        <p:spPr>
          <a:xfrm>
            <a:off x="477981" y="1122363"/>
            <a:ext cx="4023360" cy="3204134"/>
          </a:xfrm>
        </p:spPr>
        <p:txBody>
          <a:bodyPr anchor="b">
            <a:normAutofit/>
          </a:bodyPr>
          <a:lstStyle/>
          <a:p>
            <a:pPr algn="l"/>
            <a:r>
              <a:rPr lang="en-IE" sz="4800" dirty="0"/>
              <a:t>Dog Breed Detection and</a:t>
            </a:r>
            <a:br>
              <a:rPr lang="en-IE" sz="4800" dirty="0"/>
            </a:br>
            <a:r>
              <a:rPr lang="en-IE" sz="4800" dirty="0"/>
              <a:t>Identification</a:t>
            </a:r>
            <a:br>
              <a:rPr lang="en-IE" sz="4800" dirty="0"/>
            </a:br>
            <a:r>
              <a:rPr lang="en-IE" sz="4800" dirty="0"/>
              <a:t>program</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426646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F72803-4E60-4248-A3DD-D8E3432136AE}"/>
              </a:ext>
            </a:extLst>
          </p:cNvPr>
          <p:cNvSpPr>
            <a:spLocks noGrp="1"/>
          </p:cNvSpPr>
          <p:nvPr>
            <p:ph type="title"/>
          </p:nvPr>
        </p:nvSpPr>
        <p:spPr>
          <a:xfrm>
            <a:off x="466722" y="586855"/>
            <a:ext cx="3201366" cy="3387497"/>
          </a:xfrm>
        </p:spPr>
        <p:txBody>
          <a:bodyPr anchor="b">
            <a:normAutofit/>
          </a:bodyPr>
          <a:lstStyle/>
          <a:p>
            <a:pPr algn="r"/>
            <a:r>
              <a:rPr lang="en-IE" sz="4000" dirty="0">
                <a:solidFill>
                  <a:srgbClr val="FFFFFF"/>
                </a:solidFill>
              </a:rPr>
              <a:t>What is my Current Project</a:t>
            </a:r>
          </a:p>
        </p:txBody>
      </p:sp>
      <p:sp>
        <p:nvSpPr>
          <p:cNvPr id="3" name="Content Placeholder 2">
            <a:extLst>
              <a:ext uri="{FF2B5EF4-FFF2-40B4-BE49-F238E27FC236}">
                <a16:creationId xmlns:a16="http://schemas.microsoft.com/office/drawing/2014/main" id="{3220F686-E159-4706-9C8D-F35F31B1E01B}"/>
              </a:ext>
            </a:extLst>
          </p:cNvPr>
          <p:cNvSpPr>
            <a:spLocks noGrp="1"/>
          </p:cNvSpPr>
          <p:nvPr>
            <p:ph idx="1"/>
          </p:nvPr>
        </p:nvSpPr>
        <p:spPr>
          <a:xfrm>
            <a:off x="4810259" y="649480"/>
            <a:ext cx="6555347" cy="5546047"/>
          </a:xfrm>
        </p:spPr>
        <p:txBody>
          <a:bodyPr anchor="ctr">
            <a:normAutofit/>
          </a:bodyPr>
          <a:lstStyle/>
          <a:p>
            <a:r>
              <a:rPr lang="en-IE" sz="2000" dirty="0"/>
              <a:t>The Purpose of my project is to create a program to take in images and then extract the feature of the dog present within the picture.</a:t>
            </a:r>
          </a:p>
          <a:p>
            <a:r>
              <a:rPr lang="en-IE" sz="2000" dirty="0"/>
              <a:t>Then utilising the features that were obtain from the inputted dog image to then obtain the breed of the dog that is present with the picture.</a:t>
            </a:r>
          </a:p>
        </p:txBody>
      </p:sp>
    </p:spTree>
    <p:extLst>
      <p:ext uri="{BB962C8B-B14F-4D97-AF65-F5344CB8AC3E}">
        <p14:creationId xmlns:p14="http://schemas.microsoft.com/office/powerpoint/2010/main" val="2511543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4C2E6C-947D-4FE5-97F4-E54DFA348967}"/>
              </a:ext>
            </a:extLst>
          </p:cNvPr>
          <p:cNvSpPr>
            <a:spLocks noGrp="1"/>
          </p:cNvSpPr>
          <p:nvPr>
            <p:ph type="title"/>
          </p:nvPr>
        </p:nvSpPr>
        <p:spPr>
          <a:xfrm>
            <a:off x="466722" y="586855"/>
            <a:ext cx="3201366" cy="3387497"/>
          </a:xfrm>
        </p:spPr>
        <p:txBody>
          <a:bodyPr anchor="b">
            <a:normAutofit/>
          </a:bodyPr>
          <a:lstStyle/>
          <a:p>
            <a:pPr algn="r"/>
            <a:r>
              <a:rPr lang="en-IE" sz="4000" dirty="0">
                <a:solidFill>
                  <a:srgbClr val="FFFFFF"/>
                </a:solidFill>
              </a:rPr>
              <a:t>Why I </a:t>
            </a:r>
            <a:br>
              <a:rPr lang="en-IE" sz="4000" dirty="0">
                <a:solidFill>
                  <a:srgbClr val="FFFFFF"/>
                </a:solidFill>
              </a:rPr>
            </a:br>
            <a:r>
              <a:rPr lang="en-IE" sz="4000" dirty="0">
                <a:solidFill>
                  <a:srgbClr val="FFFFFF"/>
                </a:solidFill>
              </a:rPr>
              <a:t>choose this Project</a:t>
            </a:r>
          </a:p>
        </p:txBody>
      </p:sp>
      <p:sp>
        <p:nvSpPr>
          <p:cNvPr id="3" name="Content Placeholder 2">
            <a:extLst>
              <a:ext uri="{FF2B5EF4-FFF2-40B4-BE49-F238E27FC236}">
                <a16:creationId xmlns:a16="http://schemas.microsoft.com/office/drawing/2014/main" id="{611F2022-019B-403E-B056-B7881184A312}"/>
              </a:ext>
            </a:extLst>
          </p:cNvPr>
          <p:cNvSpPr>
            <a:spLocks noGrp="1"/>
          </p:cNvSpPr>
          <p:nvPr>
            <p:ph idx="1"/>
          </p:nvPr>
        </p:nvSpPr>
        <p:spPr>
          <a:xfrm>
            <a:off x="4810259" y="649480"/>
            <a:ext cx="6555347" cy="5546047"/>
          </a:xfrm>
        </p:spPr>
        <p:txBody>
          <a:bodyPr anchor="ctr">
            <a:normAutofit/>
          </a:bodyPr>
          <a:lstStyle/>
          <a:p>
            <a:r>
              <a:rPr lang="en-IE" sz="2000" dirty="0"/>
              <a:t>The reason why I chose this project is because I personally  have always love dogs, no matter the size or shape I have always had a soft spot for dogs. </a:t>
            </a:r>
          </a:p>
          <a:p>
            <a:r>
              <a:rPr lang="en-IE" sz="2000" dirty="0"/>
              <a:t>Though with my quite abysmal memory I could never figure out what were the breeds of dog that I that I had admired.</a:t>
            </a:r>
          </a:p>
          <a:p>
            <a:r>
              <a:rPr lang="en-IE" sz="2000" dirty="0"/>
              <a:t>So I have chosen to undertake this project to enable myself and others to be able to identify the many different dog breed that are present in our world and what they need to live a for filling life</a:t>
            </a:r>
          </a:p>
        </p:txBody>
      </p:sp>
    </p:spTree>
    <p:extLst>
      <p:ext uri="{BB962C8B-B14F-4D97-AF65-F5344CB8AC3E}">
        <p14:creationId xmlns:p14="http://schemas.microsoft.com/office/powerpoint/2010/main" val="4144121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E6E58C-6CD6-4ED1-8482-BAF0FF599DEE}"/>
              </a:ext>
            </a:extLst>
          </p:cNvPr>
          <p:cNvSpPr>
            <a:spLocks noGrp="1"/>
          </p:cNvSpPr>
          <p:nvPr>
            <p:ph type="title"/>
          </p:nvPr>
        </p:nvSpPr>
        <p:spPr>
          <a:xfrm>
            <a:off x="466722" y="586855"/>
            <a:ext cx="3201366" cy="3387497"/>
          </a:xfrm>
        </p:spPr>
        <p:txBody>
          <a:bodyPr anchor="b">
            <a:normAutofit/>
          </a:bodyPr>
          <a:lstStyle/>
          <a:p>
            <a:pPr algn="r"/>
            <a:r>
              <a:rPr lang="en-IE" sz="4000" dirty="0">
                <a:solidFill>
                  <a:srgbClr val="FFFFFF"/>
                </a:solidFill>
              </a:rPr>
              <a:t>Tech Stack</a:t>
            </a:r>
          </a:p>
        </p:txBody>
      </p:sp>
      <p:sp>
        <p:nvSpPr>
          <p:cNvPr id="3" name="Content Placeholder 2">
            <a:extLst>
              <a:ext uri="{FF2B5EF4-FFF2-40B4-BE49-F238E27FC236}">
                <a16:creationId xmlns:a16="http://schemas.microsoft.com/office/drawing/2014/main" id="{0DF04572-3810-4622-96BC-607AF9E4EFCE}"/>
              </a:ext>
            </a:extLst>
          </p:cNvPr>
          <p:cNvSpPr>
            <a:spLocks noGrp="1"/>
          </p:cNvSpPr>
          <p:nvPr>
            <p:ph idx="1"/>
          </p:nvPr>
        </p:nvSpPr>
        <p:spPr>
          <a:xfrm>
            <a:off x="4810259" y="649480"/>
            <a:ext cx="6555347" cy="5546047"/>
          </a:xfrm>
        </p:spPr>
        <p:txBody>
          <a:bodyPr anchor="ctr">
            <a:normAutofit/>
          </a:bodyPr>
          <a:lstStyle/>
          <a:p>
            <a:r>
              <a:rPr lang="en-IE" sz="2000" dirty="0"/>
              <a:t>For this project I have decided to utilise anaconda as the workbench for the creation of this project.</a:t>
            </a:r>
          </a:p>
          <a:p>
            <a:r>
              <a:rPr lang="en-IE" sz="2000" dirty="0"/>
              <a:t>I have also chosen python as the language that I will utilise for the development of this project.</a:t>
            </a:r>
          </a:p>
          <a:p>
            <a:r>
              <a:rPr lang="en-IE" sz="2000" dirty="0"/>
              <a:t>The anaconda work bench is very customisable and is a good workbench for the utilisation of machine learning.</a:t>
            </a:r>
          </a:p>
          <a:p>
            <a:r>
              <a:rPr lang="en-IE" sz="2000" dirty="0"/>
              <a:t>Python is great language for large and small scale project, is also contains many pre-processing package for my project</a:t>
            </a:r>
          </a:p>
        </p:txBody>
      </p:sp>
    </p:spTree>
    <p:extLst>
      <p:ext uri="{BB962C8B-B14F-4D97-AF65-F5344CB8AC3E}">
        <p14:creationId xmlns:p14="http://schemas.microsoft.com/office/powerpoint/2010/main" val="2219194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EC1641-952C-47F3-87BF-D1F6EF0CB064}"/>
              </a:ext>
            </a:extLst>
          </p:cNvPr>
          <p:cNvSpPr>
            <a:spLocks noGrp="1"/>
          </p:cNvSpPr>
          <p:nvPr>
            <p:ph type="title"/>
          </p:nvPr>
        </p:nvSpPr>
        <p:spPr>
          <a:xfrm>
            <a:off x="466722" y="586855"/>
            <a:ext cx="3201366" cy="3387497"/>
          </a:xfrm>
        </p:spPr>
        <p:txBody>
          <a:bodyPr anchor="b">
            <a:normAutofit/>
          </a:bodyPr>
          <a:lstStyle/>
          <a:p>
            <a:pPr algn="r"/>
            <a:r>
              <a:rPr lang="en-IE" sz="4000" dirty="0">
                <a:solidFill>
                  <a:srgbClr val="FFFFFF"/>
                </a:solidFill>
              </a:rPr>
              <a:t>Current</a:t>
            </a:r>
            <a:br>
              <a:rPr lang="en-IE" sz="4000" dirty="0">
                <a:solidFill>
                  <a:srgbClr val="FFFFFF"/>
                </a:solidFill>
              </a:rPr>
            </a:br>
            <a:r>
              <a:rPr lang="en-IE" sz="4000" dirty="0">
                <a:solidFill>
                  <a:srgbClr val="FFFFFF"/>
                </a:solidFill>
              </a:rPr>
              <a:t>System Architecture</a:t>
            </a:r>
          </a:p>
        </p:txBody>
      </p:sp>
      <p:pic>
        <p:nvPicPr>
          <p:cNvPr id="5" name="Picture 4">
            <a:extLst>
              <a:ext uri="{FF2B5EF4-FFF2-40B4-BE49-F238E27FC236}">
                <a16:creationId xmlns:a16="http://schemas.microsoft.com/office/drawing/2014/main" id="{57A17E57-1514-4B10-8353-CE9BD5546695}"/>
              </a:ext>
            </a:extLst>
          </p:cNvPr>
          <p:cNvPicPr>
            <a:picLocks noChangeAspect="1"/>
          </p:cNvPicPr>
          <p:nvPr/>
        </p:nvPicPr>
        <p:blipFill>
          <a:blip r:embed="rId2"/>
          <a:stretch>
            <a:fillRect/>
          </a:stretch>
        </p:blipFill>
        <p:spPr>
          <a:xfrm>
            <a:off x="4075549" y="1076325"/>
            <a:ext cx="4037835" cy="2823879"/>
          </a:xfrm>
          <a:prstGeom prst="rect">
            <a:avLst/>
          </a:prstGeom>
        </p:spPr>
      </p:pic>
      <p:pic>
        <p:nvPicPr>
          <p:cNvPr id="7" name="Picture 6">
            <a:extLst>
              <a:ext uri="{FF2B5EF4-FFF2-40B4-BE49-F238E27FC236}">
                <a16:creationId xmlns:a16="http://schemas.microsoft.com/office/drawing/2014/main" id="{40A59921-55C0-4021-939A-9ED3320A2D2B}"/>
              </a:ext>
            </a:extLst>
          </p:cNvPr>
          <p:cNvPicPr>
            <a:picLocks noChangeAspect="1"/>
          </p:cNvPicPr>
          <p:nvPr/>
        </p:nvPicPr>
        <p:blipFill>
          <a:blip r:embed="rId3"/>
          <a:stretch>
            <a:fillRect/>
          </a:stretch>
        </p:blipFill>
        <p:spPr>
          <a:xfrm>
            <a:off x="7643816" y="895350"/>
            <a:ext cx="4081462" cy="1924050"/>
          </a:xfrm>
          <a:prstGeom prst="rect">
            <a:avLst/>
          </a:prstGeom>
        </p:spPr>
      </p:pic>
      <p:pic>
        <p:nvPicPr>
          <p:cNvPr id="11" name="Picture 10">
            <a:extLst>
              <a:ext uri="{FF2B5EF4-FFF2-40B4-BE49-F238E27FC236}">
                <a16:creationId xmlns:a16="http://schemas.microsoft.com/office/drawing/2014/main" id="{D6531BEE-150F-4FF7-AC49-A6CA3076AB5B}"/>
              </a:ext>
            </a:extLst>
          </p:cNvPr>
          <p:cNvPicPr>
            <a:picLocks noChangeAspect="1"/>
          </p:cNvPicPr>
          <p:nvPr/>
        </p:nvPicPr>
        <p:blipFill>
          <a:blip r:embed="rId4"/>
          <a:stretch>
            <a:fillRect/>
          </a:stretch>
        </p:blipFill>
        <p:spPr>
          <a:xfrm>
            <a:off x="4109240" y="3439138"/>
            <a:ext cx="3801305" cy="1560428"/>
          </a:xfrm>
          <a:prstGeom prst="rect">
            <a:avLst/>
          </a:prstGeom>
        </p:spPr>
      </p:pic>
      <p:pic>
        <p:nvPicPr>
          <p:cNvPr id="21" name="Picture 20">
            <a:extLst>
              <a:ext uri="{FF2B5EF4-FFF2-40B4-BE49-F238E27FC236}">
                <a16:creationId xmlns:a16="http://schemas.microsoft.com/office/drawing/2014/main" id="{EBE0DBCF-142A-4AB0-9E1F-F8E72840150F}"/>
              </a:ext>
            </a:extLst>
          </p:cNvPr>
          <p:cNvPicPr>
            <a:picLocks noChangeAspect="1"/>
          </p:cNvPicPr>
          <p:nvPr/>
        </p:nvPicPr>
        <p:blipFill>
          <a:blip r:embed="rId5"/>
          <a:stretch>
            <a:fillRect/>
          </a:stretch>
        </p:blipFill>
        <p:spPr>
          <a:xfrm>
            <a:off x="7712872" y="3776351"/>
            <a:ext cx="3943350" cy="1233357"/>
          </a:xfrm>
          <a:prstGeom prst="rect">
            <a:avLst/>
          </a:prstGeom>
        </p:spPr>
      </p:pic>
      <p:pic>
        <p:nvPicPr>
          <p:cNvPr id="23" name="Picture 22">
            <a:extLst>
              <a:ext uri="{FF2B5EF4-FFF2-40B4-BE49-F238E27FC236}">
                <a16:creationId xmlns:a16="http://schemas.microsoft.com/office/drawing/2014/main" id="{604EC3F9-DAF3-4DDE-B65F-66B2AECD801C}"/>
              </a:ext>
            </a:extLst>
          </p:cNvPr>
          <p:cNvPicPr>
            <a:picLocks noChangeAspect="1"/>
          </p:cNvPicPr>
          <p:nvPr/>
        </p:nvPicPr>
        <p:blipFill>
          <a:blip r:embed="rId6"/>
          <a:stretch>
            <a:fillRect/>
          </a:stretch>
        </p:blipFill>
        <p:spPr>
          <a:xfrm>
            <a:off x="4476367" y="5128468"/>
            <a:ext cx="1886333" cy="1306413"/>
          </a:xfrm>
          <a:prstGeom prst="rect">
            <a:avLst/>
          </a:prstGeom>
        </p:spPr>
      </p:pic>
    </p:spTree>
    <p:extLst>
      <p:ext uri="{BB962C8B-B14F-4D97-AF65-F5344CB8AC3E}">
        <p14:creationId xmlns:p14="http://schemas.microsoft.com/office/powerpoint/2010/main" val="2574419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7DEE9-BD7D-488C-B4D8-D410F9877788}"/>
              </a:ext>
            </a:extLst>
          </p:cNvPr>
          <p:cNvSpPr>
            <a:spLocks noGrp="1"/>
          </p:cNvSpPr>
          <p:nvPr>
            <p:ph type="title"/>
          </p:nvPr>
        </p:nvSpPr>
        <p:spPr>
          <a:xfrm>
            <a:off x="466722" y="586855"/>
            <a:ext cx="3201366" cy="3387497"/>
          </a:xfrm>
        </p:spPr>
        <p:txBody>
          <a:bodyPr anchor="b">
            <a:normAutofit/>
          </a:bodyPr>
          <a:lstStyle/>
          <a:p>
            <a:pPr algn="r"/>
            <a:r>
              <a:rPr lang="en-IE" sz="4000" dirty="0">
                <a:solidFill>
                  <a:srgbClr val="FFFFFF"/>
                </a:solidFill>
              </a:rPr>
              <a:t>Project</a:t>
            </a:r>
          </a:p>
        </p:txBody>
      </p:sp>
      <p:sp>
        <p:nvSpPr>
          <p:cNvPr id="3" name="Content Placeholder 2">
            <a:extLst>
              <a:ext uri="{FF2B5EF4-FFF2-40B4-BE49-F238E27FC236}">
                <a16:creationId xmlns:a16="http://schemas.microsoft.com/office/drawing/2014/main" id="{F05BD502-EB7C-4433-AD7A-2250A13C305F}"/>
              </a:ext>
            </a:extLst>
          </p:cNvPr>
          <p:cNvSpPr>
            <a:spLocks noGrp="1"/>
          </p:cNvSpPr>
          <p:nvPr>
            <p:ph idx="1"/>
          </p:nvPr>
        </p:nvSpPr>
        <p:spPr>
          <a:xfrm>
            <a:off x="4810259" y="649480"/>
            <a:ext cx="6555347" cy="5546047"/>
          </a:xfrm>
        </p:spPr>
        <p:txBody>
          <a:bodyPr anchor="ctr">
            <a:normAutofit/>
          </a:bodyPr>
          <a:lstStyle/>
          <a:p>
            <a:r>
              <a:rPr lang="en-IE" sz="1400" dirty="0"/>
              <a:t>I created a variable Breeds that is associated to the label.CSV file, I then took that info and sorted it and gave each breed a unique id.</a:t>
            </a:r>
          </a:p>
          <a:p>
            <a:r>
              <a:rPr lang="en-IE" sz="1400" dirty="0"/>
              <a:t>I then created a function called imagesarray which converted the image present in the dog image database to a numerical format.</a:t>
            </a:r>
          </a:p>
          <a:p>
            <a:r>
              <a:rPr lang="en-IE" sz="1400" dirty="0"/>
              <a:t> I then created a function to obtain the features of images and then used InceptionV3, Xception, NASNetLarge and InceptionResNetV2 for the feature mapping.</a:t>
            </a:r>
          </a:p>
          <a:p>
            <a:r>
              <a:rPr lang="en-IE" sz="1400" dirty="0"/>
              <a:t>Then I ran the feature map through a sequential model to test the accuracy of the model.</a:t>
            </a:r>
          </a:p>
          <a:p>
            <a:r>
              <a:rPr lang="en-IE" sz="1400" dirty="0"/>
              <a:t>Finally I recreated the two previous methods of imagearray and the getfeature function, then obtain the feature maps from the testing dog image database and inputted my own dog image and predicted the breed of the dog.</a:t>
            </a:r>
          </a:p>
          <a:p>
            <a:endParaRPr lang="en-IE" sz="1400" dirty="0"/>
          </a:p>
          <a:p>
            <a:endParaRPr lang="en-IE" sz="1400" dirty="0"/>
          </a:p>
        </p:txBody>
      </p:sp>
    </p:spTree>
    <p:extLst>
      <p:ext uri="{BB962C8B-B14F-4D97-AF65-F5344CB8AC3E}">
        <p14:creationId xmlns:p14="http://schemas.microsoft.com/office/powerpoint/2010/main" val="3153309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1A2DCC-ADCA-4D62-A5F4-7B86B7F1078B}"/>
              </a:ext>
            </a:extLst>
          </p:cNvPr>
          <p:cNvSpPr>
            <a:spLocks noGrp="1"/>
          </p:cNvSpPr>
          <p:nvPr>
            <p:ph type="title"/>
          </p:nvPr>
        </p:nvSpPr>
        <p:spPr>
          <a:xfrm>
            <a:off x="466722" y="586855"/>
            <a:ext cx="3201366" cy="3387497"/>
          </a:xfrm>
        </p:spPr>
        <p:txBody>
          <a:bodyPr anchor="b">
            <a:normAutofit/>
          </a:bodyPr>
          <a:lstStyle/>
          <a:p>
            <a:pPr algn="r"/>
            <a:r>
              <a:rPr lang="en-IE" sz="4000" dirty="0">
                <a:solidFill>
                  <a:srgbClr val="FFFFFF"/>
                </a:solidFill>
              </a:rPr>
              <a:t>What I can improve about the project </a:t>
            </a:r>
          </a:p>
        </p:txBody>
      </p:sp>
      <p:sp>
        <p:nvSpPr>
          <p:cNvPr id="3" name="Content Placeholder 2">
            <a:extLst>
              <a:ext uri="{FF2B5EF4-FFF2-40B4-BE49-F238E27FC236}">
                <a16:creationId xmlns:a16="http://schemas.microsoft.com/office/drawing/2014/main" id="{96AAE93A-0852-4693-9078-B790F0A38056}"/>
              </a:ext>
            </a:extLst>
          </p:cNvPr>
          <p:cNvSpPr>
            <a:spLocks noGrp="1"/>
          </p:cNvSpPr>
          <p:nvPr>
            <p:ph idx="1"/>
          </p:nvPr>
        </p:nvSpPr>
        <p:spPr>
          <a:xfrm>
            <a:off x="4810259" y="649480"/>
            <a:ext cx="6555347" cy="5546047"/>
          </a:xfrm>
        </p:spPr>
        <p:txBody>
          <a:bodyPr anchor="ctr">
            <a:normAutofit/>
          </a:bodyPr>
          <a:lstStyle/>
          <a:p>
            <a:pPr marL="0" indent="0">
              <a:buNone/>
            </a:pPr>
            <a:r>
              <a:rPr lang="en-IE" sz="2000" dirty="0"/>
              <a:t>There are many additional aspect that I can add to my project such as:</a:t>
            </a:r>
          </a:p>
          <a:p>
            <a:r>
              <a:rPr lang="en-IE" sz="2000" dirty="0"/>
              <a:t>Adding additional species to the database to have a wider range of dog breed to identify.</a:t>
            </a:r>
          </a:p>
          <a:p>
            <a:r>
              <a:rPr lang="en-IE" sz="2000" dirty="0"/>
              <a:t>Adding additional information about each dog breed such as, what show they need, their age limits etc.</a:t>
            </a:r>
          </a:p>
          <a:p>
            <a:r>
              <a:rPr lang="en-IE" sz="2000" dirty="0"/>
              <a:t>Moving the project on to a website format to all for both mobile and website access for on the fly access and processing.</a:t>
            </a:r>
          </a:p>
        </p:txBody>
      </p:sp>
    </p:spTree>
    <p:extLst>
      <p:ext uri="{BB962C8B-B14F-4D97-AF65-F5344CB8AC3E}">
        <p14:creationId xmlns:p14="http://schemas.microsoft.com/office/powerpoint/2010/main" val="3191221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FB43FA-A997-4BD3-BC62-8439FB55AB2B}"/>
              </a:ext>
            </a:extLst>
          </p:cNvPr>
          <p:cNvSpPr>
            <a:spLocks noGrp="1"/>
          </p:cNvSpPr>
          <p:nvPr>
            <p:ph type="title"/>
          </p:nvPr>
        </p:nvSpPr>
        <p:spPr>
          <a:xfrm>
            <a:off x="466722" y="586855"/>
            <a:ext cx="3201366" cy="3387497"/>
          </a:xfrm>
        </p:spPr>
        <p:txBody>
          <a:bodyPr anchor="b">
            <a:normAutofit/>
          </a:bodyPr>
          <a:lstStyle/>
          <a:p>
            <a:pPr algn="r"/>
            <a:r>
              <a:rPr lang="en-IE" sz="4000" dirty="0">
                <a:solidFill>
                  <a:srgbClr val="FFFFFF"/>
                </a:solidFill>
              </a:rPr>
              <a:t>Question</a:t>
            </a:r>
          </a:p>
        </p:txBody>
      </p:sp>
      <p:sp>
        <p:nvSpPr>
          <p:cNvPr id="3" name="Content Placeholder 2">
            <a:extLst>
              <a:ext uri="{FF2B5EF4-FFF2-40B4-BE49-F238E27FC236}">
                <a16:creationId xmlns:a16="http://schemas.microsoft.com/office/drawing/2014/main" id="{1668C602-362E-4659-A094-E291296FC887}"/>
              </a:ext>
            </a:extLst>
          </p:cNvPr>
          <p:cNvSpPr>
            <a:spLocks noGrp="1"/>
          </p:cNvSpPr>
          <p:nvPr>
            <p:ph idx="1"/>
          </p:nvPr>
        </p:nvSpPr>
        <p:spPr>
          <a:xfrm>
            <a:off x="4810259" y="649480"/>
            <a:ext cx="6555347" cy="5546047"/>
          </a:xfrm>
        </p:spPr>
        <p:txBody>
          <a:bodyPr anchor="ctr">
            <a:normAutofit/>
          </a:bodyPr>
          <a:lstStyle/>
          <a:p>
            <a:r>
              <a:rPr lang="en-IE" dirty="0"/>
              <a:t>Thank you listening to my PowerPoint presentation.</a:t>
            </a:r>
          </a:p>
          <a:p>
            <a:r>
              <a:rPr lang="en-IE" sz="2000" dirty="0"/>
              <a:t> Any questions.</a:t>
            </a:r>
          </a:p>
        </p:txBody>
      </p:sp>
    </p:spTree>
    <p:extLst>
      <p:ext uri="{BB962C8B-B14F-4D97-AF65-F5344CB8AC3E}">
        <p14:creationId xmlns:p14="http://schemas.microsoft.com/office/powerpoint/2010/main" val="3667441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764</TotalTime>
  <Words>485</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Dog Breed Detection and Identification program</vt:lpstr>
      <vt:lpstr>What is my Current Project</vt:lpstr>
      <vt:lpstr>Why I  choose this Project</vt:lpstr>
      <vt:lpstr>Tech Stack</vt:lpstr>
      <vt:lpstr>Current System Architecture</vt:lpstr>
      <vt:lpstr>Project</vt:lpstr>
      <vt:lpstr>What I can improve about the project </vt:lpstr>
      <vt:lpstr>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Dog Breed Detection and Identification program</dc:title>
  <dc:creator>Brion Kelly</dc:creator>
  <cp:lastModifiedBy>Brion Kelly</cp:lastModifiedBy>
  <cp:revision>2</cp:revision>
  <dcterms:created xsi:type="dcterms:W3CDTF">2021-11-18T15:16:16Z</dcterms:created>
  <dcterms:modified xsi:type="dcterms:W3CDTF">2021-11-19T14:21:21Z</dcterms:modified>
</cp:coreProperties>
</file>