
<file path=[Content_Types].xml><?xml version="1.0" encoding="utf-8"?>
<Types xmlns="http://schemas.openxmlformats.org/package/2006/content-types"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1ECE-F451-4352-815E-2A1912837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32BF4-131E-4DE0-AA4B-37467564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B9CE-7AB0-4A48-921D-762C0444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EFD4-4B02-436E-8705-4BDA74B3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9D7-DC88-4FF5-AD69-5234EB3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7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42C-37F5-4B93-8305-34EAEA31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97DD5-BC77-46D0-8370-6495495A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D588-C48D-4111-9342-DF861393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CB22-BEE7-45A5-9CF0-C3332950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1D29-DA35-4D54-99B7-03F3A952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44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F7BD3-08D1-4162-8931-E09FF652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C0086-504F-46D3-BF9E-06EDA51F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375A-7568-487A-863D-E5D389E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CA3D-05BA-4B7A-9489-E43B6BD3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42EC-AC56-4D06-9BB0-74D5279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9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4CA-49F7-45B0-B83C-6CAB67B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A68F-2D3D-4A0D-AC04-26E8EEC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0D82-2A48-4292-B490-18166D90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0626-3238-421F-8FAB-478BAC63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8A76-E90F-47A9-91FC-D138616F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26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24C-D5D9-43C5-9706-4382574E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47DB-56D2-42D0-95B7-718E5B3C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71A-15BA-45FB-8D01-6549EE2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CC42-F63C-41E8-B675-4F2ADF46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CDD7-7A1A-4F2E-B0E3-6961D04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300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B823-EAE8-4E90-A849-0EE2CD72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3F8B-68C6-41DC-9E0A-5586EF7E3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FB81-3DEF-42EE-B349-65040F78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DC846-0031-43BC-BFE0-B184388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5AEF-21AB-4B5B-BA3F-B5E90873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1B-DE58-4316-8A25-02081CF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07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085-A727-497F-A4EF-A69313EF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C58E6-0792-451B-B41A-A69C0BD0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995BC-E310-4B26-9487-FD6A1B7D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FD53-E29F-4DFA-A2EB-29FE11D0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7C04F-C135-4F74-AA97-9C1003825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54630-F9D2-495F-81F0-A46FA58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AB3C3-812F-482A-B3DB-2B2B0B5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E035F-7E8F-40A8-A43A-68F1228B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30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C77E-9ADE-4F87-AD78-B8CB8691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2C3F-227B-46A4-B784-C3946833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D7AF-2DF5-4EA2-A924-F4897C31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064FC-F84E-48F5-9011-C4F45B56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88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67F77-5874-42EC-A034-85E0B1E5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69546-0264-46D2-9B04-BB69E912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8832-2942-4119-9D6D-CF461C7F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015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9DA1-8D4D-4E78-A624-439DC976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61AF-6C20-4517-B283-F6A4C2FA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7CC1-3D8B-4774-99E0-5C9E5BAF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7710-AB6A-49DF-8169-5C492860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E9744-4B9C-49EC-BF3B-E14E10A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A1E0-0476-4786-8EEA-6CB889D4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18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3705-99F7-4693-848E-D5DC852B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5BC1C-0ABB-4BD1-9AEE-0081F2D53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B4064-CE01-4EB7-A116-C8DC9B4A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C45F3-5619-4F4E-A5BD-A24B2C82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C5B0-8D19-41B5-9B25-26EA68D2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DC9F-1C11-488C-9694-33CFFF96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0DAB6-F1CA-4F08-8EAA-7B374C18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8040-2A4B-4F53-A378-43E471C3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585F-BCC8-42C9-BBEF-EE9C43C5D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672A-2938-4686-83CD-0A80C2B0478D}" type="datetimeFigureOut">
              <a:rPr lang="en-IE" smtClean="0"/>
              <a:t>18/04/2021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DBB7-6AB5-4E1C-BCD6-CD8DF9811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6FBE-323D-4602-BB26-D378B7AE2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60A4-54D2-475C-8985-2424CCE15E4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78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text, outdoor, sign, crowd&#10;&#10;Description automatically generated">
            <a:extLst>
              <a:ext uri="{FF2B5EF4-FFF2-40B4-BE49-F238E27FC236}">
                <a16:creationId xmlns:a16="http://schemas.microsoft.com/office/drawing/2014/main" id="{92DE4286-6F5B-4E05-A879-3BE0621B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5327" b="85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0912-6B66-401D-B3A0-DC14AB9B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667" y="3162486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latin typeface="Bahnschrift" panose="020B0502040204020203" pitchFamily="34" charset="0"/>
              </a:rPr>
              <a:t>Physics Presentation</a:t>
            </a:r>
            <a:endParaRPr lang="en-IE" sz="6600" dirty="0">
              <a:latin typeface="Bahnschrift" panose="020B05020402040202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3C382-20CE-4D68-8444-FEA052933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latin typeface="Bahnschrift" panose="020B0502040204020203" pitchFamily="34" charset="0"/>
              </a:rPr>
              <a:t>- Jack Cleary – A00269640</a:t>
            </a:r>
            <a:endParaRPr lang="en-I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6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clouds&#10;&#10;Description automatically generated">
            <a:extLst>
              <a:ext uri="{FF2B5EF4-FFF2-40B4-BE49-F238E27FC236}">
                <a16:creationId xmlns:a16="http://schemas.microsoft.com/office/drawing/2014/main" id="{CF9A97D5-6E80-447A-870A-8FFF2F973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5447" b="1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D54E24-67CD-47F4-834A-E56A698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34" y="266324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GB" sz="4800" b="1" u="sng" dirty="0">
                <a:latin typeface="Bahnschrift" panose="020B0502040204020203" pitchFamily="34" charset="0"/>
              </a:rPr>
              <a:t>Colliders</a:t>
            </a:r>
            <a:endParaRPr lang="en-IE" sz="4800" b="1" u="sng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BD287C-0CFC-438C-8D70-0758D14F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34" y="3282348"/>
            <a:ext cx="4823883" cy="972180"/>
          </a:xfrm>
        </p:spPr>
        <p:txBody>
          <a:bodyPr anchor="b">
            <a:normAutofit fontScale="62500" lnSpcReduction="20000"/>
          </a:bodyPr>
          <a:lstStyle/>
          <a:p>
            <a:pPr algn="l"/>
            <a:r>
              <a:rPr lang="en-GB" sz="1700" b="1" dirty="0">
                <a:latin typeface="Bahnschrift" panose="020B0502040204020203" pitchFamily="34" charset="0"/>
              </a:rPr>
              <a:t>Colliders are present throughout </a:t>
            </a:r>
            <a:r>
              <a:rPr lang="en-GB" sz="1700" b="1" i="1" dirty="0">
                <a:latin typeface="Bahnschrift" panose="020B0502040204020203" pitchFamily="34" charset="0"/>
              </a:rPr>
              <a:t>Redeemer’s Crusade </a:t>
            </a:r>
            <a:r>
              <a:rPr lang="en-GB" sz="1700" b="1" dirty="0">
                <a:latin typeface="Bahnschrift" panose="020B0502040204020203" pitchFamily="34" charset="0"/>
              </a:rPr>
              <a:t>in the form of level boundaries, world objects, enemies and the player themselves.</a:t>
            </a:r>
          </a:p>
          <a:p>
            <a:pPr algn="l"/>
            <a:endParaRPr lang="en-GB" sz="1700" b="1" i="1" dirty="0">
              <a:latin typeface="Bahnschrift" panose="020B0502040204020203" pitchFamily="34" charset="0"/>
            </a:endParaRPr>
          </a:p>
          <a:p>
            <a:pPr algn="l"/>
            <a:r>
              <a:rPr lang="en-GB" sz="1700" i="1" dirty="0">
                <a:latin typeface="Bahnschrift" panose="020B0502040204020203" pitchFamily="34" charset="0"/>
              </a:rPr>
              <a:t>In the image to the right, level boundary colliders are denoted in red. The bushes, chest and player also have colliders present.</a:t>
            </a:r>
            <a:endParaRPr lang="en-IE" sz="1700" i="1" dirty="0">
              <a:latin typeface="Bahnschrift" panose="020B0502040204020203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BE5B8A-E2C4-4A19-9791-D7D43E3AF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6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032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clouds&#10;&#10;Description automatically generated">
            <a:extLst>
              <a:ext uri="{FF2B5EF4-FFF2-40B4-BE49-F238E27FC236}">
                <a16:creationId xmlns:a16="http://schemas.microsoft.com/office/drawing/2014/main" id="{CF9A97D5-6E80-447A-870A-8FFF2F973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5447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D54E24-67CD-47F4-834A-E56A698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34" y="266324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GB" sz="4800" b="1" u="sng" dirty="0">
                <a:latin typeface="Bahnschrift" panose="020B0502040204020203" pitchFamily="34" charset="0"/>
              </a:rPr>
              <a:t>Triggers</a:t>
            </a:r>
            <a:endParaRPr lang="en-IE" sz="4800" b="1" u="sng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BD287C-0CFC-438C-8D70-0758D14F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15" y="3427979"/>
            <a:ext cx="4823883" cy="97218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GB" sz="1200" b="1" dirty="0">
                <a:latin typeface="Bahnschrift" panose="020B0502040204020203" pitchFamily="34" charset="0"/>
              </a:rPr>
              <a:t>Triggers are present throughout </a:t>
            </a:r>
            <a:r>
              <a:rPr lang="en-GB" sz="1200" b="1" i="1" dirty="0">
                <a:latin typeface="Bahnschrift" panose="020B0502040204020203" pitchFamily="34" charset="0"/>
              </a:rPr>
              <a:t>Redeemer’s Crusade </a:t>
            </a:r>
            <a:r>
              <a:rPr lang="en-GB" sz="1200" b="1" dirty="0">
                <a:latin typeface="Bahnschrift" panose="020B0502040204020203" pitchFamily="34" charset="0"/>
              </a:rPr>
              <a:t>in the form of hitboxes and at the end of levels.</a:t>
            </a:r>
          </a:p>
          <a:p>
            <a:pPr algn="l"/>
            <a:endParaRPr lang="en-GB" sz="1100" b="1" i="1" dirty="0">
              <a:latin typeface="Bahnschrift" panose="020B0502040204020203" pitchFamily="34" charset="0"/>
            </a:endParaRPr>
          </a:p>
          <a:p>
            <a:pPr algn="l"/>
            <a:r>
              <a:rPr lang="en-GB" sz="1200" i="1" dirty="0">
                <a:latin typeface="Bahnschrift" panose="020B0502040204020203" pitchFamily="34" charset="0"/>
              </a:rPr>
              <a:t>In the image to the right, the door with stairs is a trigger. It only allows the player to pass when they have reached the correct amount of points.</a:t>
            </a:r>
            <a:endParaRPr lang="en-IE" sz="1200" i="1" dirty="0">
              <a:latin typeface="Bahnschrift" panose="020B0502040204020203" pitchFamily="34" charset="0"/>
            </a:endParaRPr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DE842-6545-4DCC-8C5B-C1F804509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1" r="4748" b="-2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314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clouds&#10;&#10;Description automatically generated">
            <a:extLst>
              <a:ext uri="{FF2B5EF4-FFF2-40B4-BE49-F238E27FC236}">
                <a16:creationId xmlns:a16="http://schemas.microsoft.com/office/drawing/2014/main" id="{CF9A97D5-6E80-447A-870A-8FFF2F973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5447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D54E24-67CD-47F4-834A-E56A698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33" y="266324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GB" sz="4800" b="1" u="sng" dirty="0">
                <a:latin typeface="Bahnschrift" panose="020B0502040204020203" pitchFamily="34" charset="0"/>
              </a:rPr>
              <a:t>Effectors</a:t>
            </a:r>
            <a:endParaRPr lang="en-IE" sz="4800" b="1" u="sng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BD287C-0CFC-438C-8D70-0758D14F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33" y="3427979"/>
            <a:ext cx="4823883" cy="1189126"/>
          </a:xfrm>
        </p:spPr>
        <p:txBody>
          <a:bodyPr anchor="b">
            <a:noAutofit/>
          </a:bodyPr>
          <a:lstStyle/>
          <a:p>
            <a:pPr algn="l"/>
            <a:endParaRPr lang="en-GB" sz="1100" b="1" dirty="0">
              <a:latin typeface="Bahnschrift" panose="020B0502040204020203" pitchFamily="34" charset="0"/>
            </a:endParaRPr>
          </a:p>
          <a:p>
            <a:pPr algn="l"/>
            <a:endParaRPr lang="en-GB" sz="1100" b="1" dirty="0">
              <a:latin typeface="Bahnschrift" panose="020B0502040204020203" pitchFamily="34" charset="0"/>
            </a:endParaRPr>
          </a:p>
          <a:p>
            <a:pPr algn="l"/>
            <a:r>
              <a:rPr lang="en-GB" sz="1100" b="1" dirty="0">
                <a:latin typeface="Bahnschrift" panose="020B0502040204020203" pitchFamily="34" charset="0"/>
              </a:rPr>
              <a:t>An area effector is present in </a:t>
            </a:r>
            <a:r>
              <a:rPr lang="en-GB" sz="1100" b="1" i="1" dirty="0">
                <a:latin typeface="Bahnschrift" panose="020B0502040204020203" pitchFamily="34" charset="0"/>
              </a:rPr>
              <a:t>Redeemer’s Crusade </a:t>
            </a:r>
            <a:r>
              <a:rPr lang="en-GB" sz="1100" b="1" dirty="0">
                <a:latin typeface="Bahnschrift" panose="020B0502040204020203" pitchFamily="34" charset="0"/>
              </a:rPr>
              <a:t>in the form of quicksand.</a:t>
            </a:r>
          </a:p>
          <a:p>
            <a:pPr algn="l"/>
            <a:endParaRPr lang="en-GB" sz="1100" b="1" i="1" dirty="0">
              <a:latin typeface="Bahnschrift" panose="020B0502040204020203" pitchFamily="34" charset="0"/>
            </a:endParaRPr>
          </a:p>
          <a:p>
            <a:pPr algn="l"/>
            <a:r>
              <a:rPr lang="en-GB" sz="1100" b="1" i="1" dirty="0">
                <a:latin typeface="Bahnschrift" panose="020B0502040204020203" pitchFamily="34" charset="0"/>
              </a:rPr>
              <a:t>I</a:t>
            </a:r>
            <a:r>
              <a:rPr lang="en-GB" sz="1100" i="1" dirty="0">
                <a:latin typeface="Bahnschrift" panose="020B0502040204020203" pitchFamily="34" charset="0"/>
              </a:rPr>
              <a:t>n the image to the right, the brown area is connected to an area effector (green outline), where if the player or an enemy walks within it, it alters their speed.</a:t>
            </a:r>
            <a:endParaRPr lang="en-IE" sz="1100" i="1" dirty="0">
              <a:latin typeface="Bahnschrift" panose="020B0502040204020203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103E5-04C0-4B56-A0C7-2C0C3C827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7" r="3181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82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clouds&#10;&#10;Description automatically generated">
            <a:extLst>
              <a:ext uri="{FF2B5EF4-FFF2-40B4-BE49-F238E27FC236}">
                <a16:creationId xmlns:a16="http://schemas.microsoft.com/office/drawing/2014/main" id="{CF9A97D5-6E80-447A-870A-8FFF2F9737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5447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D54E24-67CD-47F4-834A-E56A698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33" y="2663249"/>
            <a:ext cx="4666470" cy="63836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u="sng" dirty="0">
                <a:latin typeface="Bahnschrift" panose="020B0502040204020203" pitchFamily="34" charset="0"/>
              </a:rPr>
              <a:t>Joints</a:t>
            </a:r>
            <a:endParaRPr lang="en-IE" sz="4800" b="1" u="sng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BD287C-0CFC-438C-8D70-0758D14F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02" y="3427979"/>
            <a:ext cx="4823883" cy="1189126"/>
          </a:xfrm>
        </p:spPr>
        <p:txBody>
          <a:bodyPr anchor="b">
            <a:noAutofit/>
          </a:bodyPr>
          <a:lstStyle/>
          <a:p>
            <a:pPr algn="l"/>
            <a:endParaRPr lang="en-GB" sz="1100" b="1" dirty="0">
              <a:latin typeface="Bahnschrift" panose="020B0502040204020203" pitchFamily="34" charset="0"/>
            </a:endParaRPr>
          </a:p>
          <a:p>
            <a:pPr algn="l"/>
            <a:endParaRPr lang="en-GB" sz="1100" b="1" dirty="0">
              <a:latin typeface="Bahnschrift" panose="020B0502040204020203" pitchFamily="34" charset="0"/>
            </a:endParaRPr>
          </a:p>
          <a:p>
            <a:pPr algn="l"/>
            <a:r>
              <a:rPr lang="en-GB" sz="1100" b="1" dirty="0">
                <a:latin typeface="Bahnschrift" panose="020B0502040204020203" pitchFamily="34" charset="0"/>
              </a:rPr>
              <a:t>Joints are present within </a:t>
            </a:r>
            <a:r>
              <a:rPr lang="en-GB" sz="1100" b="1" i="1" dirty="0">
                <a:latin typeface="Bahnschrift" panose="020B0502040204020203" pitchFamily="34" charset="0"/>
              </a:rPr>
              <a:t>Redeemer’s Crusade </a:t>
            </a:r>
            <a:r>
              <a:rPr lang="en-GB" sz="1100" b="1" dirty="0">
                <a:latin typeface="Bahnschrift" panose="020B0502040204020203" pitchFamily="34" charset="0"/>
              </a:rPr>
              <a:t>in the form of moveable objects.</a:t>
            </a:r>
            <a:endParaRPr lang="en-GB" sz="1100" b="1" i="1" dirty="0">
              <a:latin typeface="Bahnschrift" panose="020B0502040204020203" pitchFamily="34" charset="0"/>
            </a:endParaRPr>
          </a:p>
          <a:p>
            <a:pPr algn="l"/>
            <a:endParaRPr lang="en-GB" sz="1100" b="1" i="1" dirty="0">
              <a:latin typeface="Bahnschrift" panose="020B0502040204020203" pitchFamily="34" charset="0"/>
            </a:endParaRPr>
          </a:p>
          <a:p>
            <a:pPr algn="l"/>
            <a:r>
              <a:rPr lang="en-GB" sz="1100" b="1" i="1" dirty="0">
                <a:latin typeface="Bahnschrift" panose="020B0502040204020203" pitchFamily="34" charset="0"/>
              </a:rPr>
              <a:t>I</a:t>
            </a:r>
            <a:r>
              <a:rPr lang="en-GB" sz="1100" i="1" dirty="0">
                <a:latin typeface="Bahnschrift" panose="020B0502040204020203" pitchFamily="34" charset="0"/>
              </a:rPr>
              <a:t>n the gif to the right, the plant moves around its hinge when contacted by the player.</a:t>
            </a:r>
            <a:endParaRPr lang="en-IE" sz="1100" i="1" dirty="0">
              <a:latin typeface="Bahnschrift" panose="020B0502040204020203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hinge">
            <a:hlinkClick r:id="" action="ppaction://media"/>
            <a:extLst>
              <a:ext uri="{FF2B5EF4-FFF2-40B4-BE49-F238E27FC236}">
                <a16:creationId xmlns:a16="http://schemas.microsoft.com/office/drawing/2014/main" id="{261B8C22-11CE-4BC6-8E6F-C26F1A0CB7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96390" y="1564843"/>
            <a:ext cx="4850214" cy="4462518"/>
          </a:xfrm>
          <a:prstGeom prst="rect">
            <a:avLst/>
          </a:prstGeom>
          <a:effectLst>
            <a:outerShdw blurRad="1651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2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0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2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191</Words>
  <Application>Microsoft Office PowerPoint</Application>
  <PresentationFormat>Widescreen</PresentationFormat>
  <Paragraphs>22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Physics Presentation</vt:lpstr>
      <vt:lpstr>Colliders</vt:lpstr>
      <vt:lpstr>Triggers</vt:lpstr>
      <vt:lpstr>Effectors</vt:lpstr>
      <vt:lpstr>Joints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Presentation</dc:title>
  <dc:creator>Jack Cleary</dc:creator>
  <cp:lastModifiedBy>Jack Cleary</cp:lastModifiedBy>
  <cp:revision>4</cp:revision>
  <dcterms:created xsi:type="dcterms:W3CDTF">2021-04-18T17:57:08Z</dcterms:created>
  <dcterms:modified xsi:type="dcterms:W3CDTF">2021-04-18T18:33:32Z</dcterms:modified>
</cp:coreProperties>
</file>