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4BCA-2AB6-F7C2-88EB-EFFA2F483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D4D2B-9C7C-00EE-A8D2-C35CEA32E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E9AD-5A83-D029-6DF4-675B1E85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03EDA-FECE-AF0E-A43B-E1E429EA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A4B1-7829-4267-EA3B-B1A18ADF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50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DAEC-0697-3B9A-EEB7-951946B9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8E38-5CDD-0E3A-D5AA-A3A5386C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14AA-0E07-195C-B538-205438DF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0CF-2421-E8E1-9219-981A00F4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8C8F-5F72-623E-E825-09EAF8C4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18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5D913-6688-1F53-5FE1-4DA40FC8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069C-9544-5AB0-EC2E-87D607E41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088A-917E-BA92-271C-3A8C0630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EA10-5050-84BA-1155-C5B6D405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38ED-1DCB-3A3B-9137-30245FDD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0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5ED4-684A-1B13-6EE6-A6A61840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5964-1898-7A38-D688-F8745B56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EE08-0C17-D78F-0FB8-A7874C8D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A3AF-FF27-4A01-71B6-0F901215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A08F-D517-C3B4-4286-6A70190B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1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4755-AFB9-E1F3-03F1-DA3A05CB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E510A-297B-A39D-8A44-29519C94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ED8B-4186-4952-D526-53AB9A86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CEE6-3675-A47A-1DF5-6C22C315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23E3-69E7-34C4-2B51-822CA30E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662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8CE-A82B-CFCC-BB9C-F36ACFF2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D7FA-F7CA-34DC-55C3-0C7451A4B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A7F4A-CC80-2216-3C16-F130FB59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35BE5-F004-4F56-BE47-F80738F9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810CA-6BF3-4318-D3A4-8575D524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6560-8D92-26D2-8CF2-B30A0BFA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2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7361-D3B8-9092-CF91-1FEB1B58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4964F-06F1-D38A-AF8B-481561B8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5954-52F1-769E-98AF-D1706DAD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73569-6431-F4F1-CBA3-3446C14F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1E694-92A3-05E0-DBB5-556A920B5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BD39-56F5-D3E3-797B-0A313C29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6282B-6EC5-7C57-48E6-F7014B1F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44A8B-04B5-725A-A4C9-121899A4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9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E709-9E1F-38C3-C30E-9D26D833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3AD3D-DDFD-4DB9-E1B3-E9D58871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C5D11-C5C5-3332-C282-2CDF67EB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6FFA7-BFAE-1550-B40E-F23EB9DA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23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89B3A-B7A2-A66E-D6A8-69F0B34F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CF33C-3E9C-91D5-2439-17C616C8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D415D-5646-A65A-F120-716AE5FC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426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C7BB-ACA9-5110-F10C-B3CF7C43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B11E-554D-0A90-48E7-10E98F52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FB9B-B13A-BC18-467A-3E998C22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E32D-48F3-6AF1-181B-F23ECDDD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69A2-B1DF-DE45-4723-CFE18B8F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1918-4252-AABB-102C-215F14AC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93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2D75-34D2-0454-6FC2-C8D37BA7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A0BB2-F1D6-F197-B951-6A2D6EC86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CAFF4-7273-AE58-3298-3C39DE10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110E-E660-39DE-BB24-BDDE817C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E392C-24EA-20BD-C8BD-116F5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4C79-E224-A9D9-10CC-294D37C9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302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39D1D-DA43-EB21-A7D1-735CFF41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8053-BBAF-67E8-F1FE-B14B562F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01C2-1497-E1F4-411E-7A0FEEFA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08CC7-AE45-4E5D-A621-7C5B1D3599D7}" type="datetimeFigureOut">
              <a:rPr lang="en-IE" smtClean="0"/>
              <a:t>25/04/2024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71EC-A0BB-47CA-D19B-2745A2375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47D7-EAE9-B111-38A0-81C19ADC5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DEA84-1E13-4DCE-AFF1-1811415E69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4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22860-4E49-9E2D-3DF5-29CC23B63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853" b="5598"/>
          <a:stretch/>
        </p:blipFill>
        <p:spPr>
          <a:xfrm>
            <a:off x="20" y="2998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2CC63-F297-92B8-A0C9-1C9C82D8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Final Android Project (FAP)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E7FB-0847-88F5-2A40-7287F733A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5459"/>
            <a:ext cx="9144000" cy="1098395"/>
          </a:xfrm>
        </p:spPr>
        <p:txBody>
          <a:bodyPr>
            <a:normAutofit/>
          </a:bodyPr>
          <a:lstStyle/>
          <a:p>
            <a:r>
              <a:rPr lang="en-IE" dirty="0" err="1">
                <a:solidFill>
                  <a:srgbClr val="FFFFFF"/>
                </a:solidFill>
              </a:rPr>
              <a:t>Mqtt</a:t>
            </a:r>
            <a:r>
              <a:rPr lang="en-IE" dirty="0">
                <a:solidFill>
                  <a:srgbClr val="FFFFFF"/>
                </a:solidFill>
              </a:rPr>
              <a:t>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29E7D-3B2C-DDA7-2197-42AE4C52C701}"/>
              </a:ext>
            </a:extLst>
          </p:cNvPr>
          <p:cNvSpPr txBox="1"/>
          <p:nvPr/>
        </p:nvSpPr>
        <p:spPr>
          <a:xfrm>
            <a:off x="2048656" y="5302555"/>
            <a:ext cx="8619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https://github.com/A00287845/Final-Project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0B716DE-FC7E-8328-16FE-23AD6451B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51" y="4603408"/>
            <a:ext cx="1673901" cy="21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diagram of a application&#10;&#10;Description automatically generated">
            <a:extLst>
              <a:ext uri="{FF2B5EF4-FFF2-40B4-BE49-F238E27FC236}">
                <a16:creationId xmlns:a16="http://schemas.microsoft.com/office/drawing/2014/main" id="{BB8DDD1B-F77D-E42F-CE78-6577990EA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45" y="643466"/>
            <a:ext cx="5694967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0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application&#10;&#10;Description automatically generated">
            <a:extLst>
              <a:ext uri="{FF2B5EF4-FFF2-40B4-BE49-F238E27FC236}">
                <a16:creationId xmlns:a16="http://schemas.microsoft.com/office/drawing/2014/main" id="{BB8DDD1B-F77D-E42F-CE78-6577990EA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72" y="-1301370"/>
            <a:ext cx="14570439" cy="14229144"/>
          </a:xfrm>
        </p:spPr>
      </p:pic>
    </p:spTree>
    <p:extLst>
      <p:ext uri="{BB962C8B-B14F-4D97-AF65-F5344CB8AC3E}">
        <p14:creationId xmlns:p14="http://schemas.microsoft.com/office/powerpoint/2010/main" val="178845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application&#10;&#10;Description automatically generated">
            <a:extLst>
              <a:ext uri="{FF2B5EF4-FFF2-40B4-BE49-F238E27FC236}">
                <a16:creationId xmlns:a16="http://schemas.microsoft.com/office/drawing/2014/main" id="{BB8DDD1B-F77D-E42F-CE78-6577990EA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8" y="-7114572"/>
            <a:ext cx="14570439" cy="14229144"/>
          </a:xfrm>
        </p:spPr>
      </p:pic>
    </p:spTree>
    <p:extLst>
      <p:ext uri="{BB962C8B-B14F-4D97-AF65-F5344CB8AC3E}">
        <p14:creationId xmlns:p14="http://schemas.microsoft.com/office/powerpoint/2010/main" val="111317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application&#10;&#10;Description automatically generated">
            <a:extLst>
              <a:ext uri="{FF2B5EF4-FFF2-40B4-BE49-F238E27FC236}">
                <a16:creationId xmlns:a16="http://schemas.microsoft.com/office/drawing/2014/main" id="{BB8DDD1B-F77D-E42F-CE78-6577990EA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6320" y="-1658152"/>
            <a:ext cx="14570439" cy="14229144"/>
          </a:xfrm>
        </p:spPr>
      </p:pic>
    </p:spTree>
    <p:extLst>
      <p:ext uri="{BB962C8B-B14F-4D97-AF65-F5344CB8AC3E}">
        <p14:creationId xmlns:p14="http://schemas.microsoft.com/office/powerpoint/2010/main" val="124670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F332DA-68FE-E182-0551-C922526A1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65" y="0"/>
            <a:ext cx="4605703" cy="74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8C67F590-B5AC-7C46-B8F1-55E40E77B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23" y="-103649"/>
            <a:ext cx="3277954" cy="6961649"/>
          </a:xfrm>
        </p:spPr>
      </p:pic>
    </p:spTree>
    <p:extLst>
      <p:ext uri="{BB962C8B-B14F-4D97-AF65-F5344CB8AC3E}">
        <p14:creationId xmlns:p14="http://schemas.microsoft.com/office/powerpoint/2010/main" val="108784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6A1B36-D1CE-FC7C-C731-B719BDC32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-126244"/>
            <a:ext cx="3290256" cy="7110487"/>
          </a:xfrm>
        </p:spPr>
      </p:pic>
    </p:spTree>
    <p:extLst>
      <p:ext uri="{BB962C8B-B14F-4D97-AF65-F5344CB8AC3E}">
        <p14:creationId xmlns:p14="http://schemas.microsoft.com/office/powerpoint/2010/main" val="388183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5B5D7964-C41B-9E18-E8EE-1922DAA3C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8A9B4-F060-35BB-6175-459BC061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59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Final Android Project (FAP)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A00287845: Eoghan Sullivan</dc:creator>
  <cp:lastModifiedBy>A00287845: Eoghan Sullivan</cp:lastModifiedBy>
  <cp:revision>2</cp:revision>
  <dcterms:created xsi:type="dcterms:W3CDTF">2024-04-25T06:31:26Z</dcterms:created>
  <dcterms:modified xsi:type="dcterms:W3CDTF">2024-04-25T06:53:10Z</dcterms:modified>
</cp:coreProperties>
</file>