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514D3-C2CE-46E8-B430-C8B32C82BA5F}" v="1" dt="2018-10-16T15:41:54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wei Yan" userId="S::zewei.yan@smu.ca::f60efb39-5293-4be0-b176-6aa3f79f8ede" providerId="AD" clId="Web-{1415F098-D9D7-4FA9-BABB-5DE8391D1C2B}"/>
    <pc:docChg chg="addSld modSld">
      <pc:chgData name="Zewei Yan" userId="S::zewei.yan@smu.ca::f60efb39-5293-4be0-b176-6aa3f79f8ede" providerId="AD" clId="Web-{1415F098-D9D7-4FA9-BABB-5DE8391D1C2B}" dt="2018-10-16T15:48:16.995" v="38"/>
      <pc:docMkLst>
        <pc:docMk/>
      </pc:docMkLst>
      <pc:sldChg chg="addSp delSp modSp">
        <pc:chgData name="Zewei Yan" userId="S::zewei.yan@smu.ca::f60efb39-5293-4be0-b176-6aa3f79f8ede" providerId="AD" clId="Web-{1415F098-D9D7-4FA9-BABB-5DE8391D1C2B}" dt="2018-10-16T14:31:43.523" v="21"/>
        <pc:sldMkLst>
          <pc:docMk/>
          <pc:sldMk cId="0" sldId="259"/>
        </pc:sldMkLst>
        <pc:spChg chg="add del mod">
          <ac:chgData name="Zewei Yan" userId="S::zewei.yan@smu.ca::f60efb39-5293-4be0-b176-6aa3f79f8ede" providerId="AD" clId="Web-{1415F098-D9D7-4FA9-BABB-5DE8391D1C2B}" dt="2018-10-16T14:31:43.523" v="21"/>
          <ac:spMkLst>
            <pc:docMk/>
            <pc:sldMk cId="0" sldId="259"/>
            <ac:spMk id="5" creationId="{BE00C1AD-75E5-4290-8DAB-66763EED6C0C}"/>
          </ac:spMkLst>
        </pc:spChg>
        <pc:picChg chg="del">
          <ac:chgData name="Zewei Yan" userId="S::zewei.yan@smu.ca::f60efb39-5293-4be0-b176-6aa3f79f8ede" providerId="AD" clId="Web-{1415F098-D9D7-4FA9-BABB-5DE8391D1C2B}" dt="2018-10-16T14:25:36.823" v="18"/>
          <ac:picMkLst>
            <pc:docMk/>
            <pc:sldMk cId="0" sldId="259"/>
            <ac:picMk id="4" creationId="{6470EB1E-1A09-4846-8EE2-1AB7089A2847}"/>
          </ac:picMkLst>
        </pc:picChg>
        <pc:picChg chg="add del mod ord">
          <ac:chgData name="Zewei Yan" userId="S::zewei.yan@smu.ca::f60efb39-5293-4be0-b176-6aa3f79f8ede" providerId="AD" clId="Web-{1415F098-D9D7-4FA9-BABB-5DE8391D1C2B}" dt="2018-10-16T14:31:22.975" v="20"/>
          <ac:picMkLst>
            <pc:docMk/>
            <pc:sldMk cId="0" sldId="259"/>
            <ac:picMk id="6" creationId="{A0936C44-80CD-4C41-866F-1188B5452F79}"/>
          </ac:picMkLst>
        </pc:picChg>
        <pc:picChg chg="add mod ord">
          <ac:chgData name="Zewei Yan" userId="S::zewei.yan@smu.ca::f60efb39-5293-4be0-b176-6aa3f79f8ede" providerId="AD" clId="Web-{1415F098-D9D7-4FA9-BABB-5DE8391D1C2B}" dt="2018-10-16T14:31:43.523" v="21"/>
          <ac:picMkLst>
            <pc:docMk/>
            <pc:sldMk cId="0" sldId="259"/>
            <ac:picMk id="8" creationId="{E767F285-5D60-46B9-B25D-8BD3E5479176}"/>
          </ac:picMkLst>
        </pc:picChg>
      </pc:sldChg>
      <pc:sldChg chg="modSp">
        <pc:chgData name="Zewei Yan" userId="S::zewei.yan@smu.ca::f60efb39-5293-4be0-b176-6aa3f79f8ede" providerId="AD" clId="Web-{1415F098-D9D7-4FA9-BABB-5DE8391D1C2B}" dt="2018-10-16T14:25:03.462" v="17" actId="20577"/>
        <pc:sldMkLst>
          <pc:docMk/>
          <pc:sldMk cId="0" sldId="260"/>
        </pc:sldMkLst>
        <pc:spChg chg="mod">
          <ac:chgData name="Zewei Yan" userId="S::zewei.yan@smu.ca::f60efb39-5293-4be0-b176-6aa3f79f8ede" providerId="AD" clId="Web-{1415F098-D9D7-4FA9-BABB-5DE8391D1C2B}" dt="2018-10-16T14:25:03.462" v="17" actId="20577"/>
          <ac:spMkLst>
            <pc:docMk/>
            <pc:sldMk cId="0" sldId="260"/>
            <ac:spMk id="3" creationId="{E49C6151-63C2-4E7B-B5F1-AB1B5818CF53}"/>
          </ac:spMkLst>
        </pc:spChg>
      </pc:sldChg>
      <pc:sldChg chg="addSp delSp modSp">
        <pc:chgData name="Zewei Yan" userId="S::zewei.yan@smu.ca::f60efb39-5293-4be0-b176-6aa3f79f8ede" providerId="AD" clId="Web-{1415F098-D9D7-4FA9-BABB-5DE8391D1C2B}" dt="2018-10-16T15:45:46.330" v="36"/>
        <pc:sldMkLst>
          <pc:docMk/>
          <pc:sldMk cId="0" sldId="262"/>
        </pc:sldMkLst>
        <pc:spChg chg="add del mod">
          <ac:chgData name="Zewei Yan" userId="S::zewei.yan@smu.ca::f60efb39-5293-4be0-b176-6aa3f79f8ede" providerId="AD" clId="Web-{1415F098-D9D7-4FA9-BABB-5DE8391D1C2B}" dt="2018-10-16T15:45:46.330" v="36"/>
          <ac:spMkLst>
            <pc:docMk/>
            <pc:sldMk cId="0" sldId="262"/>
            <ac:spMk id="4" creationId="{5DDA0A08-9024-4B45-8913-B8456ED744EA}"/>
          </ac:spMkLst>
        </pc:spChg>
        <pc:spChg chg="add del mod">
          <ac:chgData name="Zewei Yan" userId="S::zewei.yan@smu.ca::f60efb39-5293-4be0-b176-6aa3f79f8ede" providerId="AD" clId="Web-{1415F098-D9D7-4FA9-BABB-5DE8391D1C2B}" dt="2018-10-16T14:32:45.807" v="23"/>
          <ac:spMkLst>
            <pc:docMk/>
            <pc:sldMk cId="0" sldId="262"/>
            <ac:spMk id="4" creationId="{8725FF36-F415-4811-BE48-60116CF38567}"/>
          </ac:spMkLst>
        </pc:spChg>
        <pc:picChg chg="add del mod ord">
          <ac:chgData name="Zewei Yan" userId="S::zewei.yan@smu.ca::f60efb39-5293-4be0-b176-6aa3f79f8ede" providerId="AD" clId="Web-{1415F098-D9D7-4FA9-BABB-5DE8391D1C2B}" dt="2018-10-16T15:45:38.955" v="35"/>
          <ac:picMkLst>
            <pc:docMk/>
            <pc:sldMk cId="0" sldId="262"/>
            <ac:picMk id="5" creationId="{94A2CAF6-5494-4ECB-AC79-BC008DFB98B1}"/>
          </ac:picMkLst>
        </pc:picChg>
        <pc:picChg chg="add mod ord">
          <ac:chgData name="Zewei Yan" userId="S::zewei.yan@smu.ca::f60efb39-5293-4be0-b176-6aa3f79f8ede" providerId="AD" clId="Web-{1415F098-D9D7-4FA9-BABB-5DE8391D1C2B}" dt="2018-10-16T15:45:46.330" v="36"/>
          <ac:picMkLst>
            <pc:docMk/>
            <pc:sldMk cId="0" sldId="262"/>
            <ac:picMk id="6" creationId="{C0E24313-20D5-4728-AFF3-59C90C8E2B70}"/>
          </ac:picMkLst>
        </pc:picChg>
        <pc:picChg chg="del">
          <ac:chgData name="Zewei Yan" userId="S::zewei.yan@smu.ca::f60efb39-5293-4be0-b176-6aa3f79f8ede" providerId="AD" clId="Web-{1415F098-D9D7-4FA9-BABB-5DE8391D1C2B}" dt="2018-10-16T14:32:14.917" v="22"/>
          <ac:picMkLst>
            <pc:docMk/>
            <pc:sldMk cId="0" sldId="262"/>
            <ac:picMk id="6" creationId="{FE189720-2C95-49C8-9DD9-FF3C5D19D33B}"/>
          </ac:picMkLst>
        </pc:picChg>
      </pc:sldChg>
      <pc:sldChg chg="addSp delSp modSp new">
        <pc:chgData name="Zewei Yan" userId="S::zewei.yan@smu.ca::f60efb39-5293-4be0-b176-6aa3f79f8ede" providerId="AD" clId="Web-{1415F098-D9D7-4FA9-BABB-5DE8391D1C2B}" dt="2018-10-16T15:40:47.829" v="30" actId="20577"/>
        <pc:sldMkLst>
          <pc:docMk/>
          <pc:sldMk cId="3452331554" sldId="263"/>
        </pc:sldMkLst>
        <pc:spChg chg="mod">
          <ac:chgData name="Zewei Yan" userId="S::zewei.yan@smu.ca::f60efb39-5293-4be0-b176-6aa3f79f8ede" providerId="AD" clId="Web-{1415F098-D9D7-4FA9-BABB-5DE8391D1C2B}" dt="2018-10-16T15:40:47.829" v="30" actId="20577"/>
          <ac:spMkLst>
            <pc:docMk/>
            <pc:sldMk cId="3452331554" sldId="263"/>
            <ac:spMk id="2" creationId="{1C45F349-6963-4A08-83AC-2C56BA2B20CF}"/>
          </ac:spMkLst>
        </pc:spChg>
        <pc:spChg chg="del">
          <ac:chgData name="Zewei Yan" userId="S::zewei.yan@smu.ca::f60efb39-5293-4be0-b176-6aa3f79f8ede" providerId="AD" clId="Web-{1415F098-D9D7-4FA9-BABB-5DE8391D1C2B}" dt="2018-10-16T15:40:41.984" v="25"/>
          <ac:spMkLst>
            <pc:docMk/>
            <pc:sldMk cId="3452331554" sldId="263"/>
            <ac:spMk id="3" creationId="{3B3C38AE-0A90-4F44-88BE-CCDC4C130B48}"/>
          </ac:spMkLst>
        </pc:spChg>
        <pc:picChg chg="add mod ord">
          <ac:chgData name="Zewei Yan" userId="S::zewei.yan@smu.ca::f60efb39-5293-4be0-b176-6aa3f79f8ede" providerId="AD" clId="Web-{1415F098-D9D7-4FA9-BABB-5DE8391D1C2B}" dt="2018-10-16T15:40:41.984" v="25"/>
          <ac:picMkLst>
            <pc:docMk/>
            <pc:sldMk cId="3452331554" sldId="263"/>
            <ac:picMk id="4" creationId="{2EC80689-5EC8-4ED8-8FB9-A96C6CB11921}"/>
          </ac:picMkLst>
        </pc:picChg>
      </pc:sldChg>
      <pc:sldChg chg="addSp delSp modSp new">
        <pc:chgData name="Zewei Yan" userId="S::zewei.yan@smu.ca::f60efb39-5293-4be0-b176-6aa3f79f8ede" providerId="AD" clId="Web-{1415F098-D9D7-4FA9-BABB-5DE8391D1C2B}" dt="2018-10-16T15:48:16.995" v="38"/>
        <pc:sldMkLst>
          <pc:docMk/>
          <pc:sldMk cId="2528717717" sldId="264"/>
        </pc:sldMkLst>
        <pc:spChg chg="mod">
          <ac:chgData name="Zewei Yan" userId="S::zewei.yan@smu.ca::f60efb39-5293-4be0-b176-6aa3f79f8ede" providerId="AD" clId="Web-{1415F098-D9D7-4FA9-BABB-5DE8391D1C2B}" dt="2018-10-16T15:41:01.923" v="33" actId="20577"/>
          <ac:spMkLst>
            <pc:docMk/>
            <pc:sldMk cId="2528717717" sldId="264"/>
            <ac:spMk id="2" creationId="{442827A1-174C-456D-B913-6477644CF25E}"/>
          </ac:spMkLst>
        </pc:spChg>
        <pc:spChg chg="del">
          <ac:chgData name="Zewei Yan" userId="S::zewei.yan@smu.ca::f60efb39-5293-4be0-b176-6aa3f79f8ede" providerId="AD" clId="Web-{1415F098-D9D7-4FA9-BABB-5DE8391D1C2B}" dt="2018-10-16T15:41:11.846" v="34"/>
          <ac:spMkLst>
            <pc:docMk/>
            <pc:sldMk cId="2528717717" sldId="264"/>
            <ac:spMk id="3" creationId="{D345CFB4-3C3B-4A84-B25B-8D14974516B0}"/>
          </ac:spMkLst>
        </pc:spChg>
        <pc:spChg chg="add del mod">
          <ac:chgData name="Zewei Yan" userId="S::zewei.yan@smu.ca::f60efb39-5293-4be0-b176-6aa3f79f8ede" providerId="AD" clId="Web-{1415F098-D9D7-4FA9-BABB-5DE8391D1C2B}" dt="2018-10-16T15:48:16.995" v="38"/>
          <ac:spMkLst>
            <pc:docMk/>
            <pc:sldMk cId="2528717717" sldId="264"/>
            <ac:spMk id="7" creationId="{85D7C4EE-5128-4277-9888-26869045E84F}"/>
          </ac:spMkLst>
        </pc:spChg>
        <pc:picChg chg="add del mod ord">
          <ac:chgData name="Zewei Yan" userId="S::zewei.yan@smu.ca::f60efb39-5293-4be0-b176-6aa3f79f8ede" providerId="AD" clId="Web-{1415F098-D9D7-4FA9-BABB-5DE8391D1C2B}" dt="2018-10-16T15:46:50.428" v="37"/>
          <ac:picMkLst>
            <pc:docMk/>
            <pc:sldMk cId="2528717717" sldId="264"/>
            <ac:picMk id="4" creationId="{D23C67C7-70D1-49D6-B54D-D2AE54765557}"/>
          </ac:picMkLst>
        </pc:picChg>
        <pc:picChg chg="add mod ord">
          <ac:chgData name="Zewei Yan" userId="S::zewei.yan@smu.ca::f60efb39-5293-4be0-b176-6aa3f79f8ede" providerId="AD" clId="Web-{1415F098-D9D7-4FA9-BABB-5DE8391D1C2B}" dt="2018-10-16T15:48:16.995" v="38"/>
          <ac:picMkLst>
            <pc:docMk/>
            <pc:sldMk cId="2528717717" sldId="264"/>
            <ac:picMk id="8" creationId="{BD079539-99E7-4F1F-A972-E79D87638D28}"/>
          </ac:picMkLst>
        </pc:picChg>
      </pc:sldChg>
    </pc:docChg>
  </pc:docChgLst>
  <pc:docChgLst>
    <pc:chgData name="Aman Sharma" userId="S::aman.sharma@smu.ca::6905c4b0-ae4f-49e4-97e6-74c80989d216" providerId="AD" clId="Web-{435514D3-C2CE-46E8-B430-C8B32C82BA5F}"/>
    <pc:docChg chg="modSld">
      <pc:chgData name="Aman Sharma" userId="S::aman.sharma@smu.ca::6905c4b0-ae4f-49e4-97e6-74c80989d216" providerId="AD" clId="Web-{435514D3-C2CE-46E8-B430-C8B32C82BA5F}" dt="2018-10-16T15:41:54.635" v="0" actId="1076"/>
      <pc:docMkLst>
        <pc:docMk/>
      </pc:docMkLst>
      <pc:sldChg chg="modSp">
        <pc:chgData name="Aman Sharma" userId="S::aman.sharma@smu.ca::6905c4b0-ae4f-49e4-97e6-74c80989d216" providerId="AD" clId="Web-{435514D3-C2CE-46E8-B430-C8B32C82BA5F}" dt="2018-10-16T15:41:54.635" v="0" actId="1076"/>
        <pc:sldMkLst>
          <pc:docMk/>
          <pc:sldMk cId="0" sldId="259"/>
        </pc:sldMkLst>
        <pc:picChg chg="mod">
          <ac:chgData name="Aman Sharma" userId="S::aman.sharma@smu.ca::6905c4b0-ae4f-49e4-97e6-74c80989d216" providerId="AD" clId="Web-{435514D3-C2CE-46E8-B430-C8B32C82BA5F}" dt="2018-10-16T15:41:54.635" v="0" actId="1076"/>
          <ac:picMkLst>
            <pc:docMk/>
            <pc:sldMk cId="0" sldId="259"/>
            <ac:picMk id="8" creationId="{E767F285-5D60-46B9-B25D-8BD3E54791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59F61B-46EC-4032-9EE2-E6E0CF730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87FD2B-7C89-4683-A8EC-BB28B3816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5AF744-65F6-4E4D-90E8-361864648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98FAF-AE6C-427E-A1F5-495572E857F6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2179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91418A-7679-4E3C-B109-23587731D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5335D8-B647-4EF3-88B5-9E41A4274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4EF52-2E2C-421B-915E-13B18C46E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3B158-1FD1-4658-9959-80CA0465FA4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010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2D66F4-3D39-4A82-A5C5-3B8BA47CC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6E6343-A5BF-43FE-BC5A-A92CB64D6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480C5E-08F7-4BCD-A5AB-9490E2297E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04A92-A2C3-4B86-8A65-43517718844C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2858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4D0754-9159-4938-95C1-73EA76362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E1ADDC-385B-425A-8358-EB544AA09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637663-EA07-4432-8806-3D2A7FA15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AE645-423A-4B4A-BF55-D0542E3F7987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80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844877-2220-48FF-B055-52F5C3F21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27E70F-B5D0-4DBF-8C5B-DA34371B5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619940-97CB-41AC-A462-1FBEA74B2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11D0B-D63A-49C0-9230-A1F937BE4AAF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42129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28B7F-09F6-4CAE-979A-749BB3049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F2A6A-F818-4218-AC4F-2F4B18F9D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688CA-26E1-4FBD-8DAB-BD846C6BF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A9350-D026-4950-A166-ACA247DCE6F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77111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220E8D-D91F-43BF-ABF6-C1EF9E79E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A29CDD-5446-4EA4-99D0-6499980FC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5DF631-D2C0-4246-9503-45652BE254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87BDF-F15D-4191-B143-C4CA1A826E3D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7052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B7130E-8A25-4240-A77D-3B1D3F08B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A5D2E1-F487-483C-8955-305B7DBDC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6D2CCE-B516-4696-BD4C-8552FADDD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AB436-DFA3-49FF-888B-A2C72A02EF78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6924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B19D6B-2B4F-409E-B64B-A5752E0A7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B4B8E0-2938-434F-AD9D-5C0FD1196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C717D6-4E71-4000-86D7-5C870EBD2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5A991-1DE2-4F69-BE53-0CB1108A6CC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10542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6835-B832-4D2C-BA06-7944E6C3B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04E9C-DD1D-487C-8D9C-7CBFDBD0C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2D529-1BFF-4E5F-B625-1B36479AC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49D2-07D6-4F07-A567-41044ED3F5D7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3123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84DAD-A5CB-4499-9D68-265A4C840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05A02-2E9F-49E0-A226-28EB662CB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5AAB9-43EE-4086-9D8C-52C1443AC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ECADF-1506-4570-92DC-664F11B95EDF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50278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D3158C-5834-4F4C-87AA-ED1E2CE51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BE4F24-ACD6-4E31-BC83-007DB7CC9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0A7796-A5E1-4F7F-9112-866843FBB4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0F2556-9F50-400D-B94C-48FE539136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33CC53-5CB3-42F3-8A3E-09B10C05DD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2A8F90-29E9-4198-B3F2-BA7AE5BAAE10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Rectangle 166">
            <a:extLst>
              <a:ext uri="{FF2B5EF4-FFF2-40B4-BE49-F238E27FC236}">
                <a16:creationId xmlns:a16="http://schemas.microsoft.com/office/drawing/2014/main" id="{EE9A0F42-E2C1-4B31-969D-0D19DA7C22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250" y="1484313"/>
            <a:ext cx="5329238" cy="5508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en-US" altLang="zh-CN" sz="4800">
                <a:solidFill>
                  <a:srgbClr val="003300"/>
                </a:solidFill>
              </a:rPr>
              <a:t>Case5</a:t>
            </a:r>
            <a:endParaRPr kumimoji="0" lang="es-ES" altLang="zh-CN" sz="4800">
              <a:solidFill>
                <a:srgbClr val="003300"/>
              </a:solidFill>
            </a:endParaRPr>
          </a:p>
        </p:txBody>
      </p:sp>
      <p:sp>
        <p:nvSpPr>
          <p:cNvPr id="2215" name="Rectangle 167">
            <a:extLst>
              <a:ext uri="{FF2B5EF4-FFF2-40B4-BE49-F238E27FC236}">
                <a16:creationId xmlns:a16="http://schemas.microsoft.com/office/drawing/2014/main" id="{02B8F297-6260-4191-91F7-1CBA2A0E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420938"/>
            <a:ext cx="3487738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err="1">
                <a:solidFill>
                  <a:srgbClr val="003300"/>
                </a:solidFill>
                <a:latin typeface="Arial" charset="0"/>
                <a:cs typeface="Arial" charset="0"/>
              </a:rPr>
              <a:t>Lanco</a:t>
            </a:r>
            <a:r>
              <a:rPr lang="zh-CN" altLang="en-US" sz="200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0">
                <a:solidFill>
                  <a:srgbClr val="003300"/>
                </a:solidFill>
                <a:latin typeface="Arial" charset="0"/>
                <a:cs typeface="Arial" charset="0"/>
              </a:rPr>
              <a:t>Catalogue</a:t>
            </a:r>
            <a:r>
              <a:rPr lang="zh-CN" altLang="en-US" sz="200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0">
                <a:solidFill>
                  <a:srgbClr val="003300"/>
                </a:solidFill>
                <a:latin typeface="Arial" charset="0"/>
                <a:cs typeface="Arial" charset="0"/>
              </a:rPr>
              <a:t>Sales</a:t>
            </a:r>
            <a:endParaRPr lang="es-ES" altLang="zh-CN" sz="2000">
              <a:solidFill>
                <a:srgbClr val="003300"/>
              </a:solidFill>
              <a:latin typeface="Arial" charset="0"/>
              <a:cs typeface="Arial" charset="0"/>
            </a:endParaRPr>
          </a:p>
        </p:txBody>
      </p:sp>
      <p:sp>
        <p:nvSpPr>
          <p:cNvPr id="13315" name="文本框 1">
            <a:extLst>
              <a:ext uri="{FF2B5EF4-FFF2-40B4-BE49-F238E27FC236}">
                <a16:creationId xmlns:a16="http://schemas.microsoft.com/office/drawing/2014/main" id="{B3E43F96-90CD-4C4D-A851-30EE16FF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41663"/>
            <a:ext cx="29575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zh-CN" sz="1800"/>
              <a:t>Aman Sharma​</a:t>
            </a:r>
          </a:p>
          <a:p>
            <a:endParaRPr lang="de-DE" altLang="zh-CN" sz="1800"/>
          </a:p>
          <a:p>
            <a:r>
              <a:rPr lang="de-DE" altLang="zh-CN" sz="1800"/>
              <a:t>Bhavya Ahuja​​</a:t>
            </a:r>
          </a:p>
          <a:p>
            <a:endParaRPr lang="de-DE" altLang="zh-CN" sz="1800"/>
          </a:p>
          <a:p>
            <a:r>
              <a:rPr lang="de-DE" altLang="zh-CN" sz="1800"/>
              <a:t>Maninder Kaur​​</a:t>
            </a:r>
          </a:p>
          <a:p>
            <a:endParaRPr lang="de-DE" altLang="zh-CN" sz="1800"/>
          </a:p>
          <a:p>
            <a:r>
              <a:rPr lang="de-DE" altLang="zh-CN" sz="1800"/>
              <a:t>Santhamohan Manivannan​​</a:t>
            </a:r>
          </a:p>
          <a:p>
            <a:endParaRPr lang="de-DE" altLang="zh-CN" sz="1800"/>
          </a:p>
          <a:p>
            <a:r>
              <a:rPr lang="de-DE" altLang="zh-CN" sz="1800"/>
              <a:t>Simon Achkar​​</a:t>
            </a:r>
          </a:p>
          <a:p>
            <a:endParaRPr lang="de-DE" altLang="zh-CN" sz="1800"/>
          </a:p>
          <a:p>
            <a:r>
              <a:rPr lang="de-DE" altLang="zh-CN" sz="1800"/>
              <a:t>Zewei Yan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4AFB191-6794-498E-B153-4173D209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>
              <a:defRPr/>
            </a:pPr>
            <a:r>
              <a:rPr kumimoji="0" lang="zh-CN" altLang="zh-CN">
                <a:solidFill>
                  <a:srgbClr val="003300"/>
                </a:solidFill>
              </a:rPr>
              <a:t>C</a:t>
            </a:r>
            <a:r>
              <a:rPr kumimoji="0" lang="en-US" altLang="zh-CN">
                <a:solidFill>
                  <a:srgbClr val="003300"/>
                </a:solidFill>
              </a:rPr>
              <a:t>lustering</a:t>
            </a:r>
            <a:r>
              <a:rPr kumimoji="0" lang="zh-CN" altLang="en-US">
                <a:solidFill>
                  <a:srgbClr val="003300"/>
                </a:solidFill>
              </a:rPr>
              <a:t> </a:t>
            </a:r>
            <a:r>
              <a:rPr kumimoji="0" lang="en-US" altLang="zh-CN">
                <a:solidFill>
                  <a:srgbClr val="003300"/>
                </a:solidFill>
              </a:rPr>
              <a:t>analysis</a:t>
            </a:r>
            <a:endParaRPr kumimoji="0" lang="zh-CN" altLang="en-US">
              <a:solidFill>
                <a:srgbClr val="003300"/>
              </a:solidFill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4D98C7C-F51C-4254-AE9D-B88C4ACAD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lstStyle/>
          <a:p>
            <a:pPr>
              <a:defRPr/>
            </a:pPr>
            <a:r>
              <a:rPr kumimoji="0" lang="en-US" altLang="zh-CN"/>
              <a:t>Cluster analysis, also called data segmentation, is a collection of techniques that seek</a:t>
            </a:r>
            <a:r>
              <a:rPr kumimoji="0" lang="zh-CN" altLang="zh-CN"/>
              <a:t> </a:t>
            </a:r>
            <a:r>
              <a:rPr kumimoji="0" lang="en-US" altLang="zh-CN"/>
              <a:t>to group or segment a collection of objects (i.e., observations or records) into subsets or</a:t>
            </a:r>
            <a:r>
              <a:rPr kumimoji="0" lang="zh-CN" altLang="zh-CN"/>
              <a:t> </a:t>
            </a:r>
            <a:r>
              <a:rPr kumimoji="0" lang="en-US" altLang="zh-CN"/>
              <a:t>clusters, such that those within each cluster are more closely related to one another than</a:t>
            </a:r>
            <a:r>
              <a:rPr kumimoji="0" lang="zh-CN" altLang="en-US"/>
              <a:t> </a:t>
            </a:r>
            <a:r>
              <a:rPr kumimoji="0" lang="en-US" altLang="zh-CN"/>
              <a:t>objects assigned to different clusters. </a:t>
            </a:r>
            <a:endParaRPr kumimoji="0" lang="en-GB" altLang="zh-CN"/>
          </a:p>
          <a:p>
            <a:pPr>
              <a:defRPr/>
            </a:pPr>
            <a:endParaRPr kumimoji="0" lang="en-GB" altLang="zh-CN"/>
          </a:p>
          <a:p>
            <a:pPr>
              <a:defRPr/>
            </a:pPr>
            <a:endParaRPr kumimoji="0" lang="zh-CN" altLang="en-US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DD7F-5FAE-43EB-8F34-68344227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Assumption</a:t>
            </a:r>
            <a:r>
              <a:rPr kumimoji="0" lang="en-GB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C130F-0340-451C-92F7-57DACE73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We</a:t>
            </a:r>
            <a:r>
              <a:rPr kumimoji="0" lang="zh-CN" altLang="en-US"/>
              <a:t> </a:t>
            </a:r>
            <a:r>
              <a:rPr kumimoji="0" lang="en-US" altLang="zh-CN"/>
              <a:t>consider only the days</a:t>
            </a:r>
            <a:r>
              <a:rPr kumimoji="0" lang="zh-CN" altLang="en-US"/>
              <a:t> </a:t>
            </a:r>
            <a:r>
              <a:rPr kumimoji="0" lang="en-US" altLang="zh-CN"/>
              <a:t>interval</a:t>
            </a:r>
            <a:r>
              <a:rPr kumimoji="0" lang="zh-CN" altLang="en-US"/>
              <a:t> </a:t>
            </a:r>
            <a:r>
              <a:rPr kumimoji="0" lang="en-US" altLang="zh-CN"/>
              <a:t>of</a:t>
            </a:r>
            <a:r>
              <a:rPr kumimoji="0" lang="zh-CN" altLang="en-US"/>
              <a:t> </a:t>
            </a:r>
            <a:r>
              <a:rPr kumimoji="0" lang="en-US" altLang="zh-CN"/>
              <a:t>received</a:t>
            </a:r>
            <a:r>
              <a:rPr kumimoji="0" lang="zh-CN" altLang="en-US"/>
              <a:t> </a:t>
            </a:r>
            <a:r>
              <a:rPr kumimoji="0" lang="en-US" altLang="zh-CN"/>
              <a:t>day</a:t>
            </a:r>
            <a:r>
              <a:rPr kumimoji="0" lang="zh-CN" altLang="en-US"/>
              <a:t> </a:t>
            </a:r>
            <a:r>
              <a:rPr kumimoji="0" lang="en-US" altLang="zh-CN"/>
              <a:t>and</a:t>
            </a:r>
            <a:r>
              <a:rPr kumimoji="0" lang="zh-CN" altLang="en-US"/>
              <a:t> </a:t>
            </a:r>
            <a:r>
              <a:rPr kumimoji="0" lang="en-US" altLang="zh-CN"/>
              <a:t>shipped</a:t>
            </a:r>
            <a:r>
              <a:rPr kumimoji="0" lang="zh-CN" altLang="en-US"/>
              <a:t> </a:t>
            </a:r>
            <a:r>
              <a:rPr kumimoji="0" lang="en-US" altLang="zh-CN"/>
              <a:t>day</a:t>
            </a:r>
            <a:r>
              <a:rPr kumimoji="0" lang="zh-CN" altLang="zh-CN"/>
              <a:t> </a:t>
            </a:r>
            <a:r>
              <a:rPr kumimoji="0" lang="en-US" altLang="zh-CN"/>
              <a:t>and order</a:t>
            </a:r>
            <a:r>
              <a:rPr kumimoji="0" lang="zh-CN" altLang="en-US"/>
              <a:t> </a:t>
            </a:r>
            <a:r>
              <a:rPr kumimoji="0" lang="en-US" altLang="zh-CN"/>
              <a:t>size as predictor variables.</a:t>
            </a:r>
            <a:endParaRPr kumimoji="0" lang="en-GB" altLang="zh-CN"/>
          </a:p>
          <a:p>
            <a:pPr>
              <a:defRPr/>
            </a:pPr>
            <a:r>
              <a:rPr lang="en-US" altLang="zh-CN"/>
              <a:t>We consider K=5 is the best</a:t>
            </a:r>
            <a:r>
              <a:rPr lang="zh-CN" alt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043D-2889-4012-8E81-D8789AC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>
              <a:defRPr/>
            </a:pPr>
            <a:r>
              <a:rPr kumimoji="0" lang="en-US" altLang="zh-CN"/>
              <a:t>An Intuitive Classification</a:t>
            </a:r>
            <a:br>
              <a:rPr kumimoji="0" lang="en-GB" altLang="zh-CN"/>
            </a:br>
            <a:endParaRPr lang="zh-CN" altLang="en-US"/>
          </a:p>
        </p:txBody>
      </p:sp>
      <p:pic>
        <p:nvPicPr>
          <p:cNvPr id="8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E767F285-5D60-46B9-B25D-8BD3E5479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87" y="1612557"/>
            <a:ext cx="693262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F6D7C-FB41-44E4-BD5F-76D1949B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An Intuitive Classification</a:t>
            </a:r>
            <a:br>
              <a:rPr kumimoji="0" lang="en-GB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6151-63C2-4E7B-B5F1-AB1B5818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Linear</a:t>
            </a:r>
            <a:r>
              <a:rPr lang="zh-CN" altLang="en-US"/>
              <a:t> </a:t>
            </a:r>
            <a:r>
              <a:rPr lang="en-US" altLang="zh-CN"/>
              <a:t>function:</a:t>
            </a:r>
          </a:p>
          <a:p>
            <a:r>
              <a:rPr lang="en-US" altLang="zh-CN"/>
              <a:t>Days interval =</a:t>
            </a:r>
            <a:r>
              <a:rPr lang="zh-CN" altLang="en-US"/>
              <a:t> </a:t>
            </a:r>
            <a:r>
              <a:rPr lang="mr-IN" altLang="zh-CN"/>
              <a:t>-0.027</a:t>
            </a:r>
            <a:r>
              <a:rPr lang="zh-CN" altLang="en-US"/>
              <a:t> * </a:t>
            </a:r>
            <a:r>
              <a:rPr lang="en-US" altLang="zh-CN" err="1"/>
              <a:t>order_size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 10.62 </a:t>
            </a:r>
            <a:endParaRPr lang="en-US" altLang="zh-CN"/>
          </a:p>
          <a:p>
            <a:r>
              <a:rPr lang="zh-CN" altLang="zh-CN"/>
              <a:t>=</a:t>
            </a:r>
            <a:r>
              <a:rPr lang="en-US" altLang="zh-CN"/>
              <a:t>&gt;</a:t>
            </a:r>
            <a:r>
              <a:rPr lang="zh-CN" altLang="en-US"/>
              <a:t> </a:t>
            </a: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Days interval +</a:t>
            </a:r>
            <a:r>
              <a:rPr lang="zh-CN" altLang="en-US"/>
              <a:t> </a:t>
            </a:r>
            <a:r>
              <a:rPr lang="en-US" altLang="zh-CN"/>
              <a:t>0.027</a:t>
            </a:r>
            <a:r>
              <a:rPr lang="zh-CN" altLang="en-US"/>
              <a:t>*</a:t>
            </a:r>
            <a:r>
              <a:rPr lang="en-US" altLang="zh-CN" err="1"/>
              <a:t>order_size</a:t>
            </a:r>
            <a:r>
              <a:rPr lang="zh-CN" altLang="en-US"/>
              <a:t> </a:t>
            </a:r>
            <a:r>
              <a:rPr lang="zh-CN" altLang="zh-CN"/>
              <a:t>&lt;</a:t>
            </a:r>
            <a:r>
              <a:rPr lang="zh-CN" altLang="en-US"/>
              <a:t> 10.62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then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proportion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unclaimed</a:t>
            </a:r>
            <a:r>
              <a:rPr lang="zh-CN" altLang="en-US"/>
              <a:t> </a:t>
            </a:r>
            <a:r>
              <a:rPr lang="en-US" altLang="zh-CN"/>
              <a:t>order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high.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58628-E726-4AE7-AC7C-B1B22449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z="3600"/>
              <a:t>k -</a:t>
            </a:r>
            <a:r>
              <a:rPr kumimoji="0" lang="en-US" altLang="zh-CN" sz="3600" err="1"/>
              <a:t>NearestNeighbors</a:t>
            </a:r>
            <a:r>
              <a:rPr kumimoji="0" lang="en-GB" altLang="zh-CN" sz="3600"/>
              <a:t> </a:t>
            </a:r>
            <a:r>
              <a:rPr kumimoji="0" lang="en-US" altLang="zh-CN" sz="3600" err="1"/>
              <a:t>Classfication</a:t>
            </a:r>
            <a:endParaRPr lang="zh-CN" altLang="en-US" sz="36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8E508-66A6-42C9-AFD3-813E762C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The K in KNN refers to number of nearest neighbors that the classifier will use to make its predication.</a:t>
            </a: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EF834-3111-432D-8699-46663034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sz="3600"/>
              <a:t>k -</a:t>
            </a:r>
            <a:r>
              <a:rPr kumimoji="0" lang="en-US" altLang="zh-CN" sz="3600" err="1"/>
              <a:t>NearestNeighbors</a:t>
            </a:r>
            <a:r>
              <a:rPr kumimoji="0" lang="en-GB" altLang="zh-CN" sz="3600"/>
              <a:t> </a:t>
            </a:r>
            <a:r>
              <a:rPr kumimoji="0" lang="en-US" altLang="zh-CN" sz="3600"/>
              <a:t>Classification</a:t>
            </a:r>
            <a:endParaRPr lang="zh-CN" altLang="en-US" sz="3600"/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C0E24313-20D5-4728-AFF3-59C90C8E2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F349-6963-4A08-83AC-2C56BA2B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/>
              </a:rPr>
              <a:t>Find k</a:t>
            </a:r>
            <a:endParaRPr lang="zh-CN" altLang="en-US"/>
          </a:p>
        </p:txBody>
      </p:sp>
      <p:pic>
        <p:nvPicPr>
          <p:cNvPr id="4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2EC80689-5EC8-4ED8-8FB9-A96C6CB11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27A1-174C-456D-B913-6477644C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/>
              </a:rPr>
              <a:t>kmeans</a:t>
            </a:r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BD079539-99E7-4F1F-A972-E79D87638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771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96CCFF695D040A1B4AF49FC6FD808" ma:contentTypeVersion="4" ma:contentTypeDescription="Create a new document." ma:contentTypeScope="" ma:versionID="55374080bb8a963f07a6ca4b66d7b266">
  <xsd:schema xmlns:xsd="http://www.w3.org/2001/XMLSchema" xmlns:xs="http://www.w3.org/2001/XMLSchema" xmlns:p="http://schemas.microsoft.com/office/2006/metadata/properties" xmlns:ns2="c1366aeb-29c6-4637-9b90-7eec93119e75" xmlns:ns3="fefdf4d4-91e0-4f04-b5cb-47da1a47063f" targetNamespace="http://schemas.microsoft.com/office/2006/metadata/properties" ma:root="true" ma:fieldsID="fcf3867f892130e041ae1775af23de2d" ns2:_="" ns3:_="">
    <xsd:import namespace="c1366aeb-29c6-4637-9b90-7eec93119e75"/>
    <xsd:import namespace="fefdf4d4-91e0-4f04-b5cb-47da1a470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66aeb-29c6-4637-9b90-7eec93119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df4d4-91e0-4f04-b5cb-47da1a47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A1123C-3E80-4BED-82BF-8D30359F026A}">
  <ds:schemaRefs>
    <ds:schemaRef ds:uri="c1366aeb-29c6-4637-9b90-7eec93119e75"/>
    <ds:schemaRef ds:uri="fefdf4d4-91e0-4f04-b5cb-47da1a4706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D6D29C-2ED3-4BAD-9825-D7A550BF27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PowerPoint Presentation</vt:lpstr>
      <vt:lpstr>Clustering analysis</vt:lpstr>
      <vt:lpstr>Assumption </vt:lpstr>
      <vt:lpstr>An Intuitive Classification </vt:lpstr>
      <vt:lpstr>An Intuitive Classification </vt:lpstr>
      <vt:lpstr>k -NearestNeighbors Classfication</vt:lpstr>
      <vt:lpstr>k -NearestNeighbors Classification</vt:lpstr>
      <vt:lpstr>Find k</vt:lpstr>
      <vt:lpstr>kmeans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revision>1</cp:revision>
  <dcterms:created xsi:type="dcterms:W3CDTF">2010-05-23T14:28:12Z</dcterms:created>
  <dcterms:modified xsi:type="dcterms:W3CDTF">2018-10-16T15:48:39Z</dcterms:modified>
</cp:coreProperties>
</file>