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75" r:id="rId8"/>
    <p:sldId id="260" r:id="rId9"/>
    <p:sldId id="273" r:id="rId10"/>
    <p:sldId id="261" r:id="rId11"/>
    <p:sldId id="274" r:id="rId12"/>
    <p:sldId id="262" r:id="rId13"/>
    <p:sldId id="276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7E4F-86D2-4FD2-BD5C-DC0F385E6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1ED4-2CCC-411E-B79F-8AB2A5D96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AE2E-8A53-4167-A291-B7626124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0586-E06C-4D7F-93B3-877F6866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412A-BE6D-4494-B26D-8D779DDA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34BB-D6A2-4D9F-B9AB-E3E0D00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9150-18E2-4306-AFA4-97D8F9FD6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0C07-CB19-4891-9ED6-060E52D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4AE2-BE7B-41B7-B6D6-CA6CF3AB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B36F-1044-4750-85ED-3D5D9C5B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17920-6DE0-4839-98BF-EAD754A17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AC029-9572-484B-82FC-1D4FD534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527E-EAC1-4D3B-A928-7B6D3C32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5830-F4E3-4194-AB1E-EB5AA013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A162-F1E9-43D8-996A-F9EEF7B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910-4031-421D-8AA3-63AB8DDF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557D-E341-49A3-B5ED-19361837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A273-2674-43BF-A8C6-361095E7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D8F6-9410-488B-A316-B9FED30C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E235-3E8A-4E6A-93C3-324FAC4A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19A5-56B0-4C6A-BD29-91B96ED2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CFBCC-E4CA-4340-9061-D35CCE1D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6440-7CAF-49EE-9868-563CBB71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2114-38F0-4657-831F-D6FEFA02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F605-6E9C-4B50-8B0B-94DBED60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DE2A-8180-467B-B593-8F4E276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BBFC-ED42-4F5C-9B82-487DDD056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358F5-50E8-410E-A3B2-FA6B445A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64C5-5147-4ED8-9B19-5DE29B6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FC8C-B075-4ABC-B3E2-BD00BA47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86B08-0CE1-46D2-AFC8-7D95BA4D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3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322D-634D-4C8C-AF53-92DCB795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C727-479C-437F-AD4C-1A2C5155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B4E19-FF5F-448D-BE63-7DAA369F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565D-8EEB-442C-90F6-002D35138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04239-7BD0-4ADF-ACE8-E560BA2E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E994A-99DE-4D40-B0E6-CCE8F563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77E70-0A2F-485E-B0D5-0794EAF5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9E36-6451-459D-9F39-45995287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4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B9D6-B764-4231-A6B5-1EE41CFE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1D62B-3A58-4183-9CBE-F7A14540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FEB63-51E2-4EA9-BF2F-5D326582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6B11-55F6-43FF-8B1D-60E654F9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4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8CDBB-65A1-4FB5-A20C-6E6B381E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8AF0E-DF90-4B32-A15A-40F84FC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CB255-CF97-4060-9A53-C3DB971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8CBD-C7A1-42ED-8A5B-069AEF46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3719-9BD2-454E-9E0E-A65313A7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851E-250B-4191-B753-BE847337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BAF9-429A-4A14-BE16-ED80B79A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B39F-EF13-4EE4-BBCA-0C6E75F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AB79-FBD4-488D-9382-FF81D0BD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B475-2565-451F-B8FA-93D206A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805D-8E89-4F8D-BAAF-97E8DD563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BC75-38D8-47A1-95DC-139676452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0BB2-8FD1-4134-AFF7-F957CFAA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164A-2769-45DA-8604-AE97AFE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B6A5-3F05-46D2-A66B-833F8B2B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90AC9-CCDD-40E0-AD94-B4CDBB33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5757-0444-49AA-82B5-E49E7ED7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41C6-62C9-4CAE-8B14-B8049CDA7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4A5B-C9C0-4744-954B-C703D3EAE8F3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D0D8-9EA8-4796-B100-12576C00A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1E15-751F-4D7D-9CCA-38CC148FD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E085-478C-453D-B87A-37AA2D004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9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6099-6AA5-428D-A642-916035F6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4139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Science </a:t>
            </a:r>
            <a:br>
              <a:rPr lang="en-IN" dirty="0"/>
            </a:br>
            <a:r>
              <a:rPr lang="en-IN" dirty="0"/>
              <a:t>and </a:t>
            </a:r>
            <a:br>
              <a:rPr lang="en-IN" dirty="0"/>
            </a:br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E39F5-3D9C-40CE-B637-22F0AF1B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4026107"/>
            <a:ext cx="9144000" cy="1655762"/>
          </a:xfrm>
        </p:spPr>
        <p:txBody>
          <a:bodyPr/>
          <a:lstStyle/>
          <a:p>
            <a:r>
              <a:rPr lang="en-IN" dirty="0"/>
              <a:t>With R </a:t>
            </a:r>
          </a:p>
        </p:txBody>
      </p:sp>
    </p:spTree>
    <p:extLst>
      <p:ext uri="{BB962C8B-B14F-4D97-AF65-F5344CB8AC3E}">
        <p14:creationId xmlns:p14="http://schemas.microsoft.com/office/powerpoint/2010/main" val="183068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2AB423-E0B3-41DF-AE01-B2818F14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3" y="1252025"/>
            <a:ext cx="10919848" cy="52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3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AFDCD7CC-C4ED-40A5-9891-4DF56FC5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873250"/>
            <a:ext cx="9207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AD3E72-CBE6-4DAC-A38C-A2F9CB4A0D13}"/>
              </a:ext>
            </a:extLst>
          </p:cNvPr>
          <p:cNvSpPr/>
          <p:nvPr/>
        </p:nvSpPr>
        <p:spPr>
          <a:xfrm>
            <a:off x="4490759" y="2704565"/>
            <a:ext cx="3449021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17032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AFDCD7CC-C4ED-40A5-9891-4DF56FC5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6" y="508683"/>
            <a:ext cx="6709215" cy="226725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6CB87D-767C-4520-BB2A-DC4C1ACFC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60089" r="1031" b="-3205"/>
          <a:stretch/>
        </p:blipFill>
        <p:spPr>
          <a:xfrm>
            <a:off x="720383" y="4248442"/>
            <a:ext cx="10919848" cy="22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4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3DF0C-04CB-4A9C-8C18-8AB405AE6A85}"/>
              </a:ext>
            </a:extLst>
          </p:cNvPr>
          <p:cNvSpPr/>
          <p:nvPr/>
        </p:nvSpPr>
        <p:spPr>
          <a:xfrm>
            <a:off x="2835965" y="2397358"/>
            <a:ext cx="6096000" cy="18306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in-depth analysis (machine learning, statistical models, algorithms)</a:t>
            </a:r>
          </a:p>
        </p:txBody>
      </p:sp>
    </p:spTree>
    <p:extLst>
      <p:ext uri="{BB962C8B-B14F-4D97-AF65-F5344CB8AC3E}">
        <p14:creationId xmlns:p14="http://schemas.microsoft.com/office/powerpoint/2010/main" val="289043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A2ADA4-883B-42EB-AEE4-E75DF91D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431800"/>
            <a:ext cx="100711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552D58-DF07-401D-8987-4E637FDED922}"/>
              </a:ext>
            </a:extLst>
          </p:cNvPr>
          <p:cNvSpPr/>
          <p:nvPr/>
        </p:nvSpPr>
        <p:spPr>
          <a:xfrm>
            <a:off x="2466801" y="3234652"/>
            <a:ext cx="7258397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Communicate results of the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7772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generated with high confidence">
            <a:extLst>
              <a:ext uri="{FF2B5EF4-FFF2-40B4-BE49-F238E27FC236}">
                <a16:creationId xmlns:a16="http://schemas.microsoft.com/office/drawing/2014/main" id="{05992D3C-1977-4567-95CC-CAADC0EA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3200"/>
            <a:ext cx="83820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CD135A3-3459-44A2-AC29-8E5B9608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15900"/>
            <a:ext cx="82550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71A70-9388-48FA-A22D-A79E57B4C910}"/>
              </a:ext>
            </a:extLst>
          </p:cNvPr>
          <p:cNvSpPr/>
          <p:nvPr/>
        </p:nvSpPr>
        <p:spPr>
          <a:xfrm>
            <a:off x="4640302" y="2784078"/>
            <a:ext cx="2354812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32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aninderk770\Desktop\Data_visualization_process_v1.png">
            <a:extLst>
              <a:ext uri="{FF2B5EF4-FFF2-40B4-BE49-F238E27FC236}">
                <a16:creationId xmlns:a16="http://schemas.microsoft.com/office/drawing/2014/main" id="{365BA9D8-CAD8-403E-9BCD-970DF9E8A6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0" y="759655"/>
            <a:ext cx="9089157" cy="5998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44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DC2343-B3CB-48CC-AB0A-559AB7D28D3D}"/>
              </a:ext>
            </a:extLst>
          </p:cNvPr>
          <p:cNvSpPr/>
          <p:nvPr/>
        </p:nvSpPr>
        <p:spPr>
          <a:xfrm>
            <a:off x="3034748" y="1343803"/>
            <a:ext cx="6096000" cy="36060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Followed </a:t>
            </a:r>
          </a:p>
          <a:p>
            <a:pPr marL="342900" lvl="0" indent="-342900" algn="just">
              <a:lnSpc>
                <a:spcPct val="107000"/>
              </a:lnSpc>
              <a:spcAft>
                <a:spcPts val="10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the problem</a:t>
            </a:r>
            <a:endParaRPr lang="en-IN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the raw data needed to solve the problem</a:t>
            </a:r>
            <a:endParaRPr lang="en-IN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the data (data wrangling)</a:t>
            </a:r>
          </a:p>
          <a:p>
            <a:pPr marL="342900" lvl="0" indent="-342900" algn="just">
              <a:lnSpc>
                <a:spcPct val="107000"/>
              </a:lnSpc>
              <a:spcAft>
                <a:spcPts val="10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</a:p>
          <a:p>
            <a:pPr marL="342900" lvl="0" indent="-342900" algn="just">
              <a:lnSpc>
                <a:spcPct val="107000"/>
              </a:lnSpc>
              <a:spcAft>
                <a:spcPts val="10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in-depth analysis (machine learning, statistical models, algorithms)</a:t>
            </a:r>
          </a:p>
          <a:p>
            <a:pPr marL="342900" lvl="0" indent="-342900" algn="just">
              <a:lnSpc>
                <a:spcPct val="107000"/>
              </a:lnSpc>
              <a:spcAft>
                <a:spcPts val="10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Communicate results of the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6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611E7C-18C0-407B-863D-9A3BABEA5F2C}"/>
              </a:ext>
            </a:extLst>
          </p:cNvPr>
          <p:cNvSpPr/>
          <p:nvPr/>
        </p:nvSpPr>
        <p:spPr>
          <a:xfrm>
            <a:off x="4127312" y="2769705"/>
            <a:ext cx="4725337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the problem</a:t>
            </a:r>
            <a:endParaRPr lang="en-IN" sz="3600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C7A33E-8E8C-4E11-8901-9433B715918E}"/>
              </a:ext>
            </a:extLst>
          </p:cNvPr>
          <p:cNvSpPr/>
          <p:nvPr/>
        </p:nvSpPr>
        <p:spPr>
          <a:xfrm>
            <a:off x="1237189" y="2691312"/>
            <a:ext cx="9691179" cy="1287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2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analyse the prices of properties of two cities Sydney</a:t>
            </a:r>
          </a:p>
          <a:p>
            <a:pPr lvl="0" algn="ctr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2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Melbourne </a:t>
            </a:r>
            <a:endParaRPr lang="en-IN" sz="3200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B5AE4-6560-4C38-BA06-FC89DC71BEFC}"/>
              </a:ext>
            </a:extLst>
          </p:cNvPr>
          <p:cNvSpPr/>
          <p:nvPr/>
        </p:nvSpPr>
        <p:spPr>
          <a:xfrm>
            <a:off x="1240291" y="2717817"/>
            <a:ext cx="9737922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the raw data needed to solve the problem</a:t>
            </a:r>
            <a:endParaRPr lang="en-IN" sz="3600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5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043DF8A-059C-47F7-AF22-77244DD9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6A843-163D-4DD2-A05C-036E8EBB952F}"/>
              </a:ext>
            </a:extLst>
          </p:cNvPr>
          <p:cNvSpPr/>
          <p:nvPr/>
        </p:nvSpPr>
        <p:spPr>
          <a:xfrm>
            <a:off x="4135899" y="2452774"/>
            <a:ext cx="3814186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IN" sz="36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the data (data wrangling)</a:t>
            </a:r>
          </a:p>
        </p:txBody>
      </p:sp>
    </p:spTree>
    <p:extLst>
      <p:ext uri="{BB962C8B-B14F-4D97-AF65-F5344CB8AC3E}">
        <p14:creationId xmlns:p14="http://schemas.microsoft.com/office/powerpoint/2010/main" val="139345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125368-F994-4870-9406-EBFC80D43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"/>
          <a:stretch/>
        </p:blipFill>
        <p:spPr>
          <a:xfrm>
            <a:off x="749300" y="1308295"/>
            <a:ext cx="10693400" cy="39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99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Data Science  and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and  Machine Learning</dc:title>
  <dc:creator>maninderk770</dc:creator>
  <cp:lastModifiedBy>maninderk770</cp:lastModifiedBy>
  <cp:revision>6</cp:revision>
  <dcterms:created xsi:type="dcterms:W3CDTF">2017-08-05T03:00:34Z</dcterms:created>
  <dcterms:modified xsi:type="dcterms:W3CDTF">2017-08-05T04:23:23Z</dcterms:modified>
</cp:coreProperties>
</file>