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79" d="100"/>
          <a:sy n="79" d="100"/>
        </p:scale>
        <p:origin x="6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7F64C-69E1-42CA-AC62-00488057971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0E22E4F2-1081-4E6F-B37C-6F6FF1835166}">
      <dgm:prSet phldrT="[Text]"/>
      <dgm:spPr/>
      <dgm:t>
        <a:bodyPr/>
        <a:lstStyle/>
        <a:p>
          <a:pPr algn="ctr"/>
          <a:r>
            <a:rPr lang="en-IN" dirty="0"/>
            <a:t>Input Data </a:t>
          </a:r>
        </a:p>
      </dgm:t>
    </dgm:pt>
    <dgm:pt modelId="{C7906871-D170-49A4-A063-8C5707096DDE}" type="parTrans" cxnId="{887BA938-1A33-4424-B58E-32143F360A97}">
      <dgm:prSet/>
      <dgm:spPr/>
      <dgm:t>
        <a:bodyPr/>
        <a:lstStyle/>
        <a:p>
          <a:pPr algn="ctr"/>
          <a:endParaRPr lang="en-IN"/>
        </a:p>
      </dgm:t>
    </dgm:pt>
    <dgm:pt modelId="{37476856-9342-4524-AFF4-AF79B97B9FB3}" type="sibTrans" cxnId="{887BA938-1A33-4424-B58E-32143F360A97}">
      <dgm:prSet/>
      <dgm:spPr/>
      <dgm:t>
        <a:bodyPr/>
        <a:lstStyle/>
        <a:p>
          <a:pPr algn="ctr"/>
          <a:endParaRPr lang="en-IN"/>
        </a:p>
      </dgm:t>
    </dgm:pt>
    <dgm:pt modelId="{8906D30F-F5E0-4ADE-BD6A-C00E72B876CB}">
      <dgm:prSet phldrT="[Text]"/>
      <dgm:spPr/>
      <dgm:t>
        <a:bodyPr/>
        <a:lstStyle/>
        <a:p>
          <a:pPr algn="ctr"/>
          <a:r>
            <a:rPr lang="en-IN" dirty="0"/>
            <a:t>Data Preparation</a:t>
          </a:r>
        </a:p>
      </dgm:t>
    </dgm:pt>
    <dgm:pt modelId="{4D6B453B-AD46-4D29-A205-4C970C8E5008}" type="parTrans" cxnId="{EDA07B52-E0BE-4645-B75A-8C8B44789F0E}">
      <dgm:prSet/>
      <dgm:spPr/>
      <dgm:t>
        <a:bodyPr/>
        <a:lstStyle/>
        <a:p>
          <a:pPr algn="ctr"/>
          <a:endParaRPr lang="en-IN"/>
        </a:p>
      </dgm:t>
    </dgm:pt>
    <dgm:pt modelId="{0EC7662B-B981-4B01-85D2-003D57AB1E9E}" type="sibTrans" cxnId="{EDA07B52-E0BE-4645-B75A-8C8B44789F0E}">
      <dgm:prSet/>
      <dgm:spPr/>
      <dgm:t>
        <a:bodyPr/>
        <a:lstStyle/>
        <a:p>
          <a:pPr algn="ctr"/>
          <a:endParaRPr lang="en-IN"/>
        </a:p>
      </dgm:t>
    </dgm:pt>
    <dgm:pt modelId="{003A016C-BF8D-467B-8527-5564D8C68AFA}">
      <dgm:prSet phldrT="[Text]"/>
      <dgm:spPr/>
      <dgm:t>
        <a:bodyPr/>
        <a:lstStyle/>
        <a:p>
          <a:pPr algn="ctr"/>
          <a:r>
            <a:rPr lang="en-IN" dirty="0"/>
            <a:t>Data Analytics</a:t>
          </a:r>
        </a:p>
      </dgm:t>
    </dgm:pt>
    <dgm:pt modelId="{2D87445F-0A9E-49FB-ABCB-25BA152EDF34}" type="parTrans" cxnId="{B8204A4C-2BBC-44D3-92C4-B43F1189B6AF}">
      <dgm:prSet/>
      <dgm:spPr/>
      <dgm:t>
        <a:bodyPr/>
        <a:lstStyle/>
        <a:p>
          <a:pPr algn="ctr"/>
          <a:endParaRPr lang="en-IN"/>
        </a:p>
      </dgm:t>
    </dgm:pt>
    <dgm:pt modelId="{9C959CFB-D2E3-44BB-93D9-CCA9DF1FC5C2}" type="sibTrans" cxnId="{B8204A4C-2BBC-44D3-92C4-B43F1189B6AF}">
      <dgm:prSet/>
      <dgm:spPr/>
      <dgm:t>
        <a:bodyPr/>
        <a:lstStyle/>
        <a:p>
          <a:pPr algn="ctr"/>
          <a:endParaRPr lang="en-IN"/>
        </a:p>
      </dgm:t>
    </dgm:pt>
    <dgm:pt modelId="{84F9F84C-6BDC-403A-BB93-08640C9180AB}">
      <dgm:prSet/>
      <dgm:spPr/>
      <dgm:t>
        <a:bodyPr/>
        <a:lstStyle/>
        <a:p>
          <a:pPr algn="ctr"/>
          <a:r>
            <a:rPr lang="en-IN" dirty="0"/>
            <a:t>Data publish</a:t>
          </a:r>
        </a:p>
      </dgm:t>
    </dgm:pt>
    <dgm:pt modelId="{67A2EAB9-6062-46AB-A61B-5F12811686CC}" type="parTrans" cxnId="{AA1E4B81-83CE-4E56-8DFD-EF9DBF62D1CC}">
      <dgm:prSet/>
      <dgm:spPr/>
      <dgm:t>
        <a:bodyPr/>
        <a:lstStyle/>
        <a:p>
          <a:pPr algn="ctr"/>
          <a:endParaRPr lang="en-IN"/>
        </a:p>
      </dgm:t>
    </dgm:pt>
    <dgm:pt modelId="{EEDA56DE-689F-4425-87E0-754F74A5F976}" type="sibTrans" cxnId="{AA1E4B81-83CE-4E56-8DFD-EF9DBF62D1CC}">
      <dgm:prSet/>
      <dgm:spPr/>
      <dgm:t>
        <a:bodyPr/>
        <a:lstStyle/>
        <a:p>
          <a:pPr algn="ctr"/>
          <a:endParaRPr lang="en-IN"/>
        </a:p>
      </dgm:t>
    </dgm:pt>
    <dgm:pt modelId="{096BFA65-8D5A-4F36-801F-F87E0986D7CC}" type="pres">
      <dgm:prSet presAssocID="{1A87F64C-69E1-42CA-AC62-00488057971F}" presName="Name0" presStyleCnt="0">
        <dgm:presLayoutVars>
          <dgm:dir/>
          <dgm:resizeHandles val="exact"/>
        </dgm:presLayoutVars>
      </dgm:prSet>
      <dgm:spPr/>
    </dgm:pt>
    <dgm:pt modelId="{A473E964-62AA-4212-BD0E-D5D96E966638}" type="pres">
      <dgm:prSet presAssocID="{0E22E4F2-1081-4E6F-B37C-6F6FF1835166}" presName="node" presStyleLbl="node1" presStyleIdx="0" presStyleCnt="4">
        <dgm:presLayoutVars>
          <dgm:bulletEnabled val="1"/>
        </dgm:presLayoutVars>
      </dgm:prSet>
      <dgm:spPr/>
    </dgm:pt>
    <dgm:pt modelId="{43933095-DF8D-479A-9180-FA3AE324BBB5}" type="pres">
      <dgm:prSet presAssocID="{37476856-9342-4524-AFF4-AF79B97B9FB3}" presName="sibTrans" presStyleLbl="sibTrans2D1" presStyleIdx="0" presStyleCnt="3"/>
      <dgm:spPr/>
    </dgm:pt>
    <dgm:pt modelId="{9BB9CF8C-7E4F-47CE-8720-B590D57FD579}" type="pres">
      <dgm:prSet presAssocID="{37476856-9342-4524-AFF4-AF79B97B9FB3}" presName="connectorText" presStyleLbl="sibTrans2D1" presStyleIdx="0" presStyleCnt="3"/>
      <dgm:spPr/>
    </dgm:pt>
    <dgm:pt modelId="{48DCEA97-E7AB-4ECD-9530-1339B812D9B1}" type="pres">
      <dgm:prSet presAssocID="{8906D30F-F5E0-4ADE-BD6A-C00E72B876CB}" presName="node" presStyleLbl="node1" presStyleIdx="1" presStyleCnt="4">
        <dgm:presLayoutVars>
          <dgm:bulletEnabled val="1"/>
        </dgm:presLayoutVars>
      </dgm:prSet>
      <dgm:spPr/>
    </dgm:pt>
    <dgm:pt modelId="{D1911C82-3648-45FC-AF51-9B13030E5784}" type="pres">
      <dgm:prSet presAssocID="{0EC7662B-B981-4B01-85D2-003D57AB1E9E}" presName="sibTrans" presStyleLbl="sibTrans2D1" presStyleIdx="1" presStyleCnt="3"/>
      <dgm:spPr/>
    </dgm:pt>
    <dgm:pt modelId="{6D6A0958-FA62-4AB0-A2B8-E39F0DBC7B2A}" type="pres">
      <dgm:prSet presAssocID="{0EC7662B-B981-4B01-85D2-003D57AB1E9E}" presName="connectorText" presStyleLbl="sibTrans2D1" presStyleIdx="1" presStyleCnt="3"/>
      <dgm:spPr/>
    </dgm:pt>
    <dgm:pt modelId="{02F6D94C-3372-4AA6-9EAF-E65575F8CF3A}" type="pres">
      <dgm:prSet presAssocID="{003A016C-BF8D-467B-8527-5564D8C68AFA}" presName="node" presStyleLbl="node1" presStyleIdx="2" presStyleCnt="4">
        <dgm:presLayoutVars>
          <dgm:bulletEnabled val="1"/>
        </dgm:presLayoutVars>
      </dgm:prSet>
      <dgm:spPr/>
    </dgm:pt>
    <dgm:pt modelId="{3BB54EA3-266D-4716-9D2E-11F15C774B75}" type="pres">
      <dgm:prSet presAssocID="{9C959CFB-D2E3-44BB-93D9-CCA9DF1FC5C2}" presName="sibTrans" presStyleLbl="sibTrans2D1" presStyleIdx="2" presStyleCnt="3"/>
      <dgm:spPr/>
    </dgm:pt>
    <dgm:pt modelId="{2CB489D9-0BE5-4E36-9AC7-57FD9CD9F1C1}" type="pres">
      <dgm:prSet presAssocID="{9C959CFB-D2E3-44BB-93D9-CCA9DF1FC5C2}" presName="connectorText" presStyleLbl="sibTrans2D1" presStyleIdx="2" presStyleCnt="3"/>
      <dgm:spPr/>
    </dgm:pt>
    <dgm:pt modelId="{5076F215-E982-4EEB-9D40-BB30F36DAE9E}" type="pres">
      <dgm:prSet presAssocID="{84F9F84C-6BDC-403A-BB93-08640C9180AB}" presName="node" presStyleLbl="node1" presStyleIdx="3" presStyleCnt="4">
        <dgm:presLayoutVars>
          <dgm:bulletEnabled val="1"/>
        </dgm:presLayoutVars>
      </dgm:prSet>
      <dgm:spPr/>
    </dgm:pt>
  </dgm:ptLst>
  <dgm:cxnLst>
    <dgm:cxn modelId="{40BB9208-7737-412C-B835-F84B5ED47304}" type="presOf" srcId="{84F9F84C-6BDC-403A-BB93-08640C9180AB}" destId="{5076F215-E982-4EEB-9D40-BB30F36DAE9E}" srcOrd="0" destOrd="0" presId="urn:microsoft.com/office/officeart/2005/8/layout/process1"/>
    <dgm:cxn modelId="{BDB58013-C57E-4539-953F-612EBB5EC1A9}" type="presOf" srcId="{9C959CFB-D2E3-44BB-93D9-CCA9DF1FC5C2}" destId="{3BB54EA3-266D-4716-9D2E-11F15C774B75}" srcOrd="0" destOrd="0" presId="urn:microsoft.com/office/officeart/2005/8/layout/process1"/>
    <dgm:cxn modelId="{6D5C7D23-600A-4603-940D-9C9930DC49C8}" type="presOf" srcId="{9C959CFB-D2E3-44BB-93D9-CCA9DF1FC5C2}" destId="{2CB489D9-0BE5-4E36-9AC7-57FD9CD9F1C1}" srcOrd="1" destOrd="0" presId="urn:microsoft.com/office/officeart/2005/8/layout/process1"/>
    <dgm:cxn modelId="{842F7626-9575-4034-A829-BE4314645A87}" type="presOf" srcId="{0EC7662B-B981-4B01-85D2-003D57AB1E9E}" destId="{D1911C82-3648-45FC-AF51-9B13030E5784}" srcOrd="0" destOrd="0" presId="urn:microsoft.com/office/officeart/2005/8/layout/process1"/>
    <dgm:cxn modelId="{9D409528-7E2B-4852-A222-FA63FEBB55F2}" type="presOf" srcId="{0E22E4F2-1081-4E6F-B37C-6F6FF1835166}" destId="{A473E964-62AA-4212-BD0E-D5D96E966638}" srcOrd="0" destOrd="0" presId="urn:microsoft.com/office/officeart/2005/8/layout/process1"/>
    <dgm:cxn modelId="{887BA938-1A33-4424-B58E-32143F360A97}" srcId="{1A87F64C-69E1-42CA-AC62-00488057971F}" destId="{0E22E4F2-1081-4E6F-B37C-6F6FF1835166}" srcOrd="0" destOrd="0" parTransId="{C7906871-D170-49A4-A063-8C5707096DDE}" sibTransId="{37476856-9342-4524-AFF4-AF79B97B9FB3}"/>
    <dgm:cxn modelId="{156FE55B-347F-4C2B-91BA-AC7B9AB881B2}" type="presOf" srcId="{003A016C-BF8D-467B-8527-5564D8C68AFA}" destId="{02F6D94C-3372-4AA6-9EAF-E65575F8CF3A}" srcOrd="0" destOrd="0" presId="urn:microsoft.com/office/officeart/2005/8/layout/process1"/>
    <dgm:cxn modelId="{B8204A4C-2BBC-44D3-92C4-B43F1189B6AF}" srcId="{1A87F64C-69E1-42CA-AC62-00488057971F}" destId="{003A016C-BF8D-467B-8527-5564D8C68AFA}" srcOrd="2" destOrd="0" parTransId="{2D87445F-0A9E-49FB-ABCB-25BA152EDF34}" sibTransId="{9C959CFB-D2E3-44BB-93D9-CCA9DF1FC5C2}"/>
    <dgm:cxn modelId="{EDA07B52-E0BE-4645-B75A-8C8B44789F0E}" srcId="{1A87F64C-69E1-42CA-AC62-00488057971F}" destId="{8906D30F-F5E0-4ADE-BD6A-C00E72B876CB}" srcOrd="1" destOrd="0" parTransId="{4D6B453B-AD46-4D29-A205-4C970C8E5008}" sibTransId="{0EC7662B-B981-4B01-85D2-003D57AB1E9E}"/>
    <dgm:cxn modelId="{AA1E4B81-83CE-4E56-8DFD-EF9DBF62D1CC}" srcId="{1A87F64C-69E1-42CA-AC62-00488057971F}" destId="{84F9F84C-6BDC-403A-BB93-08640C9180AB}" srcOrd="3" destOrd="0" parTransId="{67A2EAB9-6062-46AB-A61B-5F12811686CC}" sibTransId="{EEDA56DE-689F-4425-87E0-754F74A5F976}"/>
    <dgm:cxn modelId="{00B973A5-B1FD-403D-AD04-92EF9A1AF2F0}" type="presOf" srcId="{37476856-9342-4524-AFF4-AF79B97B9FB3}" destId="{43933095-DF8D-479A-9180-FA3AE324BBB5}" srcOrd="0" destOrd="0" presId="urn:microsoft.com/office/officeart/2005/8/layout/process1"/>
    <dgm:cxn modelId="{913F56BC-ED54-4CDC-A043-B78DA409F26D}" type="presOf" srcId="{37476856-9342-4524-AFF4-AF79B97B9FB3}" destId="{9BB9CF8C-7E4F-47CE-8720-B590D57FD579}" srcOrd="1" destOrd="0" presId="urn:microsoft.com/office/officeart/2005/8/layout/process1"/>
    <dgm:cxn modelId="{910C5EC9-6967-41D4-91C7-420253F29970}" type="presOf" srcId="{0EC7662B-B981-4B01-85D2-003D57AB1E9E}" destId="{6D6A0958-FA62-4AB0-A2B8-E39F0DBC7B2A}" srcOrd="1" destOrd="0" presId="urn:microsoft.com/office/officeart/2005/8/layout/process1"/>
    <dgm:cxn modelId="{7A022FDD-689C-4B72-B7B8-E8B4CF385EEF}" type="presOf" srcId="{8906D30F-F5E0-4ADE-BD6A-C00E72B876CB}" destId="{48DCEA97-E7AB-4ECD-9530-1339B812D9B1}" srcOrd="0" destOrd="0" presId="urn:microsoft.com/office/officeart/2005/8/layout/process1"/>
    <dgm:cxn modelId="{7F8A92E7-F0B3-4BE0-BB4A-76D25EF028C5}" type="presOf" srcId="{1A87F64C-69E1-42CA-AC62-00488057971F}" destId="{096BFA65-8D5A-4F36-801F-F87E0986D7CC}" srcOrd="0" destOrd="0" presId="urn:microsoft.com/office/officeart/2005/8/layout/process1"/>
    <dgm:cxn modelId="{497BAED3-E80D-483B-9A11-4C0DC8EB598F}" type="presParOf" srcId="{096BFA65-8D5A-4F36-801F-F87E0986D7CC}" destId="{A473E964-62AA-4212-BD0E-D5D96E966638}" srcOrd="0" destOrd="0" presId="urn:microsoft.com/office/officeart/2005/8/layout/process1"/>
    <dgm:cxn modelId="{B358D29C-59AC-432B-9B5E-1831760C2F27}" type="presParOf" srcId="{096BFA65-8D5A-4F36-801F-F87E0986D7CC}" destId="{43933095-DF8D-479A-9180-FA3AE324BBB5}" srcOrd="1" destOrd="0" presId="urn:microsoft.com/office/officeart/2005/8/layout/process1"/>
    <dgm:cxn modelId="{76E71B65-A157-4FCB-9696-C0D2B2C14510}" type="presParOf" srcId="{43933095-DF8D-479A-9180-FA3AE324BBB5}" destId="{9BB9CF8C-7E4F-47CE-8720-B590D57FD579}" srcOrd="0" destOrd="0" presId="urn:microsoft.com/office/officeart/2005/8/layout/process1"/>
    <dgm:cxn modelId="{74C9C311-E4F4-432E-B9FA-31008574B79A}" type="presParOf" srcId="{096BFA65-8D5A-4F36-801F-F87E0986D7CC}" destId="{48DCEA97-E7AB-4ECD-9530-1339B812D9B1}" srcOrd="2" destOrd="0" presId="urn:microsoft.com/office/officeart/2005/8/layout/process1"/>
    <dgm:cxn modelId="{0718E5AB-543F-4976-BA9C-5E2D09F5C13B}" type="presParOf" srcId="{096BFA65-8D5A-4F36-801F-F87E0986D7CC}" destId="{D1911C82-3648-45FC-AF51-9B13030E5784}" srcOrd="3" destOrd="0" presId="urn:microsoft.com/office/officeart/2005/8/layout/process1"/>
    <dgm:cxn modelId="{CAF92454-AB2A-4C26-A4DC-0B0C02DEDE9E}" type="presParOf" srcId="{D1911C82-3648-45FC-AF51-9B13030E5784}" destId="{6D6A0958-FA62-4AB0-A2B8-E39F0DBC7B2A}" srcOrd="0" destOrd="0" presId="urn:microsoft.com/office/officeart/2005/8/layout/process1"/>
    <dgm:cxn modelId="{47374085-33DB-46B3-A517-FF6966F09AEF}" type="presParOf" srcId="{096BFA65-8D5A-4F36-801F-F87E0986D7CC}" destId="{02F6D94C-3372-4AA6-9EAF-E65575F8CF3A}" srcOrd="4" destOrd="0" presId="urn:microsoft.com/office/officeart/2005/8/layout/process1"/>
    <dgm:cxn modelId="{6C5B3D3B-8B1B-496C-97BE-2FE2F75F7648}" type="presParOf" srcId="{096BFA65-8D5A-4F36-801F-F87E0986D7CC}" destId="{3BB54EA3-266D-4716-9D2E-11F15C774B75}" srcOrd="5" destOrd="0" presId="urn:microsoft.com/office/officeart/2005/8/layout/process1"/>
    <dgm:cxn modelId="{55D8CFA5-2AE2-4EAC-A90F-0A48FEC8FAB3}" type="presParOf" srcId="{3BB54EA3-266D-4716-9D2E-11F15C774B75}" destId="{2CB489D9-0BE5-4E36-9AC7-57FD9CD9F1C1}" srcOrd="0" destOrd="0" presId="urn:microsoft.com/office/officeart/2005/8/layout/process1"/>
    <dgm:cxn modelId="{5E92BFCE-40D7-4FA6-A765-64E6DE9BEBE9}" type="presParOf" srcId="{096BFA65-8D5A-4F36-801F-F87E0986D7CC}" destId="{5076F215-E982-4EEB-9D40-BB30F36DAE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3E964-62AA-4212-BD0E-D5D96E966638}">
      <dsp:nvSpPr>
        <dsp:cNvPr id="0" name=""/>
        <dsp:cNvSpPr/>
      </dsp:nvSpPr>
      <dsp:spPr>
        <a:xfrm>
          <a:off x="2792" y="1163651"/>
          <a:ext cx="1220917" cy="732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Input Data </a:t>
          </a:r>
        </a:p>
      </dsp:txBody>
      <dsp:txXfrm>
        <a:off x="24248" y="1185107"/>
        <a:ext cx="1178005" cy="689638"/>
      </dsp:txXfrm>
    </dsp:sp>
    <dsp:sp modelId="{43933095-DF8D-479A-9180-FA3AE324BBB5}">
      <dsp:nvSpPr>
        <dsp:cNvPr id="0" name=""/>
        <dsp:cNvSpPr/>
      </dsp:nvSpPr>
      <dsp:spPr>
        <a:xfrm>
          <a:off x="1345801" y="1378533"/>
          <a:ext cx="258834" cy="30278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345801" y="1439090"/>
        <a:ext cx="181184" cy="181673"/>
      </dsp:txXfrm>
    </dsp:sp>
    <dsp:sp modelId="{48DCEA97-E7AB-4ECD-9530-1339B812D9B1}">
      <dsp:nvSpPr>
        <dsp:cNvPr id="0" name=""/>
        <dsp:cNvSpPr/>
      </dsp:nvSpPr>
      <dsp:spPr>
        <a:xfrm>
          <a:off x="1712076" y="1163651"/>
          <a:ext cx="1220917" cy="732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Preparation</a:t>
          </a:r>
        </a:p>
      </dsp:txBody>
      <dsp:txXfrm>
        <a:off x="1733532" y="1185107"/>
        <a:ext cx="1178005" cy="689638"/>
      </dsp:txXfrm>
    </dsp:sp>
    <dsp:sp modelId="{D1911C82-3648-45FC-AF51-9B13030E5784}">
      <dsp:nvSpPr>
        <dsp:cNvPr id="0" name=""/>
        <dsp:cNvSpPr/>
      </dsp:nvSpPr>
      <dsp:spPr>
        <a:xfrm>
          <a:off x="3055085" y="1378533"/>
          <a:ext cx="258834" cy="30278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055085" y="1439090"/>
        <a:ext cx="181184" cy="181673"/>
      </dsp:txXfrm>
    </dsp:sp>
    <dsp:sp modelId="{02F6D94C-3372-4AA6-9EAF-E65575F8CF3A}">
      <dsp:nvSpPr>
        <dsp:cNvPr id="0" name=""/>
        <dsp:cNvSpPr/>
      </dsp:nvSpPr>
      <dsp:spPr>
        <a:xfrm>
          <a:off x="3421360" y="1163651"/>
          <a:ext cx="1220917" cy="732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Analytics</a:t>
          </a:r>
        </a:p>
      </dsp:txBody>
      <dsp:txXfrm>
        <a:off x="3442816" y="1185107"/>
        <a:ext cx="1178005" cy="689638"/>
      </dsp:txXfrm>
    </dsp:sp>
    <dsp:sp modelId="{3BB54EA3-266D-4716-9D2E-11F15C774B75}">
      <dsp:nvSpPr>
        <dsp:cNvPr id="0" name=""/>
        <dsp:cNvSpPr/>
      </dsp:nvSpPr>
      <dsp:spPr>
        <a:xfrm>
          <a:off x="4764369" y="1378533"/>
          <a:ext cx="258834" cy="30278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764369" y="1439090"/>
        <a:ext cx="181184" cy="181673"/>
      </dsp:txXfrm>
    </dsp:sp>
    <dsp:sp modelId="{5076F215-E982-4EEB-9D40-BB30F36DAE9E}">
      <dsp:nvSpPr>
        <dsp:cNvPr id="0" name=""/>
        <dsp:cNvSpPr/>
      </dsp:nvSpPr>
      <dsp:spPr>
        <a:xfrm>
          <a:off x="5130644" y="1163651"/>
          <a:ext cx="1220917" cy="732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publish</a:t>
          </a:r>
        </a:p>
      </dsp:txBody>
      <dsp:txXfrm>
        <a:off x="5152100" y="1185107"/>
        <a:ext cx="1178005" cy="689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22A-AFEE-4E75-BB92-F1EFB343A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CD737-318C-4EB8-8F11-A1C872ECA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ABC4-3B4C-417C-9A61-D9DCEB73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3693-8037-448B-A369-09DA5BFD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265C-2425-44BF-B08B-DEEEB0D9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4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9A33-5100-45F1-B0B2-C4DF2788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770CB-4FCE-4F9B-8C51-1549CCD9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7F01-5B6C-4371-9403-002693BF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B670-0499-4CEA-ACE3-8AB5ACDE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89A5-DEEE-437E-8C7B-F081989D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C6A70-E4A6-448A-8404-860351553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DCF37-E282-4C82-AAD2-2E36E195A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1B2C-24FF-48A6-91E0-CB0CE0E2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770E-6547-4C4A-A5B9-88E44A0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ACC8-D21D-44C6-BDA7-E75ADAF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D127-D7F5-471B-8A74-19405D64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AFE5-F07A-4DE5-BC79-601417FB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2E71-A82A-42F0-9CEC-C963310B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ADA1-7FA1-4C5B-8A79-40AA4850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59A1-9BEE-4015-99B5-C598AB88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6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6180-91F7-4E2B-8E83-37C73BE8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AB89-D640-42DE-828B-BD589E00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2944-987D-4709-B049-C179EF1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35A8-2626-4ECA-A27F-570EF255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A302-7DE2-428F-BFD8-D1BCBC48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1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F874-149C-439E-9DD4-B830F7F4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8CD7-7274-4967-84B6-AED0563E4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F17FD-F5BD-4A60-90AC-C5010DB0F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902E9-D0AF-4D83-BEBD-C5C1F027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38F8-B9DB-4D2C-87B5-88F9933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164FD-ECC8-4BD9-B26A-333129DF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27E-FFFC-44D2-AB79-DA3EECE9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C0D9-DDCC-4CB1-A9F3-9DE006763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F31F9-02C9-41E8-AA10-CB3AA3256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E5712-2878-442C-9AE6-50A8C706C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2B1D-FB96-4495-958E-3750E13AD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690FA-B7BF-4810-9E1A-46B3B36D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5F46A-3C76-40D8-8948-646D640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D410A-DFE5-4209-837A-2C2A37E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8413-65ED-45F8-9252-8019338D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2899A-5830-4158-B4A3-98F4CBF5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5A921-5FE5-4E2C-BF69-111B11DA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E69A0-8F5C-46F3-A9EE-33FC1CA6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CF98-04AD-4189-873C-BAE566BA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7EB3D-8ABC-4E14-AC54-6AF7A5A8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BFA51-0E92-4B7A-BBBA-B0B14BFE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2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3ADA-C7BB-42FF-B867-37010490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16E8-C73B-4FA2-B112-A5D984E3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5447-09CF-48E4-AC16-C72B0205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DD738-91E9-4BEB-8B18-FA47E24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0B758-D7B4-450F-BFC6-9AB3DFE3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14AAE-B548-410D-ADC3-93BAEC0D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C472-37E2-4996-B6E7-BE3AD0AC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2EDA1-D32B-457F-8735-88AE3760D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C190A-FE4D-4DC2-83AA-8A3AE022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006CA-14B9-414E-9DF6-B23F8BD3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35E7B-6FA7-47A0-9DE4-E0F37014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CCC1-7E90-4D94-A706-79AB1CC4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21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A402-68E7-4BB6-8963-02463807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86812-8F7E-4EB3-A7DE-DFCC7AE4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02C88-DF1A-4D32-B4EC-A61D85C2E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D28D-C4DE-43A0-986C-163DEDD8469C}" type="datetimeFigureOut">
              <a:rPr lang="en-IN" smtClean="0"/>
              <a:t>2020/02/01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F79A1-5DD3-46A4-9777-A1D1EBD45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04F4-2D67-4322-A4D0-BEE0C9B53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2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4DA39-8BCA-49E8-AB84-9901E45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>
                <a:solidFill>
                  <a:schemeClr val="bg1"/>
                </a:solidFill>
              </a:rPr>
              <a:t>Introduction to Alteryx Designer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B3ACF-7F0B-4635-86CD-DE2C08991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0510" y="5184950"/>
            <a:ext cx="4558998" cy="422404"/>
          </a:xfrm>
        </p:spPr>
        <p:txBody>
          <a:bodyPr anchor="t">
            <a:normAutofit/>
          </a:bodyPr>
          <a:lstStyle/>
          <a:p>
            <a:pPr algn="l"/>
            <a:r>
              <a:rPr lang="en-IN" sz="2000" dirty="0">
                <a:solidFill>
                  <a:schemeClr val="bg1"/>
                </a:solidFill>
              </a:rPr>
              <a:t>   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MSc in Computing and Data Analytics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95C2C5E-57A1-40E8-931E-E5EE322F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2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DA39-8BCA-49E8-AB84-9901E45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>
                <a:solidFill>
                  <a:schemeClr val="bg1"/>
                </a:solidFill>
              </a:rPr>
              <a:t>Introduction to Alteryx Designer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95C2C5E-57A1-40E8-931E-E5EE322F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6CF8049-9112-4C4A-832B-5082F475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92" y="1063690"/>
            <a:ext cx="11040186" cy="4352372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Gill Sans MT" panose="020B0502020104020203" pitchFamily="34" charset="0"/>
              </a:rPr>
              <a:t>Alteryx</a:t>
            </a:r>
          </a:p>
          <a:p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Alteryx is a Self Service Analytics tool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Alteryx is used to build data workflows in Alteryx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can build data workflows by quickly blending and preparing the data without any programming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Alteryx makes the ETL process easier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It’s used for Data Extraction, Data Preparation ,and Analytics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303601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DA39-8BCA-49E8-AB84-9901E45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Introduction to Alteryx Designer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95C2C5E-57A1-40E8-931E-E5EE322F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6CF8049-9112-4C4A-832B-5082F475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07" y="1252813"/>
            <a:ext cx="10980367" cy="4677723"/>
          </a:xfrm>
        </p:spPr>
        <p:txBody>
          <a:bodyPr>
            <a:normAutofit/>
          </a:bodyPr>
          <a:lstStyle/>
          <a:p>
            <a:pPr algn="l" fontAlgn="base"/>
            <a:r>
              <a:rPr lang="en-GB" b="1" dirty="0"/>
              <a:t>Alteryx combines 3 products</a:t>
            </a:r>
            <a:r>
              <a:rPr lang="en-GB" dirty="0"/>
              <a:t>:</a:t>
            </a:r>
          </a:p>
          <a:p>
            <a:pPr lvl="2" algn="l" fontAlgn="base"/>
            <a:endParaRPr lang="en-GB" sz="2400" dirty="0"/>
          </a:p>
          <a:p>
            <a:pPr lvl="2" algn="l" fontAlgn="base"/>
            <a:r>
              <a:rPr lang="en-GB" sz="2400" b="1" dirty="0"/>
              <a:t>Alteryx Designer Desktop Tool</a:t>
            </a:r>
            <a:r>
              <a:rPr lang="en-GB" sz="2400" dirty="0"/>
              <a:t> – used for developing workflows and for performing analytics</a:t>
            </a:r>
          </a:p>
          <a:p>
            <a:pPr lvl="2" algn="l" fontAlgn="base"/>
            <a:r>
              <a:rPr lang="en-GB" sz="2400" b="1" dirty="0"/>
              <a:t>Alteryx Server</a:t>
            </a:r>
            <a:r>
              <a:rPr lang="en-GB" sz="2400" dirty="0"/>
              <a:t> – A Cloud-Based application</a:t>
            </a:r>
          </a:p>
          <a:p>
            <a:pPr lvl="2" algn="l" fontAlgn="base"/>
            <a:r>
              <a:rPr lang="en-GB" sz="2400" b="1" dirty="0"/>
              <a:t>Alteryx Gallery</a:t>
            </a:r>
            <a:r>
              <a:rPr lang="en-GB" sz="2400" dirty="0"/>
              <a:t> – Used to publish</a:t>
            </a:r>
          </a:p>
          <a:p>
            <a:pPr lvl="2" algn="l" fontAlgn="base"/>
            <a:endParaRPr lang="en-GB" sz="240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A83DDDE-ED18-49A6-B859-9A75D31C0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117739"/>
              </p:ext>
            </p:extLst>
          </p:nvPr>
        </p:nvGraphicFramePr>
        <p:xfrm>
          <a:off x="2162629" y="3323530"/>
          <a:ext cx="6354354" cy="305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511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DA39-8BCA-49E8-AB84-9901E45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Introduction to Alteryx Designer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95C2C5E-57A1-40E8-931E-E5EE322F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6CF8049-9112-4C4A-832B-5082F475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07" y="1252813"/>
            <a:ext cx="10980367" cy="4677723"/>
          </a:xfrm>
        </p:spPr>
        <p:txBody>
          <a:bodyPr>
            <a:normAutofit/>
          </a:bodyPr>
          <a:lstStyle/>
          <a:p>
            <a:pPr algn="l" fontAlgn="base"/>
            <a:r>
              <a:rPr lang="en-GB" b="1" dirty="0"/>
              <a:t>Companies Using Alteryx</a:t>
            </a:r>
            <a:r>
              <a:rPr lang="en-GB" dirty="0"/>
              <a:t>:</a:t>
            </a:r>
          </a:p>
          <a:p>
            <a:pPr lvl="2" algn="l" fontAlgn="base"/>
            <a:endParaRPr lang="en-GB" sz="2400" dirty="0"/>
          </a:p>
          <a:p>
            <a:pPr lvl="2" algn="l" fontAlgn="base"/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6CDDF-F0F7-4B04-99EE-DBC8150ED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484" y="2347912"/>
            <a:ext cx="1819275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0050C-BB7E-4FA4-86AC-120468E48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46" y="2368731"/>
            <a:ext cx="1390650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8B249-8F04-4826-82F2-E1F91F926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22" y="2362200"/>
            <a:ext cx="4810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9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0608-E4ED-48EE-933E-5CD83F7D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Gill Sans MT" panose="020B0502020104020203" pitchFamily="34" charset="0"/>
                <a:ea typeface="+mn-ea"/>
                <a:cs typeface="+mn-cs"/>
              </a:rPr>
              <a:t>Alteryx Installation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5CF8DA4-4DA3-4D41-8E6A-D2B65C1CDBE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586672"/>
              </p:ext>
            </p:extLst>
          </p:nvPr>
        </p:nvGraphicFramePr>
        <p:xfrm>
          <a:off x="2833688" y="1825625"/>
          <a:ext cx="65246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8124412" imgH="5417858" progId="Word.Document.12">
                  <p:embed/>
                </p:oleObj>
              </mc:Choice>
              <mc:Fallback>
                <p:oleObj name="Document" r:id="rId3" imgW="8124412" imgH="5417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3688" y="1825625"/>
                        <a:ext cx="652462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34FC21-5AD1-4C90-9485-5F2509EDD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56707"/>
              </p:ext>
            </p:extLst>
          </p:nvPr>
        </p:nvGraphicFramePr>
        <p:xfrm>
          <a:off x="4824549" y="2326723"/>
          <a:ext cx="1728651" cy="14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showAsIcon="1" r:id="rId5" imgW="914400" imgH="792360" progId="Word.Document.12">
                  <p:embed/>
                </p:oleObj>
              </mc:Choice>
              <mc:Fallback>
                <p:oleObj name="Document" showAsIcon="1" r:id="rId5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4549" y="2326723"/>
                        <a:ext cx="1728651" cy="14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4E011DA-0768-410E-92E3-FC499C0C9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DA39-8BCA-49E8-AB84-9901E45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>
                <a:solidFill>
                  <a:schemeClr val="bg1"/>
                </a:solidFill>
              </a:rPr>
              <a:t>Introduction to Alteryx Designer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95C2C5E-57A1-40E8-931E-E5EE322F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6CF8049-9112-4C4A-832B-5082F475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92" y="1063690"/>
            <a:ext cx="11040186" cy="4352372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Gill Sans MT" panose="020B0502020104020203" pitchFamily="34" charset="0"/>
              </a:rPr>
              <a:t>Workshop  overview</a:t>
            </a:r>
          </a:p>
          <a:p>
            <a:endParaRPr lang="en-IN" sz="4800" b="1" dirty="0">
              <a:latin typeface="Gill Sans MT" panose="020B05020201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Installing Alteryx Designer ---- PDF guide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Getting started with </a:t>
            </a:r>
            <a:r>
              <a:rPr lang="en-IN" dirty="0" err="1"/>
              <a:t>alteryx</a:t>
            </a:r>
            <a:r>
              <a:rPr lang="en-IN" dirty="0"/>
              <a:t> designer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Interface walkthrough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One tool at a time – Input data, Text Input, Browse, Filter, Sort , Formula, Data Cleansing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  <a:p>
            <a:endParaRPr lang="en-IN" sz="48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 Theme</vt:lpstr>
      <vt:lpstr>Document</vt:lpstr>
      <vt:lpstr>Introduction to Alteryx Designer</vt:lpstr>
      <vt:lpstr>Introduction to Alteryx Designer</vt:lpstr>
      <vt:lpstr>Introduction to Alteryx Designer</vt:lpstr>
      <vt:lpstr>Introduction to Alteryx Designer</vt:lpstr>
      <vt:lpstr>Alteryx Installation </vt:lpstr>
      <vt:lpstr>Introduction to Alteryx Designer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Alteryx Designer</dc:title>
  <dc:creator>chandan sharma</dc:creator>
  <cp:lastModifiedBy>chandan sharma</cp:lastModifiedBy>
  <cp:revision>27</cp:revision>
  <dcterms:created xsi:type="dcterms:W3CDTF">2020-02-01T17:56:41Z</dcterms:created>
  <dcterms:modified xsi:type="dcterms:W3CDTF">2020-02-01T18:51:58Z</dcterms:modified>
</cp:coreProperties>
</file>