
<file path=[Content_Types].xml><?xml version="1.0" encoding="utf-8"?>
<Types xmlns="http://schemas.openxmlformats.org/package/2006/content-types">
  <Default Extension="xml" ContentType="application/xml"/>
  <Default Extension="jpeg" ContentType="image/jpeg"/>
  <Default Extension="jpg" ContentType="image/png"/>
  <Default Extension="rels" ContentType="application/vnd.openxmlformats-package.relationships+xml"/>
  <Default Extension="xlsx" ContentType="application/haansoftxlsx"/>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724" r:id="rId3"/>
  </p:sldMasterIdLst>
  <p:notesMasterIdLst>
    <p:notesMasterId r:id="rId48"/>
  </p:notesMasterIdLst>
  <p:sldIdLst>
    <p:sldId id="281" r:id="rId4"/>
    <p:sldId id="280" r:id="rId5"/>
    <p:sldId id="313" r:id="rId6"/>
    <p:sldId id="272" r:id="rId7"/>
    <p:sldId id="295" r:id="rId8"/>
    <p:sldId id="302" r:id="rId9"/>
    <p:sldId id="303" r:id="rId10"/>
    <p:sldId id="312" r:id="rId11"/>
    <p:sldId id="291" r:id="rId12"/>
    <p:sldId id="271" r:id="rId13"/>
    <p:sldId id="304" r:id="rId14"/>
    <p:sldId id="305" r:id="rId15"/>
    <p:sldId id="306" r:id="rId16"/>
    <p:sldId id="307" r:id="rId17"/>
    <p:sldId id="308" r:id="rId18"/>
    <p:sldId id="309" r:id="rId19"/>
    <p:sldId id="256" r:id="rId20"/>
    <p:sldId id="297" r:id="rId21"/>
    <p:sldId id="270" r:id="rId22"/>
    <p:sldId id="262" r:id="rId23"/>
    <p:sldId id="269" r:id="rId24"/>
    <p:sldId id="265" r:id="rId25"/>
    <p:sldId id="279" r:id="rId26"/>
    <p:sldId id="290" r:id="rId27"/>
    <p:sldId id="273" r:id="rId28"/>
    <p:sldId id="274" r:id="rId29"/>
    <p:sldId id="286" r:id="rId30"/>
    <p:sldId id="275" r:id="rId31"/>
    <p:sldId id="284" r:id="rId32"/>
    <p:sldId id="287" r:id="rId33"/>
    <p:sldId id="293" r:id="rId34"/>
    <p:sldId id="285" r:id="rId35"/>
    <p:sldId id="276" r:id="rId36"/>
    <p:sldId id="277" r:id="rId37"/>
    <p:sldId id="292" r:id="rId38"/>
    <p:sldId id="283" r:id="rId39"/>
    <p:sldId id="288" r:id="rId40"/>
    <p:sldId id="278" r:id="rId41"/>
    <p:sldId id="289" r:id="rId42"/>
    <p:sldId id="296" r:id="rId43"/>
    <p:sldId id="294" r:id="rId44"/>
    <p:sldId id="257" r:id="rId45"/>
    <p:sldId id="258" r:id="rId46"/>
    <p:sldId id="267" r:id="rId4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CAD"/>
    <a:srgbClr val="98CBEC"/>
    <a:srgbClr val="DEDEDE"/>
    <a:srgbClr val="C00001"/>
    <a:srgbClr val="649941"/>
    <a:srgbClr val="A4D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autoAdjust="0"/>
    <p:restoredTop sz="94694"/>
  </p:normalViewPr>
  <p:slideViewPr>
    <p:cSldViewPr>
      <p:cViewPr>
        <p:scale>
          <a:sx n="122" d="100"/>
          <a:sy n="122" d="100"/>
        </p:scale>
        <p:origin x="304" y="528"/>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43768344735889"/>
          <c:y val="0.0522032480314961"/>
          <c:w val="0.882865837487591"/>
          <c:h val="0.878567421259842"/>
        </c:manualLayout>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C4DC-4465-A5C1-C504EB05625C}"/>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C4DC-4465-A5C1-C504EB05625C}"/>
            </c:ext>
          </c:extLst>
        </c:ser>
        <c:ser>
          <c:idx val="2"/>
          <c:order val="2"/>
          <c:tx>
            <c:strRef>
              <c:f>Sheet1!$D$1</c:f>
              <c:strCache>
                <c:ptCount val="1"/>
                <c:pt idx="0">
                  <c:v>Series 3</c:v>
                </c:pt>
              </c:strCache>
            </c:strRef>
          </c:tx>
          <c:spPr>
            <a:solidFill>
              <a:schemeClr val="accent3">
                <a:lumMod val="40000"/>
                <a:lumOff val="6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C4DC-4465-A5C1-C504EB05625C}"/>
            </c:ext>
          </c:extLst>
        </c:ser>
        <c:dLbls>
          <c:showLegendKey val="0"/>
          <c:showVal val="0"/>
          <c:showCatName val="0"/>
          <c:showSerName val="0"/>
          <c:showPercent val="0"/>
          <c:showBubbleSize val="0"/>
        </c:dLbls>
        <c:gapWidth val="250"/>
        <c:overlap val="100"/>
        <c:axId val="-460918752"/>
        <c:axId val="-460916000"/>
      </c:barChart>
      <c:catAx>
        <c:axId val="-460918752"/>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460916000"/>
        <c:crosses val="autoZero"/>
        <c:auto val="1"/>
        <c:lblAlgn val="ctr"/>
        <c:lblOffset val="100"/>
        <c:noMultiLvlLbl val="0"/>
      </c:catAx>
      <c:valAx>
        <c:axId val="-460916000"/>
        <c:scaling>
          <c:orientation val="minMax"/>
        </c:scaling>
        <c:delete val="0"/>
        <c:axPos val="l"/>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460918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4282727421539"/>
          <c:y val="0.0406256131162084"/>
          <c:w val="0.962215955594577"/>
          <c:h val="0.919282629156039"/>
        </c:manualLayout>
      </c:layout>
      <c:doughnutChart>
        <c:varyColors val="1"/>
        <c:ser>
          <c:idx val="0"/>
          <c:order val="0"/>
          <c:tx>
            <c:strRef>
              <c:f>Sheet1!$B$1</c:f>
              <c:strCache>
                <c:ptCount val="1"/>
                <c:pt idx="0">
                  <c:v>Sales</c:v>
                </c:pt>
              </c:strCache>
            </c:strRef>
          </c:tx>
          <c:dPt>
            <c:idx val="0"/>
            <c:bubble3D val="0"/>
            <c:spPr>
              <a:solidFill>
                <a:schemeClr val="accent3">
                  <a:lumMod val="60000"/>
                  <a:lumOff val="40000"/>
                </a:schemeClr>
              </a:solidFill>
            </c:spPr>
            <c:extLst xmlns:c16r2="http://schemas.microsoft.com/office/drawing/2015/06/chart">
              <c:ext xmlns:c16="http://schemas.microsoft.com/office/drawing/2014/chart" uri="{C3380CC4-5D6E-409C-BE32-E72D297353CC}">
                <c16:uniqueId val="{00000001-003F-4547-A7A8-5621A47FEFE6}"/>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003F-4547-A7A8-5621A47FEFE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35.0</c:v>
                </c:pt>
                <c:pt idx="1">
                  <c:v>65.0</c:v>
                </c:pt>
                <c:pt idx="2">
                  <c:v>0.0</c:v>
                </c:pt>
                <c:pt idx="3">
                  <c:v>0.0</c:v>
                </c:pt>
              </c:numCache>
            </c:numRef>
          </c:val>
          <c:extLst xmlns:c16r2="http://schemas.microsoft.com/office/drawing/2015/06/chart">
            <c:ext xmlns:c16="http://schemas.microsoft.com/office/drawing/2014/chart" uri="{C3380CC4-5D6E-409C-BE32-E72D297353CC}">
              <c16:uniqueId val="{00000004-003F-4547-A7A8-5621A47FEFE6}"/>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4282727421539"/>
          <c:y val="0.0406256131162084"/>
          <c:w val="0.962215955594577"/>
          <c:h val="0.919282629156039"/>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356E-4F15-AB60-FB1D63A8295F}"/>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356E-4F15-AB60-FB1D63A8295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40.0</c:v>
                </c:pt>
                <c:pt idx="2">
                  <c:v>0.0</c:v>
                </c:pt>
                <c:pt idx="3">
                  <c:v>0.0</c:v>
                </c:pt>
              </c:numCache>
            </c:numRef>
          </c:val>
          <c:extLst xmlns:c16r2="http://schemas.microsoft.com/office/drawing/2015/06/chart">
            <c:ext xmlns:c16="http://schemas.microsoft.com/office/drawing/2014/chart" uri="{C3380CC4-5D6E-409C-BE32-E72D297353CC}">
              <c16:uniqueId val="{00000004-356E-4F15-AB60-FB1D63A8295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4282727421539"/>
          <c:y val="0.0406256131162084"/>
          <c:w val="0.962215955594577"/>
          <c:h val="0.919282629156039"/>
        </c:manualLayout>
      </c:layout>
      <c:doughnutChart>
        <c:varyColors val="1"/>
        <c:ser>
          <c:idx val="0"/>
          <c:order val="0"/>
          <c:tx>
            <c:strRef>
              <c:f>Sheet1!$B$1</c:f>
              <c:strCache>
                <c:ptCount val="1"/>
                <c:pt idx="0">
                  <c:v>Sales</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CD78-49E9-AAC2-6923C5C18691}"/>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CD78-49E9-AAC2-6923C5C1869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85.0</c:v>
                </c:pt>
                <c:pt idx="1">
                  <c:v>15.0</c:v>
                </c:pt>
                <c:pt idx="2">
                  <c:v>0.0</c:v>
                </c:pt>
                <c:pt idx="3">
                  <c:v>0.0</c:v>
                </c:pt>
              </c:numCache>
            </c:numRef>
          </c:val>
          <c:extLst xmlns:c16r2="http://schemas.microsoft.com/office/drawing/2015/06/chart">
            <c:ext xmlns:c16="http://schemas.microsoft.com/office/drawing/2014/chart" uri="{C3380CC4-5D6E-409C-BE32-E72D297353CC}">
              <c16:uniqueId val="{00000004-CD78-49E9-AAC2-6923C5C1869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33300966614642"/>
          <c:y val="0.0"/>
          <c:w val="0.901526335584164"/>
          <c:h val="0.997836670733749"/>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17ED-44C6-ABC2-F665DE130353}"/>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17ED-44C6-ABC2-F665DE130353}"/>
              </c:ext>
            </c:extLst>
          </c:dPt>
          <c:cat>
            <c:strRef>
              <c:f>Sheet1!$A$2:$A$3</c:f>
              <c:strCache>
                <c:ptCount val="2"/>
                <c:pt idx="0">
                  <c:v>1st Qtr</c:v>
                </c:pt>
                <c:pt idx="1">
                  <c:v>2nd Qtr</c:v>
                </c:pt>
              </c:strCache>
            </c:strRef>
          </c:cat>
          <c:val>
            <c:numRef>
              <c:f>Sheet1!$B$2:$B$3</c:f>
              <c:numCache>
                <c:formatCode>General</c:formatCode>
                <c:ptCount val="2"/>
                <c:pt idx="0">
                  <c:v>55.0</c:v>
                </c:pt>
                <c:pt idx="1">
                  <c:v>30.0</c:v>
                </c:pt>
              </c:numCache>
            </c:numRef>
          </c:val>
          <c:extLst xmlns:c16r2="http://schemas.microsoft.com/office/drawing/2015/06/chart">
            <c:ext xmlns:c16="http://schemas.microsoft.com/office/drawing/2014/chart" uri="{C3380CC4-5D6E-409C-BE32-E72D297353CC}">
              <c16:uniqueId val="{00000004-17ED-44C6-ABC2-F665DE13035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16B3A-976C-BF4D-B703-ADC330EABED3}" type="datetimeFigureOut">
              <a:rPr lang="en-US" smtClean="0"/>
              <a:t>11/21/18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B6610-FC4D-414F-9850-C493906FEF26}" type="slidenum">
              <a:rPr lang="en-US" smtClean="0"/>
              <a:t>‹#›</a:t>
            </a:fld>
            <a:endParaRPr lang="en-US"/>
          </a:p>
        </p:txBody>
      </p:sp>
    </p:spTree>
    <p:extLst>
      <p:ext uri="{BB962C8B-B14F-4D97-AF65-F5344CB8AC3E}">
        <p14:creationId xmlns:p14="http://schemas.microsoft.com/office/powerpoint/2010/main" val="908976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pic>
        <p:nvPicPr>
          <p:cNvPr id="2052" name="Picture 4" descr="G:\002-KIMS BUSINESS\007-02-Googleslidesppt\02-GSppt-Contents-Kim\20170429\07-\item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36" y="1628162"/>
            <a:ext cx="2527764" cy="252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4572000" y="1715444"/>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0" y="343350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132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3923928" y="0"/>
            <a:ext cx="522007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 hasCustomPrompt="1"/>
          </p:nvPr>
        </p:nvSpPr>
        <p:spPr>
          <a:xfrm>
            <a:off x="611560" y="2787774"/>
            <a:ext cx="2880320"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3226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32918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3607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8252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5" name="그림 개체 틀 14">
            <a:extLst>
              <a:ext uri="{FF2B5EF4-FFF2-40B4-BE49-F238E27FC236}">
                <a16:creationId xmlns:a16="http://schemas.microsoft.com/office/drawing/2014/main" xmlns="" id="{9ECFE99B-B579-4A3C-A87A-75084AC09EE1}"/>
              </a:ext>
            </a:extLst>
          </p:cNvPr>
          <p:cNvSpPr>
            <a:spLocks noGrp="1"/>
          </p:cNvSpPr>
          <p:nvPr>
            <p:ph type="pic" idx="13" hasCustomPrompt="1"/>
          </p:nvPr>
        </p:nvSpPr>
        <p:spPr>
          <a:xfrm>
            <a:off x="0" y="0"/>
            <a:ext cx="4499992" cy="2499742"/>
          </a:xfrm>
          <a:custGeom>
            <a:avLst/>
            <a:gdLst>
              <a:gd name="connsiteX0" fmla="*/ 0 w 4499992"/>
              <a:gd name="connsiteY0" fmla="*/ 0 h 2499742"/>
              <a:gd name="connsiteX1" fmla="*/ 4499992 w 4499992"/>
              <a:gd name="connsiteY1" fmla="*/ 0 h 2499742"/>
              <a:gd name="connsiteX2" fmla="*/ 4499992 w 4499992"/>
              <a:gd name="connsiteY2" fmla="*/ 1368152 h 2499742"/>
              <a:gd name="connsiteX3" fmla="*/ 3372247 w 4499992"/>
              <a:gd name="connsiteY3" fmla="*/ 1368152 h 2499742"/>
              <a:gd name="connsiteX4" fmla="*/ 3372247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1368152"/>
                </a:lnTo>
                <a:lnTo>
                  <a:pt x="3372247" y="1368152"/>
                </a:lnTo>
                <a:lnTo>
                  <a:pt x="3372247"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xmlns="" id="{F4858D0D-29DA-4F26-AF18-C0DEB17ABC84}"/>
              </a:ext>
            </a:extLst>
          </p:cNvPr>
          <p:cNvSpPr>
            <a:spLocks noGrp="1"/>
          </p:cNvSpPr>
          <p:nvPr>
            <p:ph type="pic" idx="15" hasCustomPrompt="1"/>
          </p:nvPr>
        </p:nvSpPr>
        <p:spPr>
          <a:xfrm>
            <a:off x="4644008" y="0"/>
            <a:ext cx="4499992" cy="2499742"/>
          </a:xfrm>
          <a:custGeom>
            <a:avLst/>
            <a:gdLst>
              <a:gd name="connsiteX0" fmla="*/ 0 w 4499992"/>
              <a:gd name="connsiteY0" fmla="*/ 0 h 2499742"/>
              <a:gd name="connsiteX1" fmla="*/ 4499992 w 4499992"/>
              <a:gd name="connsiteY1" fmla="*/ 0 h 2499742"/>
              <a:gd name="connsiteX2" fmla="*/ 4499992 w 4499992"/>
              <a:gd name="connsiteY2" fmla="*/ 2499742 h 2499742"/>
              <a:gd name="connsiteX3" fmla="*/ 1137667 w 4499992"/>
              <a:gd name="connsiteY3" fmla="*/ 2499742 h 2499742"/>
              <a:gd name="connsiteX4" fmla="*/ 1137667 w 4499992"/>
              <a:gd name="connsiteY4" fmla="*/ 1368152 h 2499742"/>
              <a:gd name="connsiteX5" fmla="*/ 0 w 4499992"/>
              <a:gd name="connsiteY5" fmla="*/ 136815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2499742"/>
                </a:lnTo>
                <a:lnTo>
                  <a:pt x="1137667" y="2499742"/>
                </a:lnTo>
                <a:lnTo>
                  <a:pt x="1137667" y="1368152"/>
                </a:lnTo>
                <a:lnTo>
                  <a:pt x="0" y="136815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400095AA-D917-4540-B014-EEDB5478D0D8}"/>
              </a:ext>
            </a:extLst>
          </p:cNvPr>
          <p:cNvSpPr>
            <a:spLocks noGrp="1"/>
          </p:cNvSpPr>
          <p:nvPr>
            <p:ph type="pic" idx="16" hasCustomPrompt="1"/>
          </p:nvPr>
        </p:nvSpPr>
        <p:spPr>
          <a:xfrm>
            <a:off x="4644008" y="2643759"/>
            <a:ext cx="4499992" cy="2499742"/>
          </a:xfrm>
          <a:custGeom>
            <a:avLst/>
            <a:gdLst>
              <a:gd name="connsiteX0" fmla="*/ 1137667 w 4499992"/>
              <a:gd name="connsiteY0" fmla="*/ 0 h 2499742"/>
              <a:gd name="connsiteX1" fmla="*/ 4499992 w 4499992"/>
              <a:gd name="connsiteY1" fmla="*/ 0 h 2499742"/>
              <a:gd name="connsiteX2" fmla="*/ 4499992 w 4499992"/>
              <a:gd name="connsiteY2" fmla="*/ 2499742 h 2499742"/>
              <a:gd name="connsiteX3" fmla="*/ 0 w 4499992"/>
              <a:gd name="connsiteY3" fmla="*/ 2499742 h 2499742"/>
              <a:gd name="connsiteX4" fmla="*/ 0 w 4499992"/>
              <a:gd name="connsiteY4" fmla="*/ 1118616 h 2499742"/>
              <a:gd name="connsiteX5" fmla="*/ 1137667 w 4499992"/>
              <a:gd name="connsiteY5" fmla="*/ 1118616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1137667" y="0"/>
                </a:moveTo>
                <a:lnTo>
                  <a:pt x="4499992" y="0"/>
                </a:lnTo>
                <a:lnTo>
                  <a:pt x="4499992" y="2499742"/>
                </a:lnTo>
                <a:lnTo>
                  <a:pt x="0" y="2499742"/>
                </a:lnTo>
                <a:lnTo>
                  <a:pt x="0" y="1118616"/>
                </a:lnTo>
                <a:lnTo>
                  <a:pt x="1137667" y="111861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그림 개체 틀 15">
            <a:extLst>
              <a:ext uri="{FF2B5EF4-FFF2-40B4-BE49-F238E27FC236}">
                <a16:creationId xmlns:a16="http://schemas.microsoft.com/office/drawing/2014/main" xmlns="" id="{E797F658-C176-47C2-AEB4-F20B23921179}"/>
              </a:ext>
            </a:extLst>
          </p:cNvPr>
          <p:cNvSpPr>
            <a:spLocks noGrp="1"/>
          </p:cNvSpPr>
          <p:nvPr>
            <p:ph type="pic" idx="17" hasCustomPrompt="1"/>
          </p:nvPr>
        </p:nvSpPr>
        <p:spPr>
          <a:xfrm>
            <a:off x="0" y="2643759"/>
            <a:ext cx="4499992" cy="2499742"/>
          </a:xfrm>
          <a:custGeom>
            <a:avLst/>
            <a:gdLst>
              <a:gd name="connsiteX0" fmla="*/ 0 w 4499992"/>
              <a:gd name="connsiteY0" fmla="*/ 0 h 2499742"/>
              <a:gd name="connsiteX1" fmla="*/ 3372247 w 4499992"/>
              <a:gd name="connsiteY1" fmla="*/ 0 h 2499742"/>
              <a:gd name="connsiteX2" fmla="*/ 3372247 w 4499992"/>
              <a:gd name="connsiteY2" fmla="*/ 1118616 h 2499742"/>
              <a:gd name="connsiteX3" fmla="*/ 4499992 w 4499992"/>
              <a:gd name="connsiteY3" fmla="*/ 1118616 h 2499742"/>
              <a:gd name="connsiteX4" fmla="*/ 4499992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3372247" y="0"/>
                </a:lnTo>
                <a:lnTo>
                  <a:pt x="3372247" y="1118616"/>
                </a:lnTo>
                <a:lnTo>
                  <a:pt x="4499992" y="1118616"/>
                </a:lnTo>
                <a:lnTo>
                  <a:pt x="4499992"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5455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3491880" y="2571750"/>
            <a:ext cx="216024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0">
              <a:solidFill>
                <a:schemeClr val="tx1">
                  <a:lumMod val="75000"/>
                  <a:lumOff val="25000"/>
                </a:schemeClr>
              </a:solidFill>
              <a:latin typeface="+mn-lt"/>
            </a:endParaRPr>
          </a:p>
        </p:txBody>
      </p:sp>
      <p:sp>
        <p:nvSpPr>
          <p:cNvPr id="6" name="Picture Placeholder 2"/>
          <p:cNvSpPr>
            <a:spLocks noGrp="1"/>
          </p:cNvSpPr>
          <p:nvPr>
            <p:ph type="pic" idx="14" hasCustomPrompt="1"/>
          </p:nvPr>
        </p:nvSpPr>
        <p:spPr>
          <a:xfrm>
            <a:off x="5652120" y="2571750"/>
            <a:ext cx="349188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0" y="2561481"/>
            <a:ext cx="1740797"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1739834" y="2561481"/>
            <a:ext cx="1752046"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0" y="3857625"/>
            <a:ext cx="3491880"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457200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34214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23878"/>
            <a:ext cx="9144000" cy="517545"/>
          </a:xfrm>
          <a:prstGeom prst="rect">
            <a:avLst/>
          </a:prstGeom>
        </p:spPr>
        <p:txBody>
          <a:bodyPr anchor="ctr"/>
          <a:lstStyle>
            <a:lvl1pPr marL="0" indent="0" algn="ctr">
              <a:lnSpc>
                <a:spcPct val="100000"/>
              </a:lnSpc>
              <a:buNone/>
              <a:defRPr sz="3600" b="1" baseline="0">
                <a:latin typeface="+mn-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41422"/>
            <a:ext cx="9144000" cy="432048"/>
          </a:xfrm>
          <a:prstGeom prst="rect">
            <a:avLst/>
          </a:prstGeom>
        </p:spPr>
        <p:txBody>
          <a:bodyPr anchor="ctr"/>
          <a:lstStyle>
            <a:lvl1pPr marL="0" indent="0" algn="ctr">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pic>
        <p:nvPicPr>
          <p:cNvPr id="1027" name="Picture 3" descr="G:\002-KIMS BUSINESS\007-02-Googleslidesppt\02-GSppt-Contents-Kim\20170429\07-\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7442" y="310690"/>
            <a:ext cx="6414918" cy="32545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2366" y="5048249"/>
            <a:ext cx="9141634" cy="105933"/>
            <a:chOff x="2267744" y="4865360"/>
            <a:chExt cx="8064896" cy="154663"/>
          </a:xfrm>
        </p:grpSpPr>
        <p:sp>
          <p:nvSpPr>
            <p:cNvPr id="2" name="Rectangle 1"/>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4837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grpSp>
        <p:nvGrpSpPr>
          <p:cNvPr id="5" name="Group 4"/>
          <p:cNvGrpSpPr/>
          <p:nvPr userDrawn="1"/>
        </p:nvGrpSpPr>
        <p:grpSpPr>
          <a:xfrm>
            <a:off x="2267744" y="0"/>
            <a:ext cx="4608512" cy="5143500"/>
            <a:chOff x="0" y="1347614"/>
            <a:chExt cx="9144000" cy="2448272"/>
          </a:xfrm>
          <a:solidFill>
            <a:srgbClr val="649941">
              <a:alpha val="85000"/>
            </a:srgbClr>
          </a:solidFill>
        </p:grpSpPr>
        <p:sp>
          <p:nvSpPr>
            <p:cNvPr id="6" name="Rectangle 5"/>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1347614"/>
              <a:ext cx="4572000" cy="2448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7146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0433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xmlns=""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xmlns=""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xmlns=""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7">
              <a:extLst>
                <a:ext uri="{FF2B5EF4-FFF2-40B4-BE49-F238E27FC236}">
                  <a16:creationId xmlns:a16="http://schemas.microsoft.com/office/drawing/2014/main" xmlns=""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xmlns=""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xmlns=""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xmlns=""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xmlns=""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xmlns=""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xmlns=""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
              <a:extLst>
                <a:ext uri="{FF2B5EF4-FFF2-40B4-BE49-F238E27FC236}">
                  <a16:creationId xmlns:a16="http://schemas.microsoft.com/office/drawing/2014/main" xmlns=""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xmlns=""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8">
              <a:extLst>
                <a:ext uri="{FF2B5EF4-FFF2-40B4-BE49-F238E27FC236}">
                  <a16:creationId xmlns:a16="http://schemas.microsoft.com/office/drawing/2014/main" xmlns=""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xmlns=""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xmlns=""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1">
              <a:extLst>
                <a:ext uri="{FF2B5EF4-FFF2-40B4-BE49-F238E27FC236}">
                  <a16:creationId xmlns:a16="http://schemas.microsoft.com/office/drawing/2014/main" xmlns=""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xmlns=""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1325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xmlns=""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xmlns=""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xmlns=""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7">
              <a:extLst>
                <a:ext uri="{FF2B5EF4-FFF2-40B4-BE49-F238E27FC236}">
                  <a16:creationId xmlns:a16="http://schemas.microsoft.com/office/drawing/2014/main" xmlns=""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xmlns=""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xmlns=""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xmlns=""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xmlns=""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xmlns=""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xmlns=""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
              <a:extLst>
                <a:ext uri="{FF2B5EF4-FFF2-40B4-BE49-F238E27FC236}">
                  <a16:creationId xmlns:a16="http://schemas.microsoft.com/office/drawing/2014/main" xmlns=""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xmlns=""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8">
              <a:extLst>
                <a:ext uri="{FF2B5EF4-FFF2-40B4-BE49-F238E27FC236}">
                  <a16:creationId xmlns:a16="http://schemas.microsoft.com/office/drawing/2014/main" xmlns=""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xmlns=""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xmlns=""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1">
              <a:extLst>
                <a:ext uri="{FF2B5EF4-FFF2-40B4-BE49-F238E27FC236}">
                  <a16:creationId xmlns:a16="http://schemas.microsoft.com/office/drawing/2014/main" xmlns=""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xmlns=""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3567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genda Layout">
    <p:spTree>
      <p:nvGrpSpPr>
        <p:cNvPr id="1" name=""/>
        <p:cNvGrpSpPr/>
        <p:nvPr/>
      </p:nvGrpSpPr>
      <p:grpSpPr>
        <a:xfrm>
          <a:off x="0" y="0"/>
          <a:ext cx="0" cy="0"/>
          <a:chOff x="0" y="0"/>
          <a:chExt cx="0" cy="0"/>
        </a:xfrm>
      </p:grpSpPr>
      <p:pic>
        <p:nvPicPr>
          <p:cNvPr id="2052" name="Picture 4" descr="G:\002-KIMS BUSINESS\007-02-Googleslidesppt\02-GSppt-Contents-Kim\20170429\07-\item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36" y="1628162"/>
            <a:ext cx="2527764" cy="252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1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26"/>
          <p:cNvSpPr/>
          <p:nvPr userDrawn="1"/>
        </p:nvSpPr>
        <p:spPr>
          <a:xfrm>
            <a:off x="2166260" y="1335357"/>
            <a:ext cx="6977740" cy="1011600"/>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userDrawn="1"/>
        </p:nvSpPr>
        <p:spPr>
          <a:xfrm>
            <a:off x="2166260" y="2527876"/>
            <a:ext cx="6977740" cy="101160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userDrawn="1"/>
        </p:nvSpPr>
        <p:spPr>
          <a:xfrm>
            <a:off x="2166260" y="3720395"/>
            <a:ext cx="6977740" cy="1011600"/>
          </a:xfrm>
          <a:prstGeom prst="rect">
            <a:avLst/>
          </a:prstGeom>
          <a:solidFill>
            <a:schemeClr val="accent3">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userDrawn="1"/>
        </p:nvSpPr>
        <p:spPr>
          <a:xfrm>
            <a:off x="0" y="1335357"/>
            <a:ext cx="511906" cy="101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userDrawn="1"/>
        </p:nvSpPr>
        <p:spPr>
          <a:xfrm>
            <a:off x="0" y="2527876"/>
            <a:ext cx="511906" cy="101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userDrawn="1"/>
        </p:nvSpPr>
        <p:spPr>
          <a:xfrm>
            <a:off x="0" y="3720395"/>
            <a:ext cx="511906" cy="1011600"/>
          </a:xfrm>
          <a:prstGeom prst="rect">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2">
            <a:extLst>
              <a:ext uri="{FF2B5EF4-FFF2-40B4-BE49-F238E27FC236}">
                <a16:creationId xmlns:a16="http://schemas.microsoft.com/office/drawing/2014/main" xmlns="" id="{6E3CB9E0-2383-4255-9EF1-8268A614EEEE}"/>
              </a:ext>
            </a:extLst>
          </p:cNvPr>
          <p:cNvGrpSpPr/>
          <p:nvPr userDrawn="1"/>
        </p:nvGrpSpPr>
        <p:grpSpPr>
          <a:xfrm>
            <a:off x="2366" y="5048249"/>
            <a:ext cx="9141634" cy="105933"/>
            <a:chOff x="2267744" y="4865360"/>
            <a:chExt cx="8064896" cy="154663"/>
          </a:xfrm>
        </p:grpSpPr>
        <p:sp>
          <p:nvSpPr>
            <p:cNvPr id="34" name="Rectangle 1">
              <a:extLst>
                <a:ext uri="{FF2B5EF4-FFF2-40B4-BE49-F238E27FC236}">
                  <a16:creationId xmlns:a16="http://schemas.microsoft.com/office/drawing/2014/main" xmlns="" id="{4B0CF6BD-3392-4544-A141-29F47B1CE57E}"/>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
              <a:extLst>
                <a:ext uri="{FF2B5EF4-FFF2-40B4-BE49-F238E27FC236}">
                  <a16:creationId xmlns:a16="http://schemas.microsoft.com/office/drawing/2014/main" xmlns="" id="{622324D8-4779-4A27-9B32-A15B60CA1E3F}"/>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0D2B963-189F-4326-8718-BF324BCA16CC}"/>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xmlns="" id="{7759F427-4CFF-402D-BAC9-E6272942E259}"/>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xmlns="" id="{21B2D139-E4A6-4AA1-9E91-EB0C320C9588}"/>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xmlns="" id="{E22D69FE-AEE2-458A-BB65-4421D40B3C1E}"/>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xmlns="" id="{3E9B7D25-0B74-47AD-A341-CC17CE7D3CF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xmlns="" id="{18243A91-A937-4727-AA0C-64F7155E171A}"/>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xmlns="" id="{DB98DEF8-FADC-4903-9196-0628B7FF4D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xmlns="" id="{476076CE-F29A-4765-BAB5-55EF8812AA28}"/>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xmlns="" id="{7564AFBA-D0EF-48DA-A6B6-20BBAB6A51E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xmlns="" id="{95C98BE3-6F7D-4D6D-A2E6-A7DCB674C51A}"/>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xmlns="" id="{9654DC83-FBA6-4C1B-8A2E-CCDCC688FEE7}"/>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0">
              <a:extLst>
                <a:ext uri="{FF2B5EF4-FFF2-40B4-BE49-F238E27FC236}">
                  <a16:creationId xmlns:a16="http://schemas.microsoft.com/office/drawing/2014/main" xmlns="" id="{09B23FBB-894F-4244-A484-4FA3442C3C2D}"/>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1">
              <a:extLst>
                <a:ext uri="{FF2B5EF4-FFF2-40B4-BE49-F238E27FC236}">
                  <a16:creationId xmlns:a16="http://schemas.microsoft.com/office/drawing/2014/main" xmlns="" id="{04F25DA4-74DC-4F1B-9ACF-4FA301DEEDD5}"/>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xmlns="" id="{47C35BF7-5E1C-4341-8835-40B8D75CE509}"/>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3791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0851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9755" y="1131590"/>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154419" y="1237310"/>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4171" y="1117462"/>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4898835" y="1223182"/>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97188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Images and Contents Layout">
    <p:spTree>
      <p:nvGrpSpPr>
        <p:cNvPr id="1" name=""/>
        <p:cNvGrpSpPr/>
        <p:nvPr/>
      </p:nvGrpSpPr>
      <p:grpSpPr>
        <a:xfrm>
          <a:off x="0" y="0"/>
          <a:ext cx="0" cy="0"/>
          <a:chOff x="0" y="0"/>
          <a:chExt cx="0" cy="0"/>
        </a:xfrm>
      </p:grpSpPr>
      <p:sp>
        <p:nvSpPr>
          <p:cNvPr id="7" name="Pentagon 6"/>
          <p:cNvSpPr/>
          <p:nvPr userDrawn="1"/>
        </p:nvSpPr>
        <p:spPr>
          <a:xfrm>
            <a:off x="3563888" y="1459377"/>
            <a:ext cx="3312127" cy="360000"/>
          </a:xfrm>
          <a:prstGeom prst="homePlate">
            <a:avLst>
              <a:gd name="adj" fmla="val 58282"/>
            </a:avLst>
          </a:prstGeom>
          <a:solidFill>
            <a:schemeClr val="accent4">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entagon 7"/>
          <p:cNvSpPr/>
          <p:nvPr userDrawn="1"/>
        </p:nvSpPr>
        <p:spPr>
          <a:xfrm>
            <a:off x="3563888" y="1963541"/>
            <a:ext cx="3672128" cy="360000"/>
          </a:xfrm>
          <a:prstGeom prst="homePlate">
            <a:avLst>
              <a:gd name="adj" fmla="val 58282"/>
            </a:avLst>
          </a:prstGeom>
          <a:solidFill>
            <a:schemeClr val="accent3">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entagon 8"/>
          <p:cNvSpPr/>
          <p:nvPr userDrawn="1"/>
        </p:nvSpPr>
        <p:spPr>
          <a:xfrm>
            <a:off x="3563888" y="2467705"/>
            <a:ext cx="4032128" cy="360000"/>
          </a:xfrm>
          <a:prstGeom prst="homePlate">
            <a:avLst>
              <a:gd name="adj" fmla="val 58282"/>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entagon 11"/>
          <p:cNvSpPr/>
          <p:nvPr userDrawn="1"/>
        </p:nvSpPr>
        <p:spPr>
          <a:xfrm>
            <a:off x="3563888" y="2947558"/>
            <a:ext cx="4392128" cy="360000"/>
          </a:xfrm>
          <a:prstGeom prst="homePlate">
            <a:avLst>
              <a:gd name="adj" fmla="val 58282"/>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552" y="1140705"/>
            <a:ext cx="5218080" cy="26540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1021006" y="1483269"/>
            <a:ext cx="2501783" cy="18494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C13A72D2-F464-40AB-BCA5-8F0F28F9501E}"/>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438FFFA1-D809-4F75-91E8-41D5DE88B0CA}"/>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6E9E44BF-838A-43E0-8C09-A63C02F7A596}"/>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A0F4344E-487C-4B76-A89D-090E9073C6F4}"/>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49C60A68-D099-48B9-9B3C-CA487F566FFB}"/>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1E673706-38E3-4D83-B2E4-D892E800DBB5}"/>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B2B00D80-B95E-42E5-9669-A63EE75AB1E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3BF28E8B-36EF-45A4-B19C-E3FB3C30889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6219DF2-62AF-47A5-A922-5121B833BBD8}"/>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2FE4491E-50BC-4C05-BE33-62624D5A1DB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D644C7C2-1E32-4F96-8E37-5EF1C7B510B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51340D8-5710-48BB-8D79-70178F6A3652}"/>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852D8D65-05B6-45C6-B11C-EFB134B1BFD4}"/>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676FE479-DB62-4E58-A30D-E949E480A1B8}"/>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14E3D49C-E692-4267-9F43-814CD90ADF4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B7A4AE3C-8634-40A6-8134-C80DE28633AC}"/>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8D838F89-BC9F-49BF-A2E3-527CFE6E254B}"/>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0101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Rectangle 4"/>
          <p:cNvSpPr/>
          <p:nvPr userDrawn="1"/>
        </p:nvSpPr>
        <p:spPr>
          <a:xfrm>
            <a:off x="3491880" y="2571750"/>
            <a:ext cx="216024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0">
              <a:solidFill>
                <a:schemeClr val="tx1">
                  <a:lumMod val="75000"/>
                  <a:lumOff val="25000"/>
                </a:schemeClr>
              </a:solidFill>
              <a:latin typeface="+mn-lt"/>
            </a:endParaRPr>
          </a:p>
        </p:txBody>
      </p:sp>
      <p:sp>
        <p:nvSpPr>
          <p:cNvPr id="6" name="Picture Placeholder 2"/>
          <p:cNvSpPr>
            <a:spLocks noGrp="1"/>
          </p:cNvSpPr>
          <p:nvPr>
            <p:ph type="pic" idx="14" hasCustomPrompt="1"/>
          </p:nvPr>
        </p:nvSpPr>
        <p:spPr>
          <a:xfrm>
            <a:off x="5652120" y="2571750"/>
            <a:ext cx="349188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0" y="2561481"/>
            <a:ext cx="1740797"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1739834" y="2561481"/>
            <a:ext cx="1752046"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0" y="3857625"/>
            <a:ext cx="3491880"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457200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4968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3923928" y="0"/>
            <a:ext cx="522007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 hasCustomPrompt="1"/>
          </p:nvPr>
        </p:nvSpPr>
        <p:spPr>
          <a:xfrm>
            <a:off x="611560" y="2787774"/>
            <a:ext cx="2880320"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52066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65102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Images and Contents Layout">
    <p:spTree>
      <p:nvGrpSpPr>
        <p:cNvPr id="1" name=""/>
        <p:cNvGrpSpPr/>
        <p:nvPr/>
      </p:nvGrpSpPr>
      <p:grpSpPr>
        <a:xfrm>
          <a:off x="0" y="0"/>
          <a:ext cx="0" cy="0"/>
          <a:chOff x="0" y="0"/>
          <a:chExt cx="0" cy="0"/>
        </a:xfrm>
      </p:grpSpPr>
      <p:sp>
        <p:nvSpPr>
          <p:cNvPr id="15" name="그림 개체 틀 14">
            <a:extLst>
              <a:ext uri="{FF2B5EF4-FFF2-40B4-BE49-F238E27FC236}">
                <a16:creationId xmlns:a16="http://schemas.microsoft.com/office/drawing/2014/main" xmlns="" id="{9ECFE99B-B579-4A3C-A87A-75084AC09EE1}"/>
              </a:ext>
            </a:extLst>
          </p:cNvPr>
          <p:cNvSpPr>
            <a:spLocks noGrp="1"/>
          </p:cNvSpPr>
          <p:nvPr>
            <p:ph type="pic" idx="13" hasCustomPrompt="1"/>
          </p:nvPr>
        </p:nvSpPr>
        <p:spPr>
          <a:xfrm>
            <a:off x="0" y="0"/>
            <a:ext cx="4499992" cy="2499742"/>
          </a:xfrm>
          <a:custGeom>
            <a:avLst/>
            <a:gdLst>
              <a:gd name="connsiteX0" fmla="*/ 0 w 4499992"/>
              <a:gd name="connsiteY0" fmla="*/ 0 h 2499742"/>
              <a:gd name="connsiteX1" fmla="*/ 4499992 w 4499992"/>
              <a:gd name="connsiteY1" fmla="*/ 0 h 2499742"/>
              <a:gd name="connsiteX2" fmla="*/ 4499992 w 4499992"/>
              <a:gd name="connsiteY2" fmla="*/ 1368152 h 2499742"/>
              <a:gd name="connsiteX3" fmla="*/ 3372247 w 4499992"/>
              <a:gd name="connsiteY3" fmla="*/ 1368152 h 2499742"/>
              <a:gd name="connsiteX4" fmla="*/ 3372247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1368152"/>
                </a:lnTo>
                <a:lnTo>
                  <a:pt x="3372247" y="1368152"/>
                </a:lnTo>
                <a:lnTo>
                  <a:pt x="3372247"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xmlns="" id="{F4858D0D-29DA-4F26-AF18-C0DEB17ABC84}"/>
              </a:ext>
            </a:extLst>
          </p:cNvPr>
          <p:cNvSpPr>
            <a:spLocks noGrp="1"/>
          </p:cNvSpPr>
          <p:nvPr>
            <p:ph type="pic" idx="15" hasCustomPrompt="1"/>
          </p:nvPr>
        </p:nvSpPr>
        <p:spPr>
          <a:xfrm>
            <a:off x="4644008" y="0"/>
            <a:ext cx="4499992" cy="2499742"/>
          </a:xfrm>
          <a:custGeom>
            <a:avLst/>
            <a:gdLst>
              <a:gd name="connsiteX0" fmla="*/ 0 w 4499992"/>
              <a:gd name="connsiteY0" fmla="*/ 0 h 2499742"/>
              <a:gd name="connsiteX1" fmla="*/ 4499992 w 4499992"/>
              <a:gd name="connsiteY1" fmla="*/ 0 h 2499742"/>
              <a:gd name="connsiteX2" fmla="*/ 4499992 w 4499992"/>
              <a:gd name="connsiteY2" fmla="*/ 2499742 h 2499742"/>
              <a:gd name="connsiteX3" fmla="*/ 1137667 w 4499992"/>
              <a:gd name="connsiteY3" fmla="*/ 2499742 h 2499742"/>
              <a:gd name="connsiteX4" fmla="*/ 1137667 w 4499992"/>
              <a:gd name="connsiteY4" fmla="*/ 1368152 h 2499742"/>
              <a:gd name="connsiteX5" fmla="*/ 0 w 4499992"/>
              <a:gd name="connsiteY5" fmla="*/ 136815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2499742"/>
                </a:lnTo>
                <a:lnTo>
                  <a:pt x="1137667" y="2499742"/>
                </a:lnTo>
                <a:lnTo>
                  <a:pt x="1137667" y="1368152"/>
                </a:lnTo>
                <a:lnTo>
                  <a:pt x="0" y="136815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400095AA-D917-4540-B014-EEDB5478D0D8}"/>
              </a:ext>
            </a:extLst>
          </p:cNvPr>
          <p:cNvSpPr>
            <a:spLocks noGrp="1"/>
          </p:cNvSpPr>
          <p:nvPr>
            <p:ph type="pic" idx="16" hasCustomPrompt="1"/>
          </p:nvPr>
        </p:nvSpPr>
        <p:spPr>
          <a:xfrm>
            <a:off x="4644008" y="2643759"/>
            <a:ext cx="4499992" cy="2499742"/>
          </a:xfrm>
          <a:custGeom>
            <a:avLst/>
            <a:gdLst>
              <a:gd name="connsiteX0" fmla="*/ 1137667 w 4499992"/>
              <a:gd name="connsiteY0" fmla="*/ 0 h 2499742"/>
              <a:gd name="connsiteX1" fmla="*/ 4499992 w 4499992"/>
              <a:gd name="connsiteY1" fmla="*/ 0 h 2499742"/>
              <a:gd name="connsiteX2" fmla="*/ 4499992 w 4499992"/>
              <a:gd name="connsiteY2" fmla="*/ 2499742 h 2499742"/>
              <a:gd name="connsiteX3" fmla="*/ 0 w 4499992"/>
              <a:gd name="connsiteY3" fmla="*/ 2499742 h 2499742"/>
              <a:gd name="connsiteX4" fmla="*/ 0 w 4499992"/>
              <a:gd name="connsiteY4" fmla="*/ 1118616 h 2499742"/>
              <a:gd name="connsiteX5" fmla="*/ 1137667 w 4499992"/>
              <a:gd name="connsiteY5" fmla="*/ 1118616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1137667" y="0"/>
                </a:moveTo>
                <a:lnTo>
                  <a:pt x="4499992" y="0"/>
                </a:lnTo>
                <a:lnTo>
                  <a:pt x="4499992" y="2499742"/>
                </a:lnTo>
                <a:lnTo>
                  <a:pt x="0" y="2499742"/>
                </a:lnTo>
                <a:lnTo>
                  <a:pt x="0" y="1118616"/>
                </a:lnTo>
                <a:lnTo>
                  <a:pt x="1137667" y="111861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그림 개체 틀 15">
            <a:extLst>
              <a:ext uri="{FF2B5EF4-FFF2-40B4-BE49-F238E27FC236}">
                <a16:creationId xmlns:a16="http://schemas.microsoft.com/office/drawing/2014/main" xmlns="" id="{E797F658-C176-47C2-AEB4-F20B23921179}"/>
              </a:ext>
            </a:extLst>
          </p:cNvPr>
          <p:cNvSpPr>
            <a:spLocks noGrp="1"/>
          </p:cNvSpPr>
          <p:nvPr>
            <p:ph type="pic" idx="17" hasCustomPrompt="1"/>
          </p:nvPr>
        </p:nvSpPr>
        <p:spPr>
          <a:xfrm>
            <a:off x="0" y="2643759"/>
            <a:ext cx="4499992" cy="2499742"/>
          </a:xfrm>
          <a:custGeom>
            <a:avLst/>
            <a:gdLst>
              <a:gd name="connsiteX0" fmla="*/ 0 w 4499992"/>
              <a:gd name="connsiteY0" fmla="*/ 0 h 2499742"/>
              <a:gd name="connsiteX1" fmla="*/ 3372247 w 4499992"/>
              <a:gd name="connsiteY1" fmla="*/ 0 h 2499742"/>
              <a:gd name="connsiteX2" fmla="*/ 3372247 w 4499992"/>
              <a:gd name="connsiteY2" fmla="*/ 1118616 h 2499742"/>
              <a:gd name="connsiteX3" fmla="*/ 4499992 w 4499992"/>
              <a:gd name="connsiteY3" fmla="*/ 1118616 h 2499742"/>
              <a:gd name="connsiteX4" fmla="*/ 4499992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3372247" y="0"/>
                </a:lnTo>
                <a:lnTo>
                  <a:pt x="3372247" y="1118616"/>
                </a:lnTo>
                <a:lnTo>
                  <a:pt x="4499992" y="1118616"/>
                </a:lnTo>
                <a:lnTo>
                  <a:pt x="4499992"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1911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249853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Images and Contents Layout">
    <p:spTree>
      <p:nvGrpSpPr>
        <p:cNvPr id="1" name=""/>
        <p:cNvGrpSpPr/>
        <p:nvPr/>
      </p:nvGrpSpPr>
      <p:grpSpPr>
        <a:xfrm>
          <a:off x="0" y="0"/>
          <a:ext cx="0" cy="0"/>
          <a:chOff x="0" y="0"/>
          <a:chExt cx="0" cy="0"/>
        </a:xfrm>
      </p:grpSpPr>
      <p:sp>
        <p:nvSpPr>
          <p:cNvPr id="2" name="Rectangle 1"/>
          <p:cNvSpPr/>
          <p:nvPr userDrawn="1"/>
        </p:nvSpPr>
        <p:spPr>
          <a:xfrm>
            <a:off x="0" y="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8B87355E-D241-4F84-8E34-F12EFC8C5311}"/>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8A80B83A-8DB6-4419-B9E6-5F4B7AD8250B}"/>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43C72C95-08A5-4AE8-AA2B-7F0F1D15237D}"/>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F744013E-0792-4E51-B21F-CE2E88A9BDF0}"/>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5048D8BC-6BEB-40DA-A91D-AE076BF3D670}"/>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80C6D9FC-EAE8-4EFC-AD4C-7A54C93E55DE}"/>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8CA4EF62-C0AE-487F-99C8-557E9C34CF58}"/>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C99470B5-F69C-47A6-A008-A055BC5A021B}"/>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B0E86D1-5B0C-4381-A5AE-15D3B0AA4D84}"/>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87B717A4-B04E-47EF-9C2D-21FC12E3AC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08993359-6EE8-4F9B-A1B6-07CADFE356A7}"/>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8BBF0BD-20A1-4BE9-8F51-98ACCA87025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E5999C32-E7D0-45EA-9ED9-5C3EBEF6D1A2}"/>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493FEA4D-D2EC-42FF-815F-E1C62644F9D6}"/>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DD68CD7F-C635-4A31-91AE-B21DDAD2D66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7EBF13E9-9DF3-4DA7-870E-B2463BDBB2FD}"/>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DFA2D170-A948-4315-9FB0-2033E3DE34DA}"/>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268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4572000" y="1715444"/>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0" y="343350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96611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32918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32515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107504" y="1131590"/>
            <a:ext cx="8928992" cy="38884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657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4507133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6760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DF68C-3E8D-F148-A52F-207B7A212FD6}"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DF68C-3E8D-F148-A52F-207B7A212FD6}"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DF68C-3E8D-F148-A52F-207B7A212FD6}"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1706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DF68C-3E8D-F148-A52F-207B7A212FD6}"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DF68C-3E8D-F148-A52F-207B7A212FD6}" type="datetimeFigureOut">
              <a:rPr lang="en-US" smtClean="0"/>
              <a:t>11/21/18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DF68C-3E8D-F148-A52F-207B7A212FD6}" type="datetimeFigureOut">
              <a:rPr lang="en-US" smtClean="0"/>
              <a:t>11/21/18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F68C-3E8D-F148-A52F-207B7A212FD6}" type="datetimeFigureOut">
              <a:rPr lang="en-US" smtClean="0"/>
              <a:t>11/21/18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DF68C-3E8D-F148-A52F-207B7A212FD6}"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DF68C-3E8D-F148-A52F-207B7A212FD6}"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DF68C-3E8D-F148-A52F-207B7A212FD6}"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DF68C-3E8D-F148-A52F-207B7A212FD6}"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19628-5E1F-5743-81D1-AC971CCDE61A}"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0" y="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8B87355E-D241-4F84-8E34-F12EFC8C5311}"/>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8A80B83A-8DB6-4419-B9E6-5F4B7AD8250B}"/>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43C72C95-08A5-4AE8-AA2B-7F0F1D15237D}"/>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F744013E-0792-4E51-B21F-CE2E88A9BDF0}"/>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5048D8BC-6BEB-40DA-A91D-AE076BF3D670}"/>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80C6D9FC-EAE8-4EFC-AD4C-7A54C93E55DE}"/>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8CA4EF62-C0AE-487F-99C8-557E9C34CF58}"/>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C99470B5-F69C-47A6-A008-A055BC5A021B}"/>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B0E86D1-5B0C-4381-A5AE-15D3B0AA4D84}"/>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87B717A4-B04E-47EF-9C2D-21FC12E3AC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08993359-6EE8-4F9B-A1B6-07CADFE356A7}"/>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8BBF0BD-20A1-4BE9-8F51-98ACCA87025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E5999C32-E7D0-45EA-9ED9-5C3EBEF6D1A2}"/>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493FEA4D-D2EC-42FF-815F-E1C62644F9D6}"/>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DD68CD7F-C635-4A31-91AE-B21DDAD2D66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7EBF13E9-9DF3-4DA7-870E-B2463BDBB2FD}"/>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DFA2D170-A948-4315-9FB0-2033E3DE34DA}"/>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5510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Pentagon 6"/>
          <p:cNvSpPr/>
          <p:nvPr userDrawn="1"/>
        </p:nvSpPr>
        <p:spPr>
          <a:xfrm>
            <a:off x="3563888" y="1459377"/>
            <a:ext cx="3312127" cy="360000"/>
          </a:xfrm>
          <a:prstGeom prst="homePlate">
            <a:avLst>
              <a:gd name="adj" fmla="val 58282"/>
            </a:avLst>
          </a:prstGeom>
          <a:solidFill>
            <a:schemeClr val="accent4">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entagon 7"/>
          <p:cNvSpPr/>
          <p:nvPr userDrawn="1"/>
        </p:nvSpPr>
        <p:spPr>
          <a:xfrm>
            <a:off x="3563888" y="1963541"/>
            <a:ext cx="3672128" cy="360000"/>
          </a:xfrm>
          <a:prstGeom prst="homePlate">
            <a:avLst>
              <a:gd name="adj" fmla="val 58282"/>
            </a:avLst>
          </a:prstGeom>
          <a:solidFill>
            <a:schemeClr val="accent3">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entagon 8"/>
          <p:cNvSpPr/>
          <p:nvPr userDrawn="1"/>
        </p:nvSpPr>
        <p:spPr>
          <a:xfrm>
            <a:off x="3563888" y="2467705"/>
            <a:ext cx="4032128" cy="360000"/>
          </a:xfrm>
          <a:prstGeom prst="homePlate">
            <a:avLst>
              <a:gd name="adj" fmla="val 58282"/>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entagon 11"/>
          <p:cNvSpPr/>
          <p:nvPr userDrawn="1"/>
        </p:nvSpPr>
        <p:spPr>
          <a:xfrm>
            <a:off x="3563888" y="2947558"/>
            <a:ext cx="4392128" cy="360000"/>
          </a:xfrm>
          <a:prstGeom prst="homePlate">
            <a:avLst>
              <a:gd name="adj" fmla="val 58282"/>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552" y="1140705"/>
            <a:ext cx="5218080" cy="26540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1021006" y="1483269"/>
            <a:ext cx="2501783" cy="18494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C13A72D2-F464-40AB-BCA5-8F0F28F9501E}"/>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438FFFA1-D809-4F75-91E8-41D5DE88B0CA}"/>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6E9E44BF-838A-43E0-8C09-A63C02F7A596}"/>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A0F4344E-487C-4B76-A89D-090E9073C6F4}"/>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49C60A68-D099-48B9-9B3C-CA487F566FFB}"/>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1E673706-38E3-4D83-B2E4-D892E800DBB5}"/>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B2B00D80-B95E-42E5-9669-A63EE75AB1E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3BF28E8B-36EF-45A4-B19C-E3FB3C30889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6219DF2-62AF-47A5-A922-5121B833BBD8}"/>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2FE4491E-50BC-4C05-BE33-62624D5A1DB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D644C7C2-1E32-4F96-8E37-5EF1C7B510B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51340D8-5710-48BB-8D79-70178F6A3652}"/>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852D8D65-05B6-45C6-B11C-EFB134B1BFD4}"/>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676FE479-DB62-4E58-A30D-E949E480A1B8}"/>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14E3D49C-E692-4267-9F43-814CD90ADF4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B7A4AE3C-8634-40A6-8134-C80DE28633AC}"/>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8D838F89-BC9F-49BF-A2E3-527CFE6E254B}"/>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546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107504" y="1131590"/>
            <a:ext cx="8928992" cy="38884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040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xmlns=""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xmlns=""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xmlns=""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7">
              <a:extLst>
                <a:ext uri="{FF2B5EF4-FFF2-40B4-BE49-F238E27FC236}">
                  <a16:creationId xmlns:a16="http://schemas.microsoft.com/office/drawing/2014/main" xmlns=""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xmlns=""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xmlns=""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xmlns=""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xmlns=""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xmlns=""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xmlns=""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
              <a:extLst>
                <a:ext uri="{FF2B5EF4-FFF2-40B4-BE49-F238E27FC236}">
                  <a16:creationId xmlns:a16="http://schemas.microsoft.com/office/drawing/2014/main" xmlns=""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xmlns=""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8">
              <a:extLst>
                <a:ext uri="{FF2B5EF4-FFF2-40B4-BE49-F238E27FC236}">
                  <a16:creationId xmlns:a16="http://schemas.microsoft.com/office/drawing/2014/main" xmlns=""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xmlns=""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xmlns=""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1">
              <a:extLst>
                <a:ext uri="{FF2B5EF4-FFF2-40B4-BE49-F238E27FC236}">
                  <a16:creationId xmlns:a16="http://schemas.microsoft.com/office/drawing/2014/main" xmlns=""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xmlns=""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104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69380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grpSp>
        <p:nvGrpSpPr>
          <p:cNvPr id="5" name="Group 4"/>
          <p:cNvGrpSpPr/>
          <p:nvPr userDrawn="1"/>
        </p:nvGrpSpPr>
        <p:grpSpPr>
          <a:xfrm>
            <a:off x="2267744" y="0"/>
            <a:ext cx="4608512" cy="5143500"/>
            <a:chOff x="0" y="1347614"/>
            <a:chExt cx="9144000" cy="2448272"/>
          </a:xfrm>
          <a:solidFill>
            <a:srgbClr val="649941">
              <a:alpha val="85000"/>
            </a:srgbClr>
          </a:solidFill>
        </p:grpSpPr>
        <p:sp>
          <p:nvSpPr>
            <p:cNvPr id="6" name="Rectangle 5"/>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1347614"/>
              <a:ext cx="4572000" cy="2448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18714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23878"/>
            <a:ext cx="9144000" cy="517545"/>
          </a:xfrm>
          <a:prstGeom prst="rect">
            <a:avLst/>
          </a:prstGeom>
        </p:spPr>
        <p:txBody>
          <a:bodyPr anchor="ctr"/>
          <a:lstStyle>
            <a:lvl1pPr marL="0" indent="0" algn="ctr">
              <a:lnSpc>
                <a:spcPct val="100000"/>
              </a:lnSpc>
              <a:buNone/>
              <a:defRPr sz="3600" b="1" baseline="0">
                <a:latin typeface="+mn-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41422"/>
            <a:ext cx="9144000" cy="432048"/>
          </a:xfrm>
          <a:prstGeom prst="rect">
            <a:avLst/>
          </a:prstGeom>
        </p:spPr>
        <p:txBody>
          <a:bodyPr anchor="ctr"/>
          <a:lstStyle>
            <a:lvl1pPr marL="0" indent="0" algn="ctr">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pic>
        <p:nvPicPr>
          <p:cNvPr id="1027" name="Picture 3" descr="G:\002-KIMS BUSINESS\007-02-Googleslidesppt\02-GSppt-Contents-Kim\20170429\07-\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7442" y="310690"/>
            <a:ext cx="6414918" cy="32545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2366" y="5048249"/>
            <a:ext cx="9141634" cy="105933"/>
            <a:chOff x="2267744" y="4865360"/>
            <a:chExt cx="8064896" cy="154663"/>
          </a:xfrm>
        </p:grpSpPr>
        <p:sp>
          <p:nvSpPr>
            <p:cNvPr id="2" name="Rectangle 1"/>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89508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pic>
        <p:nvPicPr>
          <p:cNvPr id="2052" name="Picture 4" descr="G:\002-KIMS BUSINESS\007-02-Googleslidesppt\02-GSppt-Contents-Kim\20170429\07-\item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36" y="1628162"/>
            <a:ext cx="2527764" cy="252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900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25935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26"/>
          <p:cNvSpPr/>
          <p:nvPr userDrawn="1"/>
        </p:nvSpPr>
        <p:spPr>
          <a:xfrm>
            <a:off x="2166260" y="1335357"/>
            <a:ext cx="6977740" cy="1011600"/>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userDrawn="1"/>
        </p:nvSpPr>
        <p:spPr>
          <a:xfrm>
            <a:off x="2166260" y="2527876"/>
            <a:ext cx="6977740" cy="101160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userDrawn="1"/>
        </p:nvSpPr>
        <p:spPr>
          <a:xfrm>
            <a:off x="2166260" y="3720395"/>
            <a:ext cx="6977740" cy="1011600"/>
          </a:xfrm>
          <a:prstGeom prst="rect">
            <a:avLst/>
          </a:prstGeom>
          <a:solidFill>
            <a:schemeClr val="accent3">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userDrawn="1"/>
        </p:nvSpPr>
        <p:spPr>
          <a:xfrm>
            <a:off x="0" y="1335357"/>
            <a:ext cx="511906" cy="101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userDrawn="1"/>
        </p:nvSpPr>
        <p:spPr>
          <a:xfrm>
            <a:off x="0" y="2527876"/>
            <a:ext cx="511906" cy="101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userDrawn="1"/>
        </p:nvSpPr>
        <p:spPr>
          <a:xfrm>
            <a:off x="0" y="3720395"/>
            <a:ext cx="511906" cy="1011600"/>
          </a:xfrm>
          <a:prstGeom prst="rect">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2">
            <a:extLst>
              <a:ext uri="{FF2B5EF4-FFF2-40B4-BE49-F238E27FC236}">
                <a16:creationId xmlns:a16="http://schemas.microsoft.com/office/drawing/2014/main" xmlns="" id="{6E3CB9E0-2383-4255-9EF1-8268A614EEEE}"/>
              </a:ext>
            </a:extLst>
          </p:cNvPr>
          <p:cNvGrpSpPr/>
          <p:nvPr userDrawn="1"/>
        </p:nvGrpSpPr>
        <p:grpSpPr>
          <a:xfrm>
            <a:off x="2366" y="5048249"/>
            <a:ext cx="9141634" cy="105933"/>
            <a:chOff x="2267744" y="4865360"/>
            <a:chExt cx="8064896" cy="154663"/>
          </a:xfrm>
        </p:grpSpPr>
        <p:sp>
          <p:nvSpPr>
            <p:cNvPr id="34" name="Rectangle 1">
              <a:extLst>
                <a:ext uri="{FF2B5EF4-FFF2-40B4-BE49-F238E27FC236}">
                  <a16:creationId xmlns:a16="http://schemas.microsoft.com/office/drawing/2014/main" xmlns="" id="{4B0CF6BD-3392-4544-A141-29F47B1CE57E}"/>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
              <a:extLst>
                <a:ext uri="{FF2B5EF4-FFF2-40B4-BE49-F238E27FC236}">
                  <a16:creationId xmlns:a16="http://schemas.microsoft.com/office/drawing/2014/main" xmlns="" id="{622324D8-4779-4A27-9B32-A15B60CA1E3F}"/>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0D2B963-189F-4326-8718-BF324BCA16CC}"/>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xmlns="" id="{7759F427-4CFF-402D-BAC9-E6272942E259}"/>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xmlns="" id="{21B2D139-E4A6-4AA1-9E91-EB0C320C9588}"/>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xmlns="" id="{E22D69FE-AEE2-458A-BB65-4421D40B3C1E}"/>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xmlns="" id="{3E9B7D25-0B74-47AD-A341-CC17CE7D3CF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xmlns="" id="{18243A91-A937-4727-AA0C-64F7155E171A}"/>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xmlns="" id="{DB98DEF8-FADC-4903-9196-0628B7FF4D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xmlns="" id="{476076CE-F29A-4765-BAB5-55EF8812AA28}"/>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xmlns="" id="{7564AFBA-D0EF-48DA-A6B6-20BBAB6A51E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xmlns="" id="{95C98BE3-6F7D-4D6D-A2E6-A7DCB674C51A}"/>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xmlns="" id="{9654DC83-FBA6-4C1B-8A2E-CCDCC688FEE7}"/>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0">
              <a:extLst>
                <a:ext uri="{FF2B5EF4-FFF2-40B4-BE49-F238E27FC236}">
                  <a16:creationId xmlns:a16="http://schemas.microsoft.com/office/drawing/2014/main" xmlns="" id="{09B23FBB-894F-4244-A484-4FA3442C3C2D}"/>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1">
              <a:extLst>
                <a:ext uri="{FF2B5EF4-FFF2-40B4-BE49-F238E27FC236}">
                  <a16:creationId xmlns:a16="http://schemas.microsoft.com/office/drawing/2014/main" xmlns="" id="{04F25DA4-74DC-4F1B-9ACF-4FA301DEEDD5}"/>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xmlns="" id="{47C35BF7-5E1C-4341-8835-40B8D75CE509}"/>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11336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61335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3491880" y="2571750"/>
            <a:ext cx="216024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0">
              <a:solidFill>
                <a:schemeClr val="tx1">
                  <a:lumMod val="75000"/>
                  <a:lumOff val="25000"/>
                </a:schemeClr>
              </a:solidFill>
              <a:latin typeface="+mn-lt"/>
            </a:endParaRPr>
          </a:p>
        </p:txBody>
      </p:sp>
      <p:sp>
        <p:nvSpPr>
          <p:cNvPr id="6" name="Picture Placeholder 2"/>
          <p:cNvSpPr>
            <a:spLocks noGrp="1"/>
          </p:cNvSpPr>
          <p:nvPr>
            <p:ph type="pic" idx="14" hasCustomPrompt="1"/>
          </p:nvPr>
        </p:nvSpPr>
        <p:spPr>
          <a:xfrm>
            <a:off x="5652120" y="2571750"/>
            <a:ext cx="349188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0" y="2561481"/>
            <a:ext cx="1740797"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1739834" y="2561481"/>
            <a:ext cx="1752046"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0" y="3857625"/>
            <a:ext cx="3491880"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457200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627024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3923928" y="0"/>
            <a:ext cx="522007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 hasCustomPrompt="1"/>
          </p:nvPr>
        </p:nvSpPr>
        <p:spPr>
          <a:xfrm>
            <a:off x="611560" y="2787774"/>
            <a:ext cx="2880320"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9144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26"/>
          <p:cNvSpPr/>
          <p:nvPr userDrawn="1"/>
        </p:nvSpPr>
        <p:spPr>
          <a:xfrm>
            <a:off x="2166260" y="1335357"/>
            <a:ext cx="6977740" cy="1011600"/>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userDrawn="1"/>
        </p:nvSpPr>
        <p:spPr>
          <a:xfrm>
            <a:off x="2166260" y="2527876"/>
            <a:ext cx="6977740" cy="101160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userDrawn="1"/>
        </p:nvSpPr>
        <p:spPr>
          <a:xfrm>
            <a:off x="2166260" y="3720395"/>
            <a:ext cx="6977740" cy="1011600"/>
          </a:xfrm>
          <a:prstGeom prst="rect">
            <a:avLst/>
          </a:prstGeom>
          <a:solidFill>
            <a:schemeClr val="accent3">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userDrawn="1"/>
        </p:nvSpPr>
        <p:spPr>
          <a:xfrm>
            <a:off x="0" y="1335357"/>
            <a:ext cx="511906" cy="101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userDrawn="1"/>
        </p:nvSpPr>
        <p:spPr>
          <a:xfrm>
            <a:off x="0" y="2527876"/>
            <a:ext cx="511906" cy="101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userDrawn="1"/>
        </p:nvSpPr>
        <p:spPr>
          <a:xfrm>
            <a:off x="0" y="3720395"/>
            <a:ext cx="511906" cy="1011600"/>
          </a:xfrm>
          <a:prstGeom prst="rect">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2">
            <a:extLst>
              <a:ext uri="{FF2B5EF4-FFF2-40B4-BE49-F238E27FC236}">
                <a16:creationId xmlns:a16="http://schemas.microsoft.com/office/drawing/2014/main" xmlns="" id="{6E3CB9E0-2383-4255-9EF1-8268A614EEEE}"/>
              </a:ext>
            </a:extLst>
          </p:cNvPr>
          <p:cNvGrpSpPr/>
          <p:nvPr userDrawn="1"/>
        </p:nvGrpSpPr>
        <p:grpSpPr>
          <a:xfrm>
            <a:off x="2366" y="5048249"/>
            <a:ext cx="9141634" cy="105933"/>
            <a:chOff x="2267744" y="4865360"/>
            <a:chExt cx="8064896" cy="154663"/>
          </a:xfrm>
        </p:grpSpPr>
        <p:sp>
          <p:nvSpPr>
            <p:cNvPr id="34" name="Rectangle 1">
              <a:extLst>
                <a:ext uri="{FF2B5EF4-FFF2-40B4-BE49-F238E27FC236}">
                  <a16:creationId xmlns:a16="http://schemas.microsoft.com/office/drawing/2014/main" xmlns="" id="{4B0CF6BD-3392-4544-A141-29F47B1CE57E}"/>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
              <a:extLst>
                <a:ext uri="{FF2B5EF4-FFF2-40B4-BE49-F238E27FC236}">
                  <a16:creationId xmlns:a16="http://schemas.microsoft.com/office/drawing/2014/main" xmlns="" id="{622324D8-4779-4A27-9B32-A15B60CA1E3F}"/>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0D2B963-189F-4326-8718-BF324BCA16CC}"/>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xmlns="" id="{7759F427-4CFF-402D-BAC9-E6272942E259}"/>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xmlns="" id="{21B2D139-E4A6-4AA1-9E91-EB0C320C9588}"/>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xmlns="" id="{E22D69FE-AEE2-458A-BB65-4421D40B3C1E}"/>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xmlns="" id="{3E9B7D25-0B74-47AD-A341-CC17CE7D3CF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xmlns="" id="{18243A91-A937-4727-AA0C-64F7155E171A}"/>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xmlns="" id="{DB98DEF8-FADC-4903-9196-0628B7FF4D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xmlns="" id="{476076CE-F29A-4765-BAB5-55EF8812AA28}"/>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xmlns="" id="{7564AFBA-D0EF-48DA-A6B6-20BBAB6A51E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xmlns="" id="{95C98BE3-6F7D-4D6D-A2E6-A7DCB674C51A}"/>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xmlns="" id="{9654DC83-FBA6-4C1B-8A2E-CCDCC688FEE7}"/>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0">
              <a:extLst>
                <a:ext uri="{FF2B5EF4-FFF2-40B4-BE49-F238E27FC236}">
                  <a16:creationId xmlns:a16="http://schemas.microsoft.com/office/drawing/2014/main" xmlns="" id="{09B23FBB-894F-4244-A484-4FA3442C3C2D}"/>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1">
              <a:extLst>
                <a:ext uri="{FF2B5EF4-FFF2-40B4-BE49-F238E27FC236}">
                  <a16:creationId xmlns:a16="http://schemas.microsoft.com/office/drawing/2014/main" xmlns="" id="{04F25DA4-74DC-4F1B-9ACF-4FA301DEEDD5}"/>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xmlns="" id="{47C35BF7-5E1C-4341-8835-40B8D75CE509}"/>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59670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803754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Images and Contents Layout">
    <p:spTree>
      <p:nvGrpSpPr>
        <p:cNvPr id="1" name=""/>
        <p:cNvGrpSpPr/>
        <p:nvPr/>
      </p:nvGrpSpPr>
      <p:grpSpPr>
        <a:xfrm>
          <a:off x="0" y="0"/>
          <a:ext cx="0" cy="0"/>
          <a:chOff x="0" y="0"/>
          <a:chExt cx="0" cy="0"/>
        </a:xfrm>
      </p:grpSpPr>
      <p:sp>
        <p:nvSpPr>
          <p:cNvPr id="15" name="그림 개체 틀 14">
            <a:extLst>
              <a:ext uri="{FF2B5EF4-FFF2-40B4-BE49-F238E27FC236}">
                <a16:creationId xmlns:a16="http://schemas.microsoft.com/office/drawing/2014/main" xmlns="" id="{9ECFE99B-B579-4A3C-A87A-75084AC09EE1}"/>
              </a:ext>
            </a:extLst>
          </p:cNvPr>
          <p:cNvSpPr>
            <a:spLocks noGrp="1"/>
          </p:cNvSpPr>
          <p:nvPr>
            <p:ph type="pic" idx="13" hasCustomPrompt="1"/>
          </p:nvPr>
        </p:nvSpPr>
        <p:spPr>
          <a:xfrm>
            <a:off x="0" y="0"/>
            <a:ext cx="4499992" cy="2499742"/>
          </a:xfrm>
          <a:custGeom>
            <a:avLst/>
            <a:gdLst>
              <a:gd name="connsiteX0" fmla="*/ 0 w 4499992"/>
              <a:gd name="connsiteY0" fmla="*/ 0 h 2499742"/>
              <a:gd name="connsiteX1" fmla="*/ 4499992 w 4499992"/>
              <a:gd name="connsiteY1" fmla="*/ 0 h 2499742"/>
              <a:gd name="connsiteX2" fmla="*/ 4499992 w 4499992"/>
              <a:gd name="connsiteY2" fmla="*/ 1368152 h 2499742"/>
              <a:gd name="connsiteX3" fmla="*/ 3372247 w 4499992"/>
              <a:gd name="connsiteY3" fmla="*/ 1368152 h 2499742"/>
              <a:gd name="connsiteX4" fmla="*/ 3372247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1368152"/>
                </a:lnTo>
                <a:lnTo>
                  <a:pt x="3372247" y="1368152"/>
                </a:lnTo>
                <a:lnTo>
                  <a:pt x="3372247"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xmlns="" id="{F4858D0D-29DA-4F26-AF18-C0DEB17ABC84}"/>
              </a:ext>
            </a:extLst>
          </p:cNvPr>
          <p:cNvSpPr>
            <a:spLocks noGrp="1"/>
          </p:cNvSpPr>
          <p:nvPr>
            <p:ph type="pic" idx="15" hasCustomPrompt="1"/>
          </p:nvPr>
        </p:nvSpPr>
        <p:spPr>
          <a:xfrm>
            <a:off x="4644008" y="0"/>
            <a:ext cx="4499992" cy="2499742"/>
          </a:xfrm>
          <a:custGeom>
            <a:avLst/>
            <a:gdLst>
              <a:gd name="connsiteX0" fmla="*/ 0 w 4499992"/>
              <a:gd name="connsiteY0" fmla="*/ 0 h 2499742"/>
              <a:gd name="connsiteX1" fmla="*/ 4499992 w 4499992"/>
              <a:gd name="connsiteY1" fmla="*/ 0 h 2499742"/>
              <a:gd name="connsiteX2" fmla="*/ 4499992 w 4499992"/>
              <a:gd name="connsiteY2" fmla="*/ 2499742 h 2499742"/>
              <a:gd name="connsiteX3" fmla="*/ 1137667 w 4499992"/>
              <a:gd name="connsiteY3" fmla="*/ 2499742 h 2499742"/>
              <a:gd name="connsiteX4" fmla="*/ 1137667 w 4499992"/>
              <a:gd name="connsiteY4" fmla="*/ 1368152 h 2499742"/>
              <a:gd name="connsiteX5" fmla="*/ 0 w 4499992"/>
              <a:gd name="connsiteY5" fmla="*/ 136815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2499742"/>
                </a:lnTo>
                <a:lnTo>
                  <a:pt x="1137667" y="2499742"/>
                </a:lnTo>
                <a:lnTo>
                  <a:pt x="1137667" y="1368152"/>
                </a:lnTo>
                <a:lnTo>
                  <a:pt x="0" y="136815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400095AA-D917-4540-B014-EEDB5478D0D8}"/>
              </a:ext>
            </a:extLst>
          </p:cNvPr>
          <p:cNvSpPr>
            <a:spLocks noGrp="1"/>
          </p:cNvSpPr>
          <p:nvPr>
            <p:ph type="pic" idx="16" hasCustomPrompt="1"/>
          </p:nvPr>
        </p:nvSpPr>
        <p:spPr>
          <a:xfrm>
            <a:off x="4644008" y="2643759"/>
            <a:ext cx="4499992" cy="2499742"/>
          </a:xfrm>
          <a:custGeom>
            <a:avLst/>
            <a:gdLst>
              <a:gd name="connsiteX0" fmla="*/ 1137667 w 4499992"/>
              <a:gd name="connsiteY0" fmla="*/ 0 h 2499742"/>
              <a:gd name="connsiteX1" fmla="*/ 4499992 w 4499992"/>
              <a:gd name="connsiteY1" fmla="*/ 0 h 2499742"/>
              <a:gd name="connsiteX2" fmla="*/ 4499992 w 4499992"/>
              <a:gd name="connsiteY2" fmla="*/ 2499742 h 2499742"/>
              <a:gd name="connsiteX3" fmla="*/ 0 w 4499992"/>
              <a:gd name="connsiteY3" fmla="*/ 2499742 h 2499742"/>
              <a:gd name="connsiteX4" fmla="*/ 0 w 4499992"/>
              <a:gd name="connsiteY4" fmla="*/ 1118616 h 2499742"/>
              <a:gd name="connsiteX5" fmla="*/ 1137667 w 4499992"/>
              <a:gd name="connsiteY5" fmla="*/ 1118616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1137667" y="0"/>
                </a:moveTo>
                <a:lnTo>
                  <a:pt x="4499992" y="0"/>
                </a:lnTo>
                <a:lnTo>
                  <a:pt x="4499992" y="2499742"/>
                </a:lnTo>
                <a:lnTo>
                  <a:pt x="0" y="2499742"/>
                </a:lnTo>
                <a:lnTo>
                  <a:pt x="0" y="1118616"/>
                </a:lnTo>
                <a:lnTo>
                  <a:pt x="1137667" y="111861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그림 개체 틀 15">
            <a:extLst>
              <a:ext uri="{FF2B5EF4-FFF2-40B4-BE49-F238E27FC236}">
                <a16:creationId xmlns:a16="http://schemas.microsoft.com/office/drawing/2014/main" xmlns="" id="{E797F658-C176-47C2-AEB4-F20B23921179}"/>
              </a:ext>
            </a:extLst>
          </p:cNvPr>
          <p:cNvSpPr>
            <a:spLocks noGrp="1"/>
          </p:cNvSpPr>
          <p:nvPr>
            <p:ph type="pic" idx="17" hasCustomPrompt="1"/>
          </p:nvPr>
        </p:nvSpPr>
        <p:spPr>
          <a:xfrm>
            <a:off x="0" y="2643759"/>
            <a:ext cx="4499992" cy="2499742"/>
          </a:xfrm>
          <a:custGeom>
            <a:avLst/>
            <a:gdLst>
              <a:gd name="connsiteX0" fmla="*/ 0 w 4499992"/>
              <a:gd name="connsiteY0" fmla="*/ 0 h 2499742"/>
              <a:gd name="connsiteX1" fmla="*/ 3372247 w 4499992"/>
              <a:gd name="connsiteY1" fmla="*/ 0 h 2499742"/>
              <a:gd name="connsiteX2" fmla="*/ 3372247 w 4499992"/>
              <a:gd name="connsiteY2" fmla="*/ 1118616 h 2499742"/>
              <a:gd name="connsiteX3" fmla="*/ 4499992 w 4499992"/>
              <a:gd name="connsiteY3" fmla="*/ 1118616 h 2499742"/>
              <a:gd name="connsiteX4" fmla="*/ 4499992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3372247" y="0"/>
                </a:lnTo>
                <a:lnTo>
                  <a:pt x="3372247" y="1118616"/>
                </a:lnTo>
                <a:lnTo>
                  <a:pt x="4499992" y="1118616"/>
                </a:lnTo>
                <a:lnTo>
                  <a:pt x="4499992"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952636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4572000" y="1715444"/>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0" y="343350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262052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32918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4042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107504" y="1131590"/>
            <a:ext cx="8928992" cy="38884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9301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450379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9755" y="1131590"/>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154419" y="1237310"/>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4171" y="1117462"/>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4898835" y="1223182"/>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823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Pentagon 6"/>
          <p:cNvSpPr/>
          <p:nvPr userDrawn="1"/>
        </p:nvSpPr>
        <p:spPr>
          <a:xfrm>
            <a:off x="3563888" y="1459377"/>
            <a:ext cx="3312127" cy="360000"/>
          </a:xfrm>
          <a:prstGeom prst="homePlate">
            <a:avLst>
              <a:gd name="adj" fmla="val 58282"/>
            </a:avLst>
          </a:prstGeom>
          <a:solidFill>
            <a:schemeClr val="accent4">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entagon 7"/>
          <p:cNvSpPr/>
          <p:nvPr userDrawn="1"/>
        </p:nvSpPr>
        <p:spPr>
          <a:xfrm>
            <a:off x="3563888" y="1963541"/>
            <a:ext cx="3672128" cy="360000"/>
          </a:xfrm>
          <a:prstGeom prst="homePlate">
            <a:avLst>
              <a:gd name="adj" fmla="val 58282"/>
            </a:avLst>
          </a:prstGeom>
          <a:solidFill>
            <a:schemeClr val="accent3">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entagon 8"/>
          <p:cNvSpPr/>
          <p:nvPr userDrawn="1"/>
        </p:nvSpPr>
        <p:spPr>
          <a:xfrm>
            <a:off x="3563888" y="2467705"/>
            <a:ext cx="4032128" cy="360000"/>
          </a:xfrm>
          <a:prstGeom prst="homePlate">
            <a:avLst>
              <a:gd name="adj" fmla="val 58282"/>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entagon 11"/>
          <p:cNvSpPr/>
          <p:nvPr userDrawn="1"/>
        </p:nvSpPr>
        <p:spPr>
          <a:xfrm>
            <a:off x="3563888" y="2947558"/>
            <a:ext cx="4392128" cy="360000"/>
          </a:xfrm>
          <a:prstGeom prst="homePlate">
            <a:avLst>
              <a:gd name="adj" fmla="val 58282"/>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552" y="1140705"/>
            <a:ext cx="5218080" cy="26540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1021006" y="1483269"/>
            <a:ext cx="2501783" cy="18494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C13A72D2-F464-40AB-BCA5-8F0F28F9501E}"/>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438FFFA1-D809-4F75-91E8-41D5DE88B0CA}"/>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6E9E44BF-838A-43E0-8C09-A63C02F7A596}"/>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A0F4344E-487C-4B76-A89D-090E9073C6F4}"/>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49C60A68-D099-48B9-9B3C-CA487F566FFB}"/>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1E673706-38E3-4D83-B2E4-D892E800DBB5}"/>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B2B00D80-B95E-42E5-9669-A63EE75AB1E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3BF28E8B-36EF-45A4-B19C-E3FB3C30889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6219DF2-62AF-47A5-A922-5121B833BBD8}"/>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2FE4491E-50BC-4C05-BE33-62624D5A1DB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D644C7C2-1E32-4F96-8E37-5EF1C7B510B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51340D8-5710-48BB-8D79-70178F6A3652}"/>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852D8D65-05B6-45C6-B11C-EFB134B1BFD4}"/>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676FE479-DB62-4E58-A30D-E949E480A1B8}"/>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14E3D49C-E692-4267-9F43-814CD90ADF4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B7A4AE3C-8634-40A6-8134-C80DE28633AC}"/>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8D838F89-BC9F-49BF-A2E3-527CFE6E254B}"/>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43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0" y="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8B87355E-D241-4F84-8E34-F12EFC8C5311}"/>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8A80B83A-8DB6-4419-B9E6-5F4B7AD8250B}"/>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43C72C95-08A5-4AE8-AA2B-7F0F1D15237D}"/>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F744013E-0792-4E51-B21F-CE2E88A9BDF0}"/>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5048D8BC-6BEB-40DA-A91D-AE076BF3D670}"/>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80C6D9FC-EAE8-4EFC-AD4C-7A54C93E55DE}"/>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8CA4EF62-C0AE-487F-99C8-557E9C34CF58}"/>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C99470B5-F69C-47A6-A008-A055BC5A021B}"/>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B0E86D1-5B0C-4381-A5AE-15D3B0AA4D84}"/>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87B717A4-B04E-47EF-9C2D-21FC12E3AC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08993359-6EE8-4F9B-A1B6-07CADFE356A7}"/>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8BBF0BD-20A1-4BE9-8F51-98ACCA87025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E5999C32-E7D0-45EA-9ED9-5C3EBEF6D1A2}"/>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493FEA4D-D2EC-42FF-815F-E1C62644F9D6}"/>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DD68CD7F-C635-4A31-91AE-B21DDAD2D66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7EBF13E9-9DF3-4DA7-870E-B2463BDBB2FD}"/>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DFA2D170-A948-4315-9FB0-2033E3DE34DA}"/>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36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9755" y="1131590"/>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154419" y="1237310"/>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4171" y="1117462"/>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4898835" y="1223182"/>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63647713"/>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2.xml"/><Relationship Id="rId3"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slideLayout" Target="../slideLayouts/slideLayout58.xml"/><Relationship Id="rId23" Type="http://schemas.openxmlformats.org/officeDocument/2006/relationships/slideLayout" Target="../slideLayouts/slideLayout59.xml"/><Relationship Id="rId24" Type="http://schemas.openxmlformats.org/officeDocument/2006/relationships/slideLayout" Target="../slideLayouts/slideLayout60.xml"/><Relationship Id="rId25" Type="http://schemas.openxmlformats.org/officeDocument/2006/relationships/slideLayout" Target="../slideLayouts/slideLayout61.xml"/><Relationship Id="rId26" Type="http://schemas.openxmlformats.org/officeDocument/2006/relationships/slideLayout" Target="../slideLayouts/slideLayout62.xml"/><Relationship Id="rId27" Type="http://schemas.openxmlformats.org/officeDocument/2006/relationships/slideLayout" Target="../slideLayouts/slideLayout63.xml"/><Relationship Id="rId28" Type="http://schemas.openxmlformats.org/officeDocument/2006/relationships/slideLayout" Target="../slideLayouts/slideLayout64.xml"/><Relationship Id="rId29" Type="http://schemas.openxmlformats.org/officeDocument/2006/relationships/slideLayout" Target="../slideLayouts/slideLayout65.xml"/><Relationship Id="rId30" Type="http://schemas.openxmlformats.org/officeDocument/2006/relationships/slideLayout" Target="../slideLayouts/slideLayout66.xml"/><Relationship Id="rId31" Type="http://schemas.openxmlformats.org/officeDocument/2006/relationships/theme" Target="../theme/theme3.xml"/><Relationship Id="rId32" Type="http://schemas.openxmlformats.org/officeDocument/2006/relationships/image" Target="../media/image1.png"/><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7">
            <a:alphaModFix amt="10000"/>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4" r:id="rId2"/>
    <p:sldLayoutId id="2147483671" r:id="rId3"/>
    <p:sldLayoutId id="2147483661" r:id="rId4"/>
    <p:sldLayoutId id="2147483660" r:id="rId5"/>
    <p:sldLayoutId id="2147483655" r:id="rId6"/>
    <p:sldLayoutId id="2147483662" r:id="rId7"/>
    <p:sldLayoutId id="2147483663" r:id="rId8"/>
    <p:sldLayoutId id="2147483673" r:id="rId9"/>
    <p:sldLayoutId id="2147483665" r:id="rId10"/>
    <p:sldLayoutId id="2147483666" r:id="rId11"/>
    <p:sldLayoutId id="2147483667" r:id="rId12"/>
    <p:sldLayoutId id="2147483672" r:id="rId13"/>
    <p:sldLayoutId id="2147483668" r:id="rId14"/>
    <p:sldLayoutId id="2147483669" r:id="rId15"/>
    <p:sldLayoutId id="2147483656" r:id="rId16"/>
    <p:sldLayoutId id="2147483721" r:id="rId17"/>
    <p:sldLayoutId id="2147483722" r:id="rId18"/>
    <p:sldLayoutId id="2147483704" r:id="rId19"/>
    <p:sldLayoutId id="2147483705" r:id="rId20"/>
    <p:sldLayoutId id="2147483706"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3" r:id="rId3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10000"/>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2">
            <a:alphaModFix amt="1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8EDF68C-3E8D-F148-A52F-207B7A212FD6}" type="datetimeFigureOut">
              <a:rPr lang="en-US" smtClean="0"/>
              <a:t>11/21/18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3219628-5E1F-5743-81D1-AC971CCDE61A}" type="slidenum">
              <a:rPr lang="en-US" smtClean="0"/>
              <a:t>‹#›</a:t>
            </a:fld>
            <a:endParaRPr lang="en-US"/>
          </a:p>
        </p:txBody>
      </p:sp>
    </p:spTree>
    <p:extLst>
      <p:ext uri="{BB962C8B-B14F-4D97-AF65-F5344CB8AC3E}">
        <p14:creationId xmlns:p14="http://schemas.microsoft.com/office/powerpoint/2010/main" val="209303431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48.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24.png"/><Relationship Id="rId3"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6.xml"/><Relationship Id="rId2"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chart" Target="../charts/char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50.xml"/><Relationship Id="rId2"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chart" Target="../charts/char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png"/><Relationship Id="rId1" Type="http://schemas.openxmlformats.org/officeDocument/2006/relationships/slideLayout" Target="../slideLayouts/slideLayout50.xml"/><Relationship Id="rId2"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9.png"/><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766427" y="2022981"/>
            <a:ext cx="1213285" cy="1172408"/>
          </a:xfrm>
          <a:prstGeom prst="diamond">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Diamond 5"/>
          <p:cNvSpPr/>
          <p:nvPr/>
        </p:nvSpPr>
        <p:spPr>
          <a:xfrm>
            <a:off x="2597993" y="2023890"/>
            <a:ext cx="1226528" cy="1176493"/>
          </a:xfrm>
          <a:prstGeom prst="diamond">
            <a:avLst/>
          </a:prstGeom>
          <a:solidFill>
            <a:schemeClr val="accent3">
              <a:lumMod val="40000"/>
              <a:lumOff val="6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Diamond 6"/>
          <p:cNvSpPr/>
          <p:nvPr/>
        </p:nvSpPr>
        <p:spPr>
          <a:xfrm>
            <a:off x="4445319" y="2018895"/>
            <a:ext cx="1178617" cy="1176494"/>
          </a:xfrm>
          <a:prstGeom prst="diamond">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3059832" y="240489"/>
            <a:ext cx="1531188" cy="369332"/>
          </a:xfrm>
          <a:prstGeom prst="rect">
            <a:avLst/>
          </a:prstGeom>
        </p:spPr>
        <p:txBody>
          <a:bodyPr wrap="none">
            <a:spAutoFit/>
          </a:bodyPr>
          <a:lstStyle/>
          <a:p>
            <a:r>
              <a:rPr lang="en-US" dirty="0">
                <a:solidFill>
                  <a:schemeClr val="bg1"/>
                </a:solidFill>
                <a:latin typeface="Helvetica" charset="0"/>
                <a:ea typeface="Helvetica" charset="0"/>
                <a:cs typeface="Helvetica" charset="0"/>
              </a:rPr>
              <a:t>How to boost</a:t>
            </a:r>
          </a:p>
        </p:txBody>
      </p:sp>
      <p:sp>
        <p:nvSpPr>
          <p:cNvPr id="24" name="TextBox 23"/>
          <p:cNvSpPr txBox="1"/>
          <p:nvPr/>
        </p:nvSpPr>
        <p:spPr>
          <a:xfrm>
            <a:off x="939132" y="425155"/>
            <a:ext cx="3714478" cy="707886"/>
          </a:xfrm>
          <a:prstGeom prst="rect">
            <a:avLst/>
          </a:prstGeom>
          <a:noFill/>
        </p:spPr>
        <p:txBody>
          <a:bodyPr wrap="none" rtlCol="0">
            <a:spAutoFit/>
          </a:bodyPr>
          <a:lstStyle/>
          <a:p>
            <a:r>
              <a:rPr lang="en-US" sz="4000" dirty="0" smtClean="0">
                <a:solidFill>
                  <a:schemeClr val="bg1"/>
                </a:solidFill>
                <a:latin typeface="Impact" charset="0"/>
                <a:ea typeface="Impact" charset="0"/>
                <a:cs typeface="Impact" charset="0"/>
              </a:rPr>
              <a:t>New Brunswick’s</a:t>
            </a:r>
            <a:endParaRPr lang="en-US" sz="4000" dirty="0">
              <a:solidFill>
                <a:schemeClr val="bg1"/>
              </a:solidFill>
              <a:latin typeface="Impact" charset="0"/>
              <a:ea typeface="Impact" charset="0"/>
              <a:cs typeface="Impact" charset="0"/>
            </a:endParaRPr>
          </a:p>
        </p:txBody>
      </p:sp>
      <p:sp>
        <p:nvSpPr>
          <p:cNvPr id="25" name="TextBox 24"/>
          <p:cNvSpPr txBox="1"/>
          <p:nvPr/>
        </p:nvSpPr>
        <p:spPr>
          <a:xfrm>
            <a:off x="4444323" y="16778"/>
            <a:ext cx="7196348" cy="2308324"/>
          </a:xfrm>
          <a:prstGeom prst="rect">
            <a:avLst/>
          </a:prstGeom>
          <a:noFill/>
        </p:spPr>
        <p:txBody>
          <a:bodyPr wrap="square" rtlCol="0">
            <a:spAutoFit/>
          </a:bodyPr>
          <a:lstStyle/>
          <a:p>
            <a:r>
              <a:rPr lang="en-US" sz="7200" dirty="0" smtClean="0">
                <a:solidFill>
                  <a:schemeClr val="bg1"/>
                </a:solidFill>
                <a:latin typeface="Impact" charset="0"/>
                <a:ea typeface="Impact" charset="0"/>
                <a:cs typeface="Impact" charset="0"/>
              </a:rPr>
              <a:t>ECONOMY ?</a:t>
            </a:r>
          </a:p>
          <a:p>
            <a:endParaRPr lang="en-US" sz="7200" dirty="0">
              <a:solidFill>
                <a:schemeClr val="bg1"/>
              </a:solidFill>
            </a:endParaRPr>
          </a:p>
        </p:txBody>
      </p:sp>
      <p:pic>
        <p:nvPicPr>
          <p:cNvPr id="27" name="Picture 26"/>
          <p:cNvPicPr>
            <a:picLocks noChangeAspect="1"/>
          </p:cNvPicPr>
          <p:nvPr/>
        </p:nvPicPr>
        <p:blipFill>
          <a:blip r:embed="rId2">
            <a:duotone>
              <a:prstClr val="black"/>
              <a:schemeClr val="tx2">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26818" y="2249365"/>
            <a:ext cx="538409" cy="538409"/>
          </a:xfrm>
          <a:prstGeom prst="rect">
            <a:avLst/>
          </a:prstGeom>
          <a:ln>
            <a:noFill/>
          </a:ln>
        </p:spPr>
      </p:pic>
      <p:pic>
        <p:nvPicPr>
          <p:cNvPr id="33" name="Picture 32"/>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2922184" y="2325102"/>
            <a:ext cx="689348" cy="547613"/>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54013" y="2249365"/>
            <a:ext cx="623350" cy="623350"/>
          </a:xfrm>
          <a:prstGeom prst="rect">
            <a:avLst/>
          </a:prstGeom>
        </p:spPr>
      </p:pic>
      <p:pic>
        <p:nvPicPr>
          <p:cNvPr id="45" name="Picture 44"/>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3681123"/>
            <a:ext cx="3785031" cy="808412"/>
          </a:xfrm>
          <a:prstGeom prst="rect">
            <a:avLst/>
          </a:prstGeom>
        </p:spPr>
      </p:pic>
      <p:sp>
        <p:nvSpPr>
          <p:cNvPr id="47" name="Picture Placeholder 46"/>
          <p:cNvSpPr>
            <a:spLocks noGrp="1"/>
          </p:cNvSpPr>
          <p:nvPr>
            <p:ph type="pic" idx="1"/>
          </p:nvPr>
        </p:nvSpPr>
        <p:spPr>
          <a:solidFill>
            <a:srgbClr val="DEDEDE"/>
          </a:solidFill>
        </p:spPr>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1502" y="1816562"/>
            <a:ext cx="1894892" cy="1942423"/>
          </a:xfrm>
          <a:prstGeom prst="rect">
            <a:avLst/>
          </a:prstGeom>
        </p:spPr>
      </p:pic>
    </p:spTree>
    <p:extLst>
      <p:ext uri="{BB962C8B-B14F-4D97-AF65-F5344CB8AC3E}">
        <p14:creationId xmlns:p14="http://schemas.microsoft.com/office/powerpoint/2010/main" val="2755900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4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72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49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14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41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35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5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lvl="0"/>
            <a:r>
              <a:rPr lang="en-US" altLang="ko-KR" dirty="0">
                <a:ea typeface="맑은 고딕" pitchFamily="50" charset="-127"/>
              </a:rPr>
              <a:t>FREE PPT TEMPLATES</a:t>
            </a:r>
            <a:endParaRPr lang="en-US" altLang="ko-KR" dirty="0"/>
          </a:p>
        </p:txBody>
      </p:sp>
      <p:sp>
        <p:nvSpPr>
          <p:cNvPr id="4" name="Text Placeholder 3"/>
          <p:cNvSpPr>
            <a:spLocks noGrp="1"/>
          </p:cNvSpPr>
          <p:nvPr>
            <p:ph type="body" sz="quarter" idx="11"/>
          </p:nvPr>
        </p:nvSpPr>
        <p:spPr/>
        <p:txBody>
          <a:bodyPr>
            <a:normAutofit fontScale="92500" lnSpcReduction="20000"/>
          </a:bodyPr>
          <a:lstStyle/>
          <a:p>
            <a:pPr>
              <a:spcBef>
                <a:spcPts val="0"/>
              </a:spcBef>
              <a:defRPr/>
            </a:pPr>
            <a:r>
              <a:rPr lang="en-US" altLang="ko-KR" dirty="0"/>
              <a:t>INSERT THE TITLE</a:t>
            </a:r>
          </a:p>
          <a:p>
            <a:pPr>
              <a:spcBef>
                <a:spcPts val="0"/>
              </a:spcBef>
              <a:defRPr/>
            </a:pPr>
            <a:r>
              <a:rPr lang="en-US" altLang="ko-KR" dirty="0"/>
              <a:t>OF YOUR PRESENTATION HERE</a:t>
            </a: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865504" y="216248"/>
            <a:ext cx="941472" cy="232815"/>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Arial" pitchFamily="34" charset="0"/>
                <a:cs typeface="Arial" pitchFamily="34" charset="0"/>
              </a:rPr>
              <a:t>Agenda Style</a:t>
            </a:r>
          </a:p>
        </p:txBody>
      </p:sp>
      <p:sp>
        <p:nvSpPr>
          <p:cNvPr id="2" name="Block Arc 1"/>
          <p:cNvSpPr/>
          <p:nvPr/>
        </p:nvSpPr>
        <p:spPr>
          <a:xfrm>
            <a:off x="0" y="1239925"/>
            <a:ext cx="3384376" cy="3384376"/>
          </a:xfrm>
          <a:prstGeom prst="blockArc">
            <a:avLst>
              <a:gd name="adj1" fmla="val 16173554"/>
              <a:gd name="adj2" fmla="val 5420172"/>
              <a:gd name="adj3" fmla="val 9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Diamond 4"/>
          <p:cNvSpPr/>
          <p:nvPr/>
        </p:nvSpPr>
        <p:spPr>
          <a:xfrm>
            <a:off x="2341373" y="1238007"/>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2909950" y="1814071"/>
            <a:ext cx="526508" cy="526508"/>
          </a:xfrm>
          <a:prstGeom prst="diamond">
            <a:avLst/>
          </a:prstGeom>
          <a:solidFill>
            <a:schemeClr val="accent4"/>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2909950" y="3470255"/>
            <a:ext cx="526508" cy="526508"/>
          </a:xfrm>
          <a:prstGeom prst="diamond">
            <a:avLst/>
          </a:prstGeom>
          <a:solidFill>
            <a:schemeClr val="accent4"/>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2341373" y="4043012"/>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3085535" y="2642163"/>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p:cNvSpPr txBox="1"/>
          <p:nvPr/>
        </p:nvSpPr>
        <p:spPr>
          <a:xfrm>
            <a:off x="4716016" y="136276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3206288" y="1362761"/>
            <a:ext cx="1368151"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4" name="TextBox 13"/>
          <p:cNvSpPr txBox="1"/>
          <p:nvPr/>
        </p:nvSpPr>
        <p:spPr>
          <a:xfrm>
            <a:off x="5148064" y="206355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3635897" y="2063551"/>
            <a:ext cx="1368152" cy="276999"/>
          </a:xfrm>
          <a:prstGeom prst="rect">
            <a:avLst/>
          </a:prstGeom>
          <a:solidFill>
            <a:schemeClr val="accent4"/>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7" name="TextBox 16"/>
          <p:cNvSpPr txBox="1"/>
          <p:nvPr/>
        </p:nvSpPr>
        <p:spPr>
          <a:xfrm>
            <a:off x="5503277" y="276434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3991110" y="2764341"/>
            <a:ext cx="1368152"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0" name="TextBox 19"/>
          <p:cNvSpPr txBox="1"/>
          <p:nvPr/>
        </p:nvSpPr>
        <p:spPr>
          <a:xfrm>
            <a:off x="5148064" y="346513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3635897" y="3465131"/>
            <a:ext cx="1368152" cy="276999"/>
          </a:xfrm>
          <a:prstGeom prst="rect">
            <a:avLst/>
          </a:prstGeom>
          <a:solidFill>
            <a:schemeClr val="accent4"/>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3" name="TextBox 22"/>
          <p:cNvSpPr txBox="1"/>
          <p:nvPr/>
        </p:nvSpPr>
        <p:spPr>
          <a:xfrm>
            <a:off x="4716016" y="4165919"/>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3193428" y="4165919"/>
            <a:ext cx="1368152"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5" name="직사각형 69"/>
          <p:cNvSpPr/>
          <p:nvPr/>
        </p:nvSpPr>
        <p:spPr>
          <a:xfrm>
            <a:off x="2458847" y="1301206"/>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A</a:t>
            </a:r>
            <a:endParaRPr lang="ko-KR" altLang="en-US" sz="2000" dirty="0">
              <a:solidFill>
                <a:schemeClr val="bg1"/>
              </a:solidFill>
            </a:endParaRPr>
          </a:p>
        </p:txBody>
      </p:sp>
      <p:sp>
        <p:nvSpPr>
          <p:cNvPr id="26" name="직사각형 69"/>
          <p:cNvSpPr/>
          <p:nvPr/>
        </p:nvSpPr>
        <p:spPr>
          <a:xfrm>
            <a:off x="3030703" y="1877270"/>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B</a:t>
            </a:r>
            <a:endParaRPr lang="ko-KR" altLang="en-US" sz="2000" dirty="0">
              <a:solidFill>
                <a:schemeClr val="bg1"/>
              </a:solidFill>
            </a:endParaRPr>
          </a:p>
        </p:txBody>
      </p:sp>
      <p:sp>
        <p:nvSpPr>
          <p:cNvPr id="27" name="직사각형 69"/>
          <p:cNvSpPr/>
          <p:nvPr/>
        </p:nvSpPr>
        <p:spPr>
          <a:xfrm>
            <a:off x="3206288" y="2705362"/>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C</a:t>
            </a:r>
            <a:endParaRPr lang="ko-KR" altLang="en-US" sz="2000" dirty="0">
              <a:solidFill>
                <a:schemeClr val="bg1"/>
              </a:solidFill>
            </a:endParaRPr>
          </a:p>
        </p:txBody>
      </p:sp>
      <p:sp>
        <p:nvSpPr>
          <p:cNvPr id="28" name="직사각형 69"/>
          <p:cNvSpPr/>
          <p:nvPr/>
        </p:nvSpPr>
        <p:spPr>
          <a:xfrm>
            <a:off x="3030702" y="3533454"/>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D</a:t>
            </a:r>
            <a:endParaRPr lang="ko-KR" altLang="en-US" sz="2000" dirty="0">
              <a:solidFill>
                <a:schemeClr val="bg1"/>
              </a:solidFill>
            </a:endParaRPr>
          </a:p>
        </p:txBody>
      </p:sp>
      <p:sp>
        <p:nvSpPr>
          <p:cNvPr id="29" name="직사각형 69"/>
          <p:cNvSpPr/>
          <p:nvPr/>
        </p:nvSpPr>
        <p:spPr>
          <a:xfrm>
            <a:off x="2467227" y="4104364"/>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E</a:t>
            </a:r>
            <a:endParaRPr lang="ko-KR" altLang="en-US" sz="2000" dirty="0">
              <a:solidFill>
                <a:schemeClr val="bg1"/>
              </a:solidFill>
            </a:endParaRPr>
          </a:p>
        </p:txBody>
      </p:sp>
    </p:spTree>
    <p:extLst>
      <p:ext uri="{BB962C8B-B14F-4D97-AF65-F5344CB8AC3E}">
        <p14:creationId xmlns:p14="http://schemas.microsoft.com/office/powerpoint/2010/main" val="3783721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Our Services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1099714" y="1491630"/>
            <a:ext cx="1080120" cy="1080120"/>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3043929" y="1491630"/>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4988146" y="1491630"/>
            <a:ext cx="1080120" cy="1080120"/>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6932362" y="1491630"/>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1208510" y="2571750"/>
            <a:ext cx="862528" cy="646331"/>
          </a:xfrm>
          <a:prstGeom prst="rect">
            <a:avLst/>
          </a:prstGeom>
          <a:noFill/>
        </p:spPr>
        <p:txBody>
          <a:bodyPr wrap="square"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10" name="TextBox 9"/>
          <p:cNvSpPr txBox="1"/>
          <p:nvPr/>
        </p:nvSpPr>
        <p:spPr>
          <a:xfrm>
            <a:off x="3152725" y="2571750"/>
            <a:ext cx="862528"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02</a:t>
            </a:r>
            <a:endParaRPr lang="ko-KR" altLang="en-US" sz="3600" b="1" dirty="0">
              <a:solidFill>
                <a:schemeClr val="accent3"/>
              </a:solidFill>
              <a:cs typeface="Arial" pitchFamily="34" charset="0"/>
            </a:endParaRPr>
          </a:p>
        </p:txBody>
      </p:sp>
      <p:sp>
        <p:nvSpPr>
          <p:cNvPr id="11" name="TextBox 10"/>
          <p:cNvSpPr txBox="1"/>
          <p:nvPr/>
        </p:nvSpPr>
        <p:spPr>
          <a:xfrm>
            <a:off x="5096942" y="2571750"/>
            <a:ext cx="862528" cy="646331"/>
          </a:xfrm>
          <a:prstGeom prst="rect">
            <a:avLst/>
          </a:prstGeom>
          <a:noFill/>
        </p:spPr>
        <p:txBody>
          <a:bodyPr wrap="square" rtlCol="0" anchor="ctr">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sp>
        <p:nvSpPr>
          <p:cNvPr id="12" name="TextBox 11"/>
          <p:cNvSpPr txBox="1"/>
          <p:nvPr/>
        </p:nvSpPr>
        <p:spPr>
          <a:xfrm>
            <a:off x="7041158" y="2571750"/>
            <a:ext cx="862528"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04</a:t>
            </a:r>
            <a:endParaRPr lang="ko-KR" altLang="en-US" sz="3600" b="1" dirty="0">
              <a:solidFill>
                <a:schemeClr val="accent3"/>
              </a:solidFill>
              <a:cs typeface="Arial" pitchFamily="34" charset="0"/>
            </a:endParaRPr>
          </a:p>
        </p:txBody>
      </p:sp>
      <p:grpSp>
        <p:nvGrpSpPr>
          <p:cNvPr id="13" name="Group 12"/>
          <p:cNvGrpSpPr/>
          <p:nvPr/>
        </p:nvGrpSpPr>
        <p:grpSpPr>
          <a:xfrm>
            <a:off x="857237" y="3219785"/>
            <a:ext cx="1565073" cy="1453493"/>
            <a:chOff x="1985513" y="4307149"/>
            <a:chExt cx="2601799" cy="1453493"/>
          </a:xfrm>
        </p:grpSpPr>
        <p:sp>
          <p:nvSpPr>
            <p:cNvPr id="14" name="TextBox 13"/>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801453" y="3219785"/>
            <a:ext cx="1565073" cy="1453493"/>
            <a:chOff x="1985513" y="4307149"/>
            <a:chExt cx="2601799" cy="1453493"/>
          </a:xfrm>
        </p:grpSpPr>
        <p:sp>
          <p:nvSpPr>
            <p:cNvPr id="17" name="TextBox 16"/>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4745669" y="3219785"/>
            <a:ext cx="1565073" cy="1453493"/>
            <a:chOff x="1985513" y="4307149"/>
            <a:chExt cx="2601799" cy="1453493"/>
          </a:xfrm>
        </p:grpSpPr>
        <p:sp>
          <p:nvSpPr>
            <p:cNvPr id="20" name="TextBox 19"/>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6689885" y="3219785"/>
            <a:ext cx="1565073" cy="1453493"/>
            <a:chOff x="1985513" y="4307149"/>
            <a:chExt cx="2601799" cy="1453493"/>
          </a:xfrm>
        </p:grpSpPr>
        <p:sp>
          <p:nvSpPr>
            <p:cNvPr id="23" name="TextBox 22"/>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25" name="Rectangle 9"/>
          <p:cNvSpPr/>
          <p:nvPr/>
        </p:nvSpPr>
        <p:spPr>
          <a:xfrm>
            <a:off x="7295491" y="1882637"/>
            <a:ext cx="353860" cy="33124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30"/>
          <p:cNvSpPr/>
          <p:nvPr/>
        </p:nvSpPr>
        <p:spPr>
          <a:xfrm>
            <a:off x="1481334" y="1890450"/>
            <a:ext cx="317040" cy="31611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Oval 7"/>
          <p:cNvSpPr/>
          <p:nvPr/>
        </p:nvSpPr>
        <p:spPr>
          <a:xfrm>
            <a:off x="3419872" y="1890450"/>
            <a:ext cx="375994" cy="37599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21"/>
          <p:cNvSpPr>
            <a:spLocks noChangeAspect="1"/>
          </p:cNvSpPr>
          <p:nvPr/>
        </p:nvSpPr>
        <p:spPr>
          <a:xfrm>
            <a:off x="5319835" y="1831773"/>
            <a:ext cx="416901" cy="42038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98379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smtClean="0">
                <a:latin typeface="Calibri" charset="0"/>
                <a:ea typeface="Calibri" charset="0"/>
                <a:cs typeface="Calibri" charset="0"/>
              </a:rPr>
              <a:t>Why Invest In Cannabis?</a:t>
            </a:r>
            <a:endParaRPr lang="ko-KR" altLang="en-US" dirty="0">
              <a:latin typeface="Calibri" charset="0"/>
              <a:ea typeface="Calibri" charset="0"/>
              <a:cs typeface="Calibri" charset="0"/>
            </a:endParaRPr>
          </a:p>
        </p:txBody>
      </p:sp>
      <p:sp>
        <p:nvSpPr>
          <p:cNvPr id="3" name="Text Placeholder 2"/>
          <p:cNvSpPr>
            <a:spLocks noGrp="1"/>
          </p:cNvSpPr>
          <p:nvPr>
            <p:ph type="body" sz="quarter" idx="11"/>
          </p:nvPr>
        </p:nvSpPr>
        <p:spPr/>
        <p:txBody>
          <a:bodyPr>
            <a:normAutofit lnSpcReduction="10000"/>
          </a:bodyPr>
          <a:lstStyle/>
          <a:p>
            <a:pPr lvl="0"/>
            <a:r>
              <a:rPr lang="en-US" altLang="ko-KR" sz="1600" dirty="0" smtClean="0">
                <a:latin typeface="Calibri" charset="0"/>
                <a:ea typeface="Calibri" charset="0"/>
                <a:cs typeface="Calibri" charset="0"/>
              </a:rPr>
              <a:t>Factors Favoring Cannabis Investment</a:t>
            </a:r>
            <a:endParaRPr lang="en-US" altLang="ko-KR" sz="1600" dirty="0">
              <a:latin typeface="Calibri" charset="0"/>
              <a:ea typeface="Calibri" charset="0"/>
              <a:cs typeface="Calibri" charset="0"/>
            </a:endParaRP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5543" r="5543"/>
          <a:stretch>
            <a:fillRect/>
          </a:stretch>
        </p:blipFill>
        <p:spPr/>
      </p:pic>
      <p:sp>
        <p:nvSpPr>
          <p:cNvPr id="8" name="Diamond 7"/>
          <p:cNvSpPr/>
          <p:nvPr/>
        </p:nvSpPr>
        <p:spPr>
          <a:xfrm>
            <a:off x="7929601" y="2810824"/>
            <a:ext cx="648072" cy="648072"/>
          </a:xfrm>
          <a:prstGeom prst="diamond">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iamond 8"/>
          <p:cNvSpPr/>
          <p:nvPr/>
        </p:nvSpPr>
        <p:spPr>
          <a:xfrm>
            <a:off x="7583883" y="2318014"/>
            <a:ext cx="648072" cy="648072"/>
          </a:xfrm>
          <a:prstGeom prst="diamond">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Diamond 9"/>
          <p:cNvSpPr/>
          <p:nvPr/>
        </p:nvSpPr>
        <p:spPr>
          <a:xfrm>
            <a:off x="7196524" y="1822422"/>
            <a:ext cx="648072" cy="648072"/>
          </a:xfrm>
          <a:prstGeom prst="diamond">
            <a:avLst/>
          </a:prstGeom>
          <a:solidFill>
            <a:schemeClr val="accent3">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Diamond 10"/>
          <p:cNvSpPr/>
          <p:nvPr/>
        </p:nvSpPr>
        <p:spPr>
          <a:xfrm>
            <a:off x="6864554" y="1307410"/>
            <a:ext cx="648072" cy="648072"/>
          </a:xfrm>
          <a:prstGeom prst="diamond">
            <a:avLst/>
          </a:prstGeom>
          <a:solidFill>
            <a:schemeClr val="accent4">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571336" y="2965135"/>
            <a:ext cx="1808281" cy="307777"/>
          </a:xfrm>
          <a:prstGeom prst="rect">
            <a:avLst/>
          </a:prstGeom>
          <a:noFill/>
        </p:spPr>
        <p:txBody>
          <a:bodyPr wrap="square" rtlCol="0" anchor="ctr">
            <a:spAutoFit/>
          </a:bodyPr>
          <a:lstStyle/>
          <a:p>
            <a:pPr algn="r"/>
            <a:r>
              <a:rPr lang="en-US" altLang="ko-KR" sz="1400" dirty="0" smtClean="0">
                <a:latin typeface="Rockwell" charset="0"/>
                <a:ea typeface="Rockwell" charset="0"/>
                <a:cs typeface="Rockwell" charset="0"/>
              </a:rPr>
              <a:t>Returns Expected</a:t>
            </a:r>
            <a:endParaRPr lang="ko-KR" altLang="en-US" sz="1400" dirty="0">
              <a:latin typeface="Rockwell" charset="0"/>
              <a:ea typeface="Rockwell" charset="0"/>
              <a:cs typeface="Rockwell" charset="0"/>
            </a:endParaRPr>
          </a:p>
        </p:txBody>
      </p:sp>
      <p:sp>
        <p:nvSpPr>
          <p:cNvPr id="17" name="TextBox 16"/>
          <p:cNvSpPr txBox="1"/>
          <p:nvPr/>
        </p:nvSpPr>
        <p:spPr>
          <a:xfrm>
            <a:off x="3627749" y="2487516"/>
            <a:ext cx="3560841" cy="307777"/>
          </a:xfrm>
          <a:prstGeom prst="rect">
            <a:avLst/>
          </a:prstGeom>
          <a:noFill/>
        </p:spPr>
        <p:txBody>
          <a:bodyPr wrap="square" rtlCol="0" anchor="ctr">
            <a:spAutoFit/>
          </a:bodyPr>
          <a:lstStyle/>
          <a:p>
            <a:pPr algn="r"/>
            <a:r>
              <a:rPr lang="en-US" altLang="ko-KR" sz="1400" dirty="0" smtClean="0">
                <a:latin typeface="Rockwell" charset="0"/>
                <a:ea typeface="Rockwell" charset="0"/>
                <a:cs typeface="Rockwell" charset="0"/>
              </a:rPr>
              <a:t>Cannabis has the Highest Yield per Acre</a:t>
            </a:r>
            <a:endParaRPr lang="ko-KR" altLang="en-US" sz="1400" dirty="0">
              <a:latin typeface="Rockwell" charset="0"/>
              <a:ea typeface="Rockwell" charset="0"/>
              <a:cs typeface="Rockwell" charset="0"/>
            </a:endParaRPr>
          </a:p>
        </p:txBody>
      </p:sp>
      <p:sp>
        <p:nvSpPr>
          <p:cNvPr id="18" name="TextBox 17"/>
          <p:cNvSpPr txBox="1"/>
          <p:nvPr/>
        </p:nvSpPr>
        <p:spPr>
          <a:xfrm>
            <a:off x="3710718" y="2010237"/>
            <a:ext cx="2687898" cy="307777"/>
          </a:xfrm>
          <a:prstGeom prst="rect">
            <a:avLst/>
          </a:prstGeom>
          <a:noFill/>
        </p:spPr>
        <p:txBody>
          <a:bodyPr wrap="square" rtlCol="0" anchor="ctr">
            <a:spAutoFit/>
          </a:bodyPr>
          <a:lstStyle/>
          <a:p>
            <a:pPr algn="r"/>
            <a:r>
              <a:rPr lang="en-US" altLang="ko-KR" sz="1400" dirty="0" smtClean="0">
                <a:latin typeface="Rockwell" charset="0"/>
                <a:ea typeface="Rockwell" charset="0"/>
                <a:cs typeface="Rockwell" charset="0"/>
              </a:rPr>
              <a:t>Market Size by the end of 2020</a:t>
            </a:r>
            <a:endParaRPr lang="ko-KR" altLang="en-US" sz="1400" dirty="0">
              <a:latin typeface="Rockwell" charset="0"/>
              <a:ea typeface="Rockwell" charset="0"/>
              <a:cs typeface="Rockwell" charset="0"/>
            </a:endParaRPr>
          </a:p>
        </p:txBody>
      </p:sp>
      <p:sp>
        <p:nvSpPr>
          <p:cNvPr id="19" name="TextBox 18"/>
          <p:cNvSpPr txBox="1"/>
          <p:nvPr/>
        </p:nvSpPr>
        <p:spPr>
          <a:xfrm>
            <a:off x="3548727" y="1494128"/>
            <a:ext cx="2941164" cy="307777"/>
          </a:xfrm>
          <a:prstGeom prst="rect">
            <a:avLst/>
          </a:prstGeom>
          <a:noFill/>
        </p:spPr>
        <p:txBody>
          <a:bodyPr wrap="square" rtlCol="0" anchor="ctr">
            <a:spAutoFit/>
          </a:bodyPr>
          <a:lstStyle/>
          <a:p>
            <a:pPr algn="r"/>
            <a:r>
              <a:rPr lang="en-US" altLang="ko-KR" sz="1400" dirty="0" smtClean="0">
                <a:latin typeface="Rockwell" charset="0"/>
                <a:ea typeface="Rockwell" charset="0"/>
                <a:cs typeface="Rockwell" charset="0"/>
              </a:rPr>
              <a:t>   Yearly Increase in Consumption</a:t>
            </a:r>
            <a:endParaRPr lang="ko-KR" altLang="en-US" sz="1400" dirty="0">
              <a:latin typeface="Rockwell" charset="0"/>
              <a:ea typeface="Rockwell" charset="0"/>
              <a:cs typeface="Rockwell" charset="0"/>
            </a:endParaRPr>
          </a:p>
        </p:txBody>
      </p:sp>
      <p:sp>
        <p:nvSpPr>
          <p:cNvPr id="37" name="TextBox 36"/>
          <p:cNvSpPr txBox="1"/>
          <p:nvPr/>
        </p:nvSpPr>
        <p:spPr>
          <a:xfrm>
            <a:off x="6949979" y="1478437"/>
            <a:ext cx="546945" cy="307777"/>
          </a:xfrm>
          <a:prstGeom prst="rect">
            <a:avLst/>
          </a:prstGeom>
          <a:noFill/>
        </p:spPr>
        <p:txBody>
          <a:bodyPr wrap="none" rtlCol="0">
            <a:spAutoFit/>
          </a:bodyPr>
          <a:lstStyle/>
          <a:p>
            <a:r>
              <a:rPr lang="en-US" sz="1400" b="1" dirty="0" smtClean="0">
                <a:latin typeface="Eurostile" charset="0"/>
                <a:ea typeface="Eurostile" charset="0"/>
                <a:cs typeface="Eurostile" charset="0"/>
              </a:rPr>
              <a:t>30%</a:t>
            </a:r>
            <a:endParaRPr lang="en-US" sz="1400" b="1" dirty="0">
              <a:latin typeface="Eurostile" charset="0"/>
              <a:ea typeface="Eurostile" charset="0"/>
              <a:cs typeface="Eurostile" charset="0"/>
            </a:endParaRPr>
          </a:p>
        </p:txBody>
      </p:sp>
      <p:sp>
        <p:nvSpPr>
          <p:cNvPr id="38" name="Rectangle 37"/>
          <p:cNvSpPr/>
          <p:nvPr/>
        </p:nvSpPr>
        <p:spPr>
          <a:xfrm>
            <a:off x="7172628" y="1998700"/>
            <a:ext cx="822511" cy="292388"/>
          </a:xfrm>
          <a:prstGeom prst="rect">
            <a:avLst/>
          </a:prstGeom>
        </p:spPr>
        <p:txBody>
          <a:bodyPr wrap="square">
            <a:spAutoFit/>
          </a:bodyPr>
          <a:lstStyle/>
          <a:p>
            <a:r>
              <a:rPr lang="en-US" altLang="ko-KR" sz="1300" b="1" dirty="0" smtClean="0">
                <a:latin typeface="Eurostile" charset="0"/>
                <a:ea typeface="Eurostile" charset="0"/>
                <a:cs typeface="Eurostile" charset="0"/>
              </a:rPr>
              <a:t>$15.6b </a:t>
            </a:r>
            <a:endParaRPr lang="en-US" sz="1300" b="1" dirty="0">
              <a:latin typeface="Eurostile" charset="0"/>
              <a:ea typeface="Eurostile" charset="0"/>
              <a:cs typeface="Eurostile" charset="0"/>
            </a:endParaRPr>
          </a:p>
        </p:txBody>
      </p:sp>
      <p:sp>
        <p:nvSpPr>
          <p:cNvPr id="42" name="Rectangle 41"/>
          <p:cNvSpPr/>
          <p:nvPr/>
        </p:nvSpPr>
        <p:spPr>
          <a:xfrm>
            <a:off x="7531204" y="2486788"/>
            <a:ext cx="744114" cy="307777"/>
          </a:xfrm>
          <a:prstGeom prst="rect">
            <a:avLst/>
          </a:prstGeom>
        </p:spPr>
        <p:txBody>
          <a:bodyPr wrap="none">
            <a:spAutoFit/>
          </a:bodyPr>
          <a:lstStyle/>
          <a:p>
            <a:r>
              <a:rPr lang="en-US" altLang="ko-KR" sz="1400" b="1" dirty="0" smtClean="0">
                <a:latin typeface="Eurostile" charset="0"/>
                <a:ea typeface="Eurostile" charset="0"/>
                <a:cs typeface="Eurostile" charset="0"/>
              </a:rPr>
              <a:t> $1.1m</a:t>
            </a:r>
            <a:endParaRPr lang="en-US" sz="1400" b="1" dirty="0">
              <a:latin typeface="Eurostile" charset="0"/>
              <a:ea typeface="Eurostile" charset="0"/>
              <a:cs typeface="Eurostile" charset="0"/>
            </a:endParaRPr>
          </a:p>
        </p:txBody>
      </p:sp>
      <p:sp>
        <p:nvSpPr>
          <p:cNvPr id="43" name="Rectangle 42"/>
          <p:cNvSpPr/>
          <p:nvPr/>
        </p:nvSpPr>
        <p:spPr>
          <a:xfrm>
            <a:off x="7949197" y="2965135"/>
            <a:ext cx="596638" cy="307777"/>
          </a:xfrm>
          <a:prstGeom prst="rect">
            <a:avLst/>
          </a:prstGeom>
        </p:spPr>
        <p:txBody>
          <a:bodyPr wrap="none">
            <a:spAutoFit/>
          </a:bodyPr>
          <a:lstStyle/>
          <a:p>
            <a:r>
              <a:rPr lang="en-US" sz="1400" b="1" dirty="0" smtClean="0">
                <a:latin typeface="Eurostile" charset="0"/>
                <a:ea typeface="Eurostile" charset="0"/>
                <a:cs typeface="Eurostile" charset="0"/>
              </a:rPr>
              <a:t> 35%</a:t>
            </a:r>
            <a:endParaRPr lang="en-US" sz="1400" b="1" dirty="0">
              <a:latin typeface="Eurostile" charset="0"/>
              <a:ea typeface="Eurostile" charset="0"/>
              <a:cs typeface="Eurostile" charset="0"/>
            </a:endParaRPr>
          </a:p>
        </p:txBody>
      </p:sp>
    </p:spTree>
    <p:extLst>
      <p:ext uri="{BB962C8B-B14F-4D97-AF65-F5344CB8AC3E}">
        <p14:creationId xmlns:p14="http://schemas.microsoft.com/office/powerpoint/2010/main" val="542263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Welcome!!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그룹 315">
            <a:extLst>
              <a:ext uri="{FF2B5EF4-FFF2-40B4-BE49-F238E27FC236}">
                <a16:creationId xmlns:a16="http://schemas.microsoft.com/office/drawing/2014/main" xmlns="" id="{6937C4F8-533A-4E51-A4C0-509EE14035BC}"/>
              </a:ext>
            </a:extLst>
          </p:cNvPr>
          <p:cNvGrpSpPr/>
          <p:nvPr/>
        </p:nvGrpSpPr>
        <p:grpSpPr>
          <a:xfrm>
            <a:off x="2627784" y="915566"/>
            <a:ext cx="3781155" cy="2224609"/>
            <a:chOff x="635000" y="1382713"/>
            <a:chExt cx="7869238" cy="4572000"/>
          </a:xfrm>
          <a:solidFill>
            <a:schemeClr val="bg1"/>
          </a:solidFill>
        </p:grpSpPr>
        <p:sp>
          <p:nvSpPr>
            <p:cNvPr id="6"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Our Team Layout</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그림 개체 틀 4">
            <a:extLst>
              <a:ext uri="{FF2B5EF4-FFF2-40B4-BE49-F238E27FC236}">
                <a16:creationId xmlns:a16="http://schemas.microsoft.com/office/drawing/2014/main" xmlns="" id="{614F0C7E-042A-4D4D-883B-5B51829D8E34}"/>
              </a:ext>
            </a:extLst>
          </p:cNvPr>
          <p:cNvSpPr>
            <a:spLocks noGrp="1"/>
          </p:cNvSpPr>
          <p:nvPr>
            <p:ph type="pic" idx="1"/>
          </p:nvPr>
        </p:nvSpPr>
        <p:spPr/>
      </p:sp>
      <p:sp>
        <p:nvSpPr>
          <p:cNvPr id="7" name="그림 개체 틀 6">
            <a:extLst>
              <a:ext uri="{FF2B5EF4-FFF2-40B4-BE49-F238E27FC236}">
                <a16:creationId xmlns:a16="http://schemas.microsoft.com/office/drawing/2014/main" xmlns="" id="{75B4531B-991E-424E-A825-2D009B2217DA}"/>
              </a:ext>
            </a:extLst>
          </p:cNvPr>
          <p:cNvSpPr>
            <a:spLocks noGrp="1"/>
          </p:cNvSpPr>
          <p:nvPr>
            <p:ph type="pic" idx="12"/>
          </p:nvPr>
        </p:nvSpPr>
        <p:spPr/>
      </p:sp>
      <p:sp>
        <p:nvSpPr>
          <p:cNvPr id="9" name="그림 개체 틀 8">
            <a:extLst>
              <a:ext uri="{FF2B5EF4-FFF2-40B4-BE49-F238E27FC236}">
                <a16:creationId xmlns:a16="http://schemas.microsoft.com/office/drawing/2014/main" xmlns="" id="{159F02F4-7EE0-4227-A877-ED0CE5D14E53}"/>
              </a:ext>
            </a:extLst>
          </p:cNvPr>
          <p:cNvSpPr>
            <a:spLocks noGrp="1"/>
          </p:cNvSpPr>
          <p:nvPr>
            <p:ph type="pic" idx="13"/>
          </p:nvPr>
        </p:nvSpPr>
        <p:spPr/>
      </p:sp>
      <p:grpSp>
        <p:nvGrpSpPr>
          <p:cNvPr id="15" name="Group 14"/>
          <p:cNvGrpSpPr/>
          <p:nvPr/>
        </p:nvGrpSpPr>
        <p:grpSpPr>
          <a:xfrm>
            <a:off x="2411760" y="2611505"/>
            <a:ext cx="1728192" cy="464301"/>
            <a:chOff x="2339752" y="1426937"/>
            <a:chExt cx="1728192" cy="464301"/>
          </a:xfrm>
        </p:grpSpPr>
        <p:sp>
          <p:nvSpPr>
            <p:cNvPr id="16"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17"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18" name="TextBox 17"/>
          <p:cNvSpPr txBox="1"/>
          <p:nvPr/>
        </p:nvSpPr>
        <p:spPr>
          <a:xfrm>
            <a:off x="2411760" y="3048200"/>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19" name="TextBox 18"/>
          <p:cNvSpPr txBox="1"/>
          <p:nvPr/>
        </p:nvSpPr>
        <p:spPr>
          <a:xfrm>
            <a:off x="5724128" y="258059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5724128" y="2900620"/>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5724128" y="3220647"/>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grpSp>
        <p:nvGrpSpPr>
          <p:cNvPr id="22" name="Group 21"/>
          <p:cNvGrpSpPr/>
          <p:nvPr/>
        </p:nvGrpSpPr>
        <p:grpSpPr>
          <a:xfrm>
            <a:off x="2411760" y="3794545"/>
            <a:ext cx="1728192" cy="464301"/>
            <a:chOff x="2339752" y="1426937"/>
            <a:chExt cx="1728192" cy="464301"/>
          </a:xfrm>
        </p:grpSpPr>
        <p:sp>
          <p:nvSpPr>
            <p:cNvPr id="23"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24"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25" name="TextBox 24"/>
          <p:cNvSpPr txBox="1"/>
          <p:nvPr/>
        </p:nvSpPr>
        <p:spPr>
          <a:xfrm>
            <a:off x="2411760" y="4231240"/>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26" name="TextBox 25"/>
          <p:cNvSpPr txBox="1"/>
          <p:nvPr/>
        </p:nvSpPr>
        <p:spPr>
          <a:xfrm>
            <a:off x="5724128" y="376363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5724128" y="4083660"/>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5724128" y="4403687"/>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grpSp>
        <p:nvGrpSpPr>
          <p:cNvPr id="29" name="Group 28"/>
          <p:cNvGrpSpPr/>
          <p:nvPr/>
        </p:nvGrpSpPr>
        <p:grpSpPr>
          <a:xfrm>
            <a:off x="2411760" y="1418281"/>
            <a:ext cx="1728192" cy="464301"/>
            <a:chOff x="2339752" y="1426937"/>
            <a:chExt cx="1728192" cy="464301"/>
          </a:xfrm>
        </p:grpSpPr>
        <p:sp>
          <p:nvSpPr>
            <p:cNvPr id="30"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31"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32" name="TextBox 31"/>
          <p:cNvSpPr txBox="1"/>
          <p:nvPr/>
        </p:nvSpPr>
        <p:spPr>
          <a:xfrm>
            <a:off x="2411760" y="1854976"/>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3" name="TextBox 32"/>
          <p:cNvSpPr txBox="1"/>
          <p:nvPr/>
        </p:nvSpPr>
        <p:spPr>
          <a:xfrm>
            <a:off x="5724128" y="1387369"/>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5724128" y="1707396"/>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5724128" y="202742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1667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Rectangle 4"/>
          <p:cNvSpPr/>
          <p:nvPr/>
        </p:nvSpPr>
        <p:spPr>
          <a:xfrm>
            <a:off x="0" y="2306365"/>
            <a:ext cx="9144000" cy="36000"/>
          </a:xfrm>
          <a:prstGeom prst="rect">
            <a:avLst/>
          </a:prstGeom>
          <a:solidFill>
            <a:srgbClr val="64994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5972497" y="2106333"/>
            <a:ext cx="436064" cy="436064"/>
          </a:xfrm>
          <a:prstGeom prst="diamond">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8" name="Diamond 7"/>
          <p:cNvSpPr/>
          <p:nvPr/>
        </p:nvSpPr>
        <p:spPr>
          <a:xfrm>
            <a:off x="1168563"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9" name="Diamond 8"/>
          <p:cNvSpPr/>
          <p:nvPr/>
        </p:nvSpPr>
        <p:spPr>
          <a:xfrm>
            <a:off x="2787093" y="2157989"/>
            <a:ext cx="332753" cy="332753"/>
          </a:xfrm>
          <a:prstGeom prst="diamond">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0" name="Diamond 9"/>
          <p:cNvSpPr/>
          <p:nvPr/>
        </p:nvSpPr>
        <p:spPr>
          <a:xfrm>
            <a:off x="4405623"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Diamond 10"/>
          <p:cNvSpPr/>
          <p:nvPr/>
        </p:nvSpPr>
        <p:spPr>
          <a:xfrm>
            <a:off x="7642682"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TextBox 12"/>
          <p:cNvSpPr txBox="1"/>
          <p:nvPr/>
        </p:nvSpPr>
        <p:spPr>
          <a:xfrm>
            <a:off x="100215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2015</a:t>
            </a:r>
            <a:endParaRPr lang="ko-KR" altLang="en-US" sz="1600" b="1" dirty="0">
              <a:solidFill>
                <a:schemeClr val="tx1">
                  <a:lumMod val="75000"/>
                  <a:lumOff val="25000"/>
                </a:schemeClr>
              </a:solidFill>
              <a:cs typeface="Arial" pitchFamily="34" charset="0"/>
            </a:endParaRPr>
          </a:p>
        </p:txBody>
      </p:sp>
      <p:sp>
        <p:nvSpPr>
          <p:cNvPr id="14" name="TextBox 13"/>
          <p:cNvSpPr txBox="1"/>
          <p:nvPr/>
        </p:nvSpPr>
        <p:spPr>
          <a:xfrm>
            <a:off x="262068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2016</a:t>
            </a:r>
            <a:endParaRPr lang="ko-KR" altLang="en-US" sz="1600" b="1" dirty="0">
              <a:solidFill>
                <a:schemeClr val="tx1">
                  <a:lumMod val="75000"/>
                  <a:lumOff val="25000"/>
                </a:schemeClr>
              </a:solidFill>
              <a:cs typeface="Arial" pitchFamily="34" charset="0"/>
            </a:endParaRPr>
          </a:p>
        </p:txBody>
      </p:sp>
      <p:sp>
        <p:nvSpPr>
          <p:cNvPr id="15" name="TextBox 14"/>
          <p:cNvSpPr txBox="1"/>
          <p:nvPr/>
        </p:nvSpPr>
        <p:spPr>
          <a:xfrm>
            <a:off x="423921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2017</a:t>
            </a:r>
            <a:endParaRPr lang="ko-KR" altLang="en-US" sz="1600" b="1" dirty="0">
              <a:solidFill>
                <a:schemeClr val="tx1">
                  <a:lumMod val="75000"/>
                  <a:lumOff val="25000"/>
                </a:schemeClr>
              </a:solidFill>
              <a:cs typeface="Arial" pitchFamily="34" charset="0"/>
            </a:endParaRPr>
          </a:p>
        </p:txBody>
      </p:sp>
      <p:sp>
        <p:nvSpPr>
          <p:cNvPr id="16" name="TextBox 15"/>
          <p:cNvSpPr txBox="1"/>
          <p:nvPr/>
        </p:nvSpPr>
        <p:spPr>
          <a:xfrm>
            <a:off x="5857748" y="1635646"/>
            <a:ext cx="665562" cy="338554"/>
          </a:xfrm>
          <a:prstGeom prst="rect">
            <a:avLst/>
          </a:prstGeom>
          <a:noFill/>
        </p:spPr>
        <p:txBody>
          <a:bodyPr wrap="square" rtlCol="0" anchor="ctr">
            <a:spAutoFit/>
          </a:bodyPr>
          <a:lstStyle/>
          <a:p>
            <a:pPr algn="ctr"/>
            <a:r>
              <a:rPr lang="en-US" altLang="ko-KR" sz="1600" b="1" dirty="0">
                <a:solidFill>
                  <a:schemeClr val="accent1"/>
                </a:solidFill>
                <a:cs typeface="Arial" pitchFamily="34" charset="0"/>
              </a:rPr>
              <a:t>2018</a:t>
            </a:r>
            <a:endParaRPr lang="ko-KR" altLang="en-US" sz="1600" b="1" dirty="0">
              <a:solidFill>
                <a:schemeClr val="accent1"/>
              </a:solidFill>
              <a:cs typeface="Arial" pitchFamily="34" charset="0"/>
            </a:endParaRPr>
          </a:p>
        </p:txBody>
      </p:sp>
      <p:sp>
        <p:nvSpPr>
          <p:cNvPr id="17" name="TextBox 16"/>
          <p:cNvSpPr txBox="1"/>
          <p:nvPr/>
        </p:nvSpPr>
        <p:spPr>
          <a:xfrm>
            <a:off x="7476277"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2019</a:t>
            </a:r>
            <a:endParaRPr lang="ko-KR" altLang="en-US" sz="1600" b="1" dirty="0">
              <a:solidFill>
                <a:schemeClr val="tx1">
                  <a:lumMod val="75000"/>
                  <a:lumOff val="25000"/>
                </a:schemeClr>
              </a:solidFill>
              <a:cs typeface="Arial" pitchFamily="34" charset="0"/>
            </a:endParaRPr>
          </a:p>
        </p:txBody>
      </p:sp>
      <p:grpSp>
        <p:nvGrpSpPr>
          <p:cNvPr id="30" name="Group 29"/>
          <p:cNvGrpSpPr/>
          <p:nvPr/>
        </p:nvGrpSpPr>
        <p:grpSpPr>
          <a:xfrm>
            <a:off x="552403" y="2739079"/>
            <a:ext cx="1565073" cy="1453493"/>
            <a:chOff x="1985513" y="4307149"/>
            <a:chExt cx="2601799" cy="1453493"/>
          </a:xfrm>
        </p:grpSpPr>
        <p:sp>
          <p:nvSpPr>
            <p:cNvPr id="31" name="TextBox 30"/>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3" name="Group 32"/>
          <p:cNvGrpSpPr/>
          <p:nvPr/>
        </p:nvGrpSpPr>
        <p:grpSpPr>
          <a:xfrm>
            <a:off x="2170933" y="2739079"/>
            <a:ext cx="1565073" cy="1453493"/>
            <a:chOff x="1985513" y="4307149"/>
            <a:chExt cx="2601799" cy="1453493"/>
          </a:xfrm>
        </p:grpSpPr>
        <p:sp>
          <p:nvSpPr>
            <p:cNvPr id="34" name="TextBox 33"/>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6" name="Group 35"/>
          <p:cNvGrpSpPr/>
          <p:nvPr/>
        </p:nvGrpSpPr>
        <p:grpSpPr>
          <a:xfrm>
            <a:off x="5407993" y="2739079"/>
            <a:ext cx="1565073" cy="1453493"/>
            <a:chOff x="1985513" y="4307149"/>
            <a:chExt cx="2601799" cy="1453493"/>
          </a:xfrm>
        </p:grpSpPr>
        <p:sp>
          <p:nvSpPr>
            <p:cNvPr id="37" name="TextBox 36"/>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3789463" y="2739079"/>
            <a:ext cx="1565073" cy="1453493"/>
            <a:chOff x="1985513" y="4307149"/>
            <a:chExt cx="2601799" cy="1453493"/>
          </a:xfrm>
        </p:grpSpPr>
        <p:sp>
          <p:nvSpPr>
            <p:cNvPr id="40" name="TextBox 39"/>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42" name="Group 41"/>
          <p:cNvGrpSpPr/>
          <p:nvPr/>
        </p:nvGrpSpPr>
        <p:grpSpPr>
          <a:xfrm>
            <a:off x="7026522" y="2739079"/>
            <a:ext cx="1565073" cy="1453493"/>
            <a:chOff x="1985513" y="4307149"/>
            <a:chExt cx="2601799" cy="1453493"/>
          </a:xfrm>
        </p:grpSpPr>
        <p:sp>
          <p:nvSpPr>
            <p:cNvPr id="43" name="TextBox 42"/>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8B428CAC-F310-4AB9-B2FC-75B8C5FD276A}"/>
              </a:ext>
            </a:extLst>
          </p:cNvPr>
          <p:cNvSpPr>
            <a:spLocks noGrp="1"/>
          </p:cNvSpPr>
          <p:nvPr>
            <p:ph type="pic" idx="12"/>
          </p:nvPr>
        </p:nvSpPr>
        <p:spPr/>
      </p:sp>
      <p:sp>
        <p:nvSpPr>
          <p:cNvPr id="9" name="Rectangle 8"/>
          <p:cNvSpPr/>
          <p:nvPr/>
        </p:nvSpPr>
        <p:spPr>
          <a:xfrm>
            <a:off x="0" y="3291830"/>
            <a:ext cx="9144000" cy="1368152"/>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3291830"/>
            <a:ext cx="395536" cy="136815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Block Arc 14"/>
          <p:cNvSpPr/>
          <p:nvPr/>
        </p:nvSpPr>
        <p:spPr>
          <a:xfrm rot="16200000">
            <a:off x="755767" y="3723688"/>
            <a:ext cx="576064" cy="5764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 Placeholder 13"/>
          <p:cNvSpPr txBox="1">
            <a:spLocks/>
          </p:cNvSpPr>
          <p:nvPr/>
        </p:nvSpPr>
        <p:spPr>
          <a:xfrm>
            <a:off x="1475656" y="3409648"/>
            <a:ext cx="2304256" cy="113251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3600" b="1" dirty="0">
                <a:solidFill>
                  <a:schemeClr val="bg1"/>
                </a:solidFill>
                <a:latin typeface="+mj-lt"/>
                <a:cs typeface="Arial" pitchFamily="34" charset="0"/>
              </a:rPr>
              <a:t>Portfolio Designed</a:t>
            </a:r>
          </a:p>
        </p:txBody>
      </p:sp>
      <p:sp>
        <p:nvSpPr>
          <p:cNvPr id="14" name="Content Placeholder 4"/>
          <p:cNvSpPr txBox="1">
            <a:spLocks/>
          </p:cNvSpPr>
          <p:nvPr/>
        </p:nvSpPr>
        <p:spPr>
          <a:xfrm>
            <a:off x="3923928" y="3435846"/>
            <a:ext cx="4752528"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cs typeface="Arial" pitchFamily="34" charset="0"/>
              </a:rPr>
              <a:t>This PowerPoint Template has clean and neutral design that can be adapted to any content and meets various market segments. You can simply impress your audience and add a unique zing and appeal to your Presentations. Get a modern PowerPoint  Presentation that is beautifully designed.  </a:t>
            </a:r>
          </a:p>
        </p:txBody>
      </p:sp>
    </p:spTree>
    <p:extLst>
      <p:ext uri="{BB962C8B-B14F-4D97-AF65-F5344CB8AC3E}">
        <p14:creationId xmlns:p14="http://schemas.microsoft.com/office/powerpoint/2010/main" val="3055847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1861477117"/>
              </p:ext>
            </p:extLst>
          </p:nvPr>
        </p:nvGraphicFramePr>
        <p:xfrm>
          <a:off x="943479" y="1349144"/>
          <a:ext cx="7200809" cy="3238830"/>
        </p:xfrm>
        <a:graphic>
          <a:graphicData uri="http://schemas.openxmlformats.org/drawingml/2006/table">
            <a:tbl>
              <a:tblPr firstRow="1" bandRow="1">
                <a:tableStyleId>{5C22544A-7EE6-4342-B048-85BDC9FD1C3A}</a:tableStyleId>
              </a:tblPr>
              <a:tblGrid>
                <a:gridCol w="1028687">
                  <a:extLst>
                    <a:ext uri="{9D8B030D-6E8A-4147-A177-3AD203B41FA5}">
                      <a16:colId xmlns:a16="http://schemas.microsoft.com/office/drawing/2014/main" xmlns="" val="20000"/>
                    </a:ext>
                  </a:extLst>
                </a:gridCol>
                <a:gridCol w="1028687">
                  <a:extLst>
                    <a:ext uri="{9D8B030D-6E8A-4147-A177-3AD203B41FA5}">
                      <a16:colId xmlns:a16="http://schemas.microsoft.com/office/drawing/2014/main" xmlns="" val="20001"/>
                    </a:ext>
                  </a:extLst>
                </a:gridCol>
                <a:gridCol w="1028687">
                  <a:extLst>
                    <a:ext uri="{9D8B030D-6E8A-4147-A177-3AD203B41FA5}">
                      <a16:colId xmlns:a16="http://schemas.microsoft.com/office/drawing/2014/main" xmlns="" val="20002"/>
                    </a:ext>
                  </a:extLst>
                </a:gridCol>
                <a:gridCol w="1028687">
                  <a:extLst>
                    <a:ext uri="{9D8B030D-6E8A-4147-A177-3AD203B41FA5}">
                      <a16:colId xmlns:a16="http://schemas.microsoft.com/office/drawing/2014/main" xmlns="" val="20003"/>
                    </a:ext>
                  </a:extLst>
                </a:gridCol>
                <a:gridCol w="1028687">
                  <a:extLst>
                    <a:ext uri="{9D8B030D-6E8A-4147-A177-3AD203B41FA5}">
                      <a16:colId xmlns:a16="http://schemas.microsoft.com/office/drawing/2014/main" xmlns="" val="20004"/>
                    </a:ext>
                  </a:extLst>
                </a:gridCol>
                <a:gridCol w="1028687">
                  <a:extLst>
                    <a:ext uri="{9D8B030D-6E8A-4147-A177-3AD203B41FA5}">
                      <a16:colId xmlns:a16="http://schemas.microsoft.com/office/drawing/2014/main" xmlns="" val="20005"/>
                    </a:ext>
                  </a:extLst>
                </a:gridCol>
                <a:gridCol w="1028687">
                  <a:extLst>
                    <a:ext uri="{9D8B030D-6E8A-4147-A177-3AD203B41FA5}">
                      <a16:colId xmlns:a16="http://schemas.microsoft.com/office/drawing/2014/main" xmlns="" val="20006"/>
                    </a:ext>
                  </a:extLst>
                </a:gridCol>
              </a:tblGrid>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1"/>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2"/>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3"/>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4"/>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5"/>
                  </a:ext>
                </a:extLst>
              </a:tr>
              <a:tr h="720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$15</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$40</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$35</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$25</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$20</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$30</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$16</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3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64355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2375936" y="1914153"/>
            <a:ext cx="4392128" cy="1620000"/>
            <a:chOff x="2375936" y="2061640"/>
            <a:chExt cx="4392128" cy="1620000"/>
          </a:xfrm>
        </p:grpSpPr>
        <p:sp>
          <p:nvSpPr>
            <p:cNvPr id="6" name="Diamond 5"/>
            <p:cNvSpPr/>
            <p:nvPr/>
          </p:nvSpPr>
          <p:spPr>
            <a:xfrm>
              <a:off x="5148064" y="2061640"/>
              <a:ext cx="1620000" cy="1620000"/>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2375936" y="2061640"/>
              <a:ext cx="1620000" cy="1620000"/>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4572000" y="2241640"/>
              <a:ext cx="1260000" cy="126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3312000" y="2241640"/>
              <a:ext cx="1260000" cy="126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Diamond 9"/>
            <p:cNvSpPr/>
            <p:nvPr/>
          </p:nvSpPr>
          <p:spPr>
            <a:xfrm>
              <a:off x="4122958" y="2421640"/>
              <a:ext cx="900000" cy="90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1" name="Oval 21"/>
          <p:cNvSpPr>
            <a:spLocks noChangeAspect="1"/>
          </p:cNvSpPr>
          <p:nvPr/>
        </p:nvSpPr>
        <p:spPr>
          <a:xfrm>
            <a:off x="6781277" y="1899315"/>
            <a:ext cx="325602" cy="3283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5151854" y="2574668"/>
            <a:ext cx="292564" cy="2738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3"/>
          <p:cNvSpPr/>
          <p:nvPr/>
        </p:nvSpPr>
        <p:spPr>
          <a:xfrm>
            <a:off x="5958064" y="2606162"/>
            <a:ext cx="347107" cy="20417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30"/>
          <p:cNvSpPr/>
          <p:nvPr/>
        </p:nvSpPr>
        <p:spPr>
          <a:xfrm>
            <a:off x="2843808" y="2565415"/>
            <a:ext cx="262122" cy="261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7"/>
          <p:cNvSpPr/>
          <p:nvPr/>
        </p:nvSpPr>
        <p:spPr>
          <a:xfrm>
            <a:off x="3715570" y="2568721"/>
            <a:ext cx="310864" cy="31086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21"/>
          <p:cNvSpPr>
            <a:spLocks noChangeAspect="1"/>
          </p:cNvSpPr>
          <p:nvPr/>
        </p:nvSpPr>
        <p:spPr>
          <a:xfrm>
            <a:off x="4412226" y="2550369"/>
            <a:ext cx="344685" cy="3475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333053" y="1356015"/>
            <a:ext cx="2357003" cy="923330"/>
            <a:chOff x="2551705" y="4283314"/>
            <a:chExt cx="2357003" cy="923330"/>
          </a:xfrm>
        </p:grpSpPr>
        <p:sp>
          <p:nvSpPr>
            <p:cNvPr id="18" name="TextBox 17"/>
            <p:cNvSpPr txBox="1"/>
            <p:nvPr/>
          </p:nvSpPr>
          <p:spPr>
            <a:xfrm>
              <a:off x="2551706" y="4560313"/>
              <a:ext cx="2357002"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323528" y="3365553"/>
            <a:ext cx="2357003" cy="923330"/>
            <a:chOff x="2551705" y="4283314"/>
            <a:chExt cx="2357003" cy="923330"/>
          </a:xfrm>
        </p:grpSpPr>
        <p:sp>
          <p:nvSpPr>
            <p:cNvPr id="21" name="TextBox 20"/>
            <p:cNvSpPr txBox="1"/>
            <p:nvPr/>
          </p:nvSpPr>
          <p:spPr>
            <a:xfrm>
              <a:off x="2551706" y="4560313"/>
              <a:ext cx="2357002"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463469" y="1356015"/>
            <a:ext cx="2357003" cy="923330"/>
            <a:chOff x="2551705" y="4283314"/>
            <a:chExt cx="2357003" cy="923330"/>
          </a:xfrm>
        </p:grpSpPr>
        <p:sp>
          <p:nvSpPr>
            <p:cNvPr id="24" name="TextBox 23"/>
            <p:cNvSpPr txBox="1"/>
            <p:nvPr/>
          </p:nvSpPr>
          <p:spPr>
            <a:xfrm>
              <a:off x="2551706" y="4560313"/>
              <a:ext cx="235700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6433907" y="3365553"/>
            <a:ext cx="2357003" cy="923330"/>
            <a:chOff x="2551705" y="4283314"/>
            <a:chExt cx="2357003" cy="923330"/>
          </a:xfrm>
        </p:grpSpPr>
        <p:sp>
          <p:nvSpPr>
            <p:cNvPr id="27" name="TextBox 26"/>
            <p:cNvSpPr txBox="1"/>
            <p:nvPr/>
          </p:nvSpPr>
          <p:spPr>
            <a:xfrm>
              <a:off x="2551706" y="4560313"/>
              <a:ext cx="235700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3396542" y="3393080"/>
            <a:ext cx="2357003" cy="923330"/>
            <a:chOff x="2551705" y="4283314"/>
            <a:chExt cx="2357003" cy="923330"/>
          </a:xfrm>
        </p:grpSpPr>
        <p:sp>
          <p:nvSpPr>
            <p:cNvPr id="30" name="TextBox 29"/>
            <p:cNvSpPr txBox="1"/>
            <p:nvPr/>
          </p:nvSpPr>
          <p:spPr>
            <a:xfrm>
              <a:off x="2551706" y="4560313"/>
              <a:ext cx="2357002"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2551705" y="4283314"/>
              <a:ext cx="2336966"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32" name="Elbow Connector 31"/>
          <p:cNvCxnSpPr>
            <a:stCxn id="7" idx="0"/>
          </p:cNvCxnSpPr>
          <p:nvPr/>
        </p:nvCxnSpPr>
        <p:spPr>
          <a:xfrm rot="16200000" flipV="1">
            <a:off x="2818406" y="1546622"/>
            <a:ext cx="209621" cy="525441"/>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0"/>
          </p:cNvCxnSpPr>
          <p:nvPr/>
        </p:nvCxnSpPr>
        <p:spPr>
          <a:xfrm rot="5400000" flipH="1" flipV="1">
            <a:off x="6104512" y="1574457"/>
            <a:ext cx="193249" cy="486144"/>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1" idx="0"/>
          </p:cNvCxnSpPr>
          <p:nvPr/>
        </p:nvCxnSpPr>
        <p:spPr>
          <a:xfrm>
            <a:off x="4563433" y="3239290"/>
            <a:ext cx="1592" cy="153790"/>
          </a:xfrm>
          <a:prstGeom prst="straightConnector1">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0800000" flipV="1">
            <a:off x="2843809" y="3328250"/>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H="1" flipV="1">
            <a:off x="5208462" y="3328251"/>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66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Rounded Rectangle 5"/>
          <p:cNvSpPr/>
          <p:nvPr/>
        </p:nvSpPr>
        <p:spPr>
          <a:xfrm rot="2700000">
            <a:off x="4075316" y="1633822"/>
            <a:ext cx="1008000" cy="1008000"/>
          </a:xfrm>
          <a:prstGeom prst="roundRect">
            <a:avLst>
              <a:gd name="adj" fmla="val 134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Rounded Rectangle 6"/>
          <p:cNvSpPr/>
          <p:nvPr/>
        </p:nvSpPr>
        <p:spPr>
          <a:xfrm rot="2700000">
            <a:off x="4075316" y="3171751"/>
            <a:ext cx="1008000" cy="1008000"/>
          </a:xfrm>
          <a:prstGeom prst="roundRect">
            <a:avLst>
              <a:gd name="adj" fmla="val 134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Rounded Rectangle 7"/>
          <p:cNvSpPr/>
          <p:nvPr/>
        </p:nvSpPr>
        <p:spPr>
          <a:xfrm rot="2700000">
            <a:off x="3283228" y="2418468"/>
            <a:ext cx="1008000" cy="1008000"/>
          </a:xfrm>
          <a:prstGeom prst="roundRect">
            <a:avLst>
              <a:gd name="adj" fmla="val 134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Rounded Rectangle 8"/>
          <p:cNvSpPr/>
          <p:nvPr/>
        </p:nvSpPr>
        <p:spPr>
          <a:xfrm rot="2700000">
            <a:off x="4867404" y="2418468"/>
            <a:ext cx="1008000" cy="1008000"/>
          </a:xfrm>
          <a:prstGeom prst="roundRect">
            <a:avLst>
              <a:gd name="adj" fmla="val 134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4" name="Group 13"/>
          <p:cNvGrpSpPr/>
          <p:nvPr/>
        </p:nvGrpSpPr>
        <p:grpSpPr>
          <a:xfrm>
            <a:off x="6148861" y="2490789"/>
            <a:ext cx="2592287"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Option D</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430969" y="2490789"/>
            <a:ext cx="2592287"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Option B</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1274265" y="3646491"/>
            <a:ext cx="2592287"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Option C</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5314025" y="1347614"/>
            <a:ext cx="2592287"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Option A</a:t>
              </a:r>
              <a:endParaRPr lang="ko-KR" altLang="en-US" sz="1200" b="1" dirty="0">
                <a:solidFill>
                  <a:schemeClr val="tx1">
                    <a:lumMod val="75000"/>
                    <a:lumOff val="25000"/>
                  </a:schemeClr>
                </a:solidFill>
                <a:cs typeface="Arial" pitchFamily="34" charset="0"/>
              </a:endParaRPr>
            </a:p>
          </p:txBody>
        </p:sp>
      </p:grpSp>
      <p:sp>
        <p:nvSpPr>
          <p:cNvPr id="27" name="TextBox 26"/>
          <p:cNvSpPr txBox="1"/>
          <p:nvPr/>
        </p:nvSpPr>
        <p:spPr>
          <a:xfrm>
            <a:off x="3856894" y="2599303"/>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8" name="TextBox 27"/>
          <p:cNvSpPr txBox="1"/>
          <p:nvPr/>
        </p:nvSpPr>
        <p:spPr>
          <a:xfrm>
            <a:off x="4739869" y="2599303"/>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D</a:t>
            </a:r>
            <a:endParaRPr lang="ko-KR" altLang="en-US" sz="3600" b="1" dirty="0">
              <a:solidFill>
                <a:schemeClr val="bg1"/>
              </a:solidFill>
              <a:cs typeface="Arial" pitchFamily="34" charset="0"/>
            </a:endParaRPr>
          </a:p>
        </p:txBody>
      </p:sp>
      <p:sp>
        <p:nvSpPr>
          <p:cNvPr id="29" name="TextBox 28"/>
          <p:cNvSpPr txBox="1"/>
          <p:nvPr/>
        </p:nvSpPr>
        <p:spPr>
          <a:xfrm>
            <a:off x="4301722" y="3006640"/>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C</a:t>
            </a:r>
            <a:endParaRPr lang="ko-KR" altLang="en-US" sz="3600" b="1" dirty="0">
              <a:solidFill>
                <a:schemeClr val="bg1"/>
              </a:solidFill>
              <a:cs typeface="Arial" pitchFamily="34" charset="0"/>
            </a:endParaRPr>
          </a:p>
        </p:txBody>
      </p:sp>
      <p:sp>
        <p:nvSpPr>
          <p:cNvPr id="30" name="TextBox 29"/>
          <p:cNvSpPr txBox="1"/>
          <p:nvPr/>
        </p:nvSpPr>
        <p:spPr>
          <a:xfrm>
            <a:off x="4301722" y="2142544"/>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34" name="Rounded Rectangle 33"/>
          <p:cNvSpPr/>
          <p:nvPr/>
        </p:nvSpPr>
        <p:spPr>
          <a:xfrm rot="2700000">
            <a:off x="4161424" y="3257859"/>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Rounded Rectangle 33"/>
          <p:cNvSpPr/>
          <p:nvPr/>
        </p:nvSpPr>
        <p:spPr>
          <a:xfrm rot="8100000">
            <a:off x="3369335" y="2504575"/>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7" name="Rounded Rectangle 33"/>
          <p:cNvSpPr/>
          <p:nvPr/>
        </p:nvSpPr>
        <p:spPr>
          <a:xfrm rot="13500000">
            <a:off x="4161425" y="1719930"/>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ounded Rectangle 33"/>
          <p:cNvSpPr/>
          <p:nvPr/>
        </p:nvSpPr>
        <p:spPr>
          <a:xfrm rot="18900000">
            <a:off x="4953509" y="2501519"/>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4057068" y="1890512"/>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0" name="TextBox 39"/>
          <p:cNvSpPr txBox="1"/>
          <p:nvPr/>
        </p:nvSpPr>
        <p:spPr>
          <a:xfrm rot="5400000">
            <a:off x="4924845" y="2753191"/>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1" name="TextBox 40"/>
          <p:cNvSpPr txBox="1"/>
          <p:nvPr/>
        </p:nvSpPr>
        <p:spPr>
          <a:xfrm>
            <a:off x="4057068" y="3584936"/>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2" name="TextBox 41"/>
          <p:cNvSpPr txBox="1"/>
          <p:nvPr/>
        </p:nvSpPr>
        <p:spPr>
          <a:xfrm rot="5400000">
            <a:off x="3189291" y="2750133"/>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54069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14"/>
          <p:cNvSpPr/>
          <p:nvPr/>
        </p:nvSpPr>
        <p:spPr>
          <a:xfrm rot="16200000">
            <a:off x="4346182" y="2912056"/>
            <a:ext cx="451636" cy="45192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7" name="Group 26"/>
          <p:cNvGrpSpPr/>
          <p:nvPr/>
        </p:nvGrpSpPr>
        <p:grpSpPr>
          <a:xfrm>
            <a:off x="3707905" y="3507854"/>
            <a:ext cx="1728190" cy="1309650"/>
            <a:chOff x="1472558" y="998559"/>
            <a:chExt cx="2765965" cy="1309650"/>
          </a:xfrm>
        </p:grpSpPr>
        <p:sp>
          <p:nvSpPr>
            <p:cNvPr id="28" name="TextBox 27"/>
            <p:cNvSpPr txBox="1"/>
            <p:nvPr/>
          </p:nvSpPr>
          <p:spPr>
            <a:xfrm>
              <a:off x="1472558" y="1292546"/>
              <a:ext cx="2765965" cy="1015663"/>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9" name="TextBox 28"/>
            <p:cNvSpPr txBox="1"/>
            <p:nvPr/>
          </p:nvSpPr>
          <p:spPr>
            <a:xfrm>
              <a:off x="1472558" y="998559"/>
              <a:ext cx="2765965"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7" name="그림 개체 틀 6">
            <a:extLst>
              <a:ext uri="{FF2B5EF4-FFF2-40B4-BE49-F238E27FC236}">
                <a16:creationId xmlns:a16="http://schemas.microsoft.com/office/drawing/2014/main" xmlns="" id="{58761927-61F0-4080-AE24-0E1ED2606E29}"/>
              </a:ext>
            </a:extLst>
          </p:cNvPr>
          <p:cNvSpPr>
            <a:spLocks noGrp="1"/>
          </p:cNvSpPr>
          <p:nvPr>
            <p:ph type="pic" idx="14"/>
          </p:nvPr>
        </p:nvSpPr>
        <p:spPr/>
      </p:sp>
      <p:sp>
        <p:nvSpPr>
          <p:cNvPr id="12" name="그림 개체 틀 11">
            <a:extLst>
              <a:ext uri="{FF2B5EF4-FFF2-40B4-BE49-F238E27FC236}">
                <a16:creationId xmlns:a16="http://schemas.microsoft.com/office/drawing/2014/main" xmlns="" id="{03BF315F-4AE0-4159-9F14-98B0728ECDA1}"/>
              </a:ext>
            </a:extLst>
          </p:cNvPr>
          <p:cNvSpPr>
            <a:spLocks noGrp="1"/>
          </p:cNvSpPr>
          <p:nvPr>
            <p:ph type="pic" idx="15"/>
          </p:nvPr>
        </p:nvSpPr>
        <p:spPr/>
      </p:sp>
      <p:sp>
        <p:nvSpPr>
          <p:cNvPr id="14" name="그림 개체 틀 13">
            <a:extLst>
              <a:ext uri="{FF2B5EF4-FFF2-40B4-BE49-F238E27FC236}">
                <a16:creationId xmlns:a16="http://schemas.microsoft.com/office/drawing/2014/main" xmlns="" id="{BDB28663-AB5F-4C3F-92E1-66398EE92616}"/>
              </a:ext>
            </a:extLst>
          </p:cNvPr>
          <p:cNvSpPr>
            <a:spLocks noGrp="1"/>
          </p:cNvSpPr>
          <p:nvPr>
            <p:ph type="pic" idx="16"/>
          </p:nvPr>
        </p:nvSpPr>
        <p:spPr/>
      </p:sp>
      <p:sp>
        <p:nvSpPr>
          <p:cNvPr id="10" name="그림 개체 틀 9">
            <a:extLst>
              <a:ext uri="{FF2B5EF4-FFF2-40B4-BE49-F238E27FC236}">
                <a16:creationId xmlns:a16="http://schemas.microsoft.com/office/drawing/2014/main" xmlns="" id="{5AE0F550-8FCB-429D-A7BD-C73644245D64}"/>
              </a:ext>
            </a:extLst>
          </p:cNvPr>
          <p:cNvSpPr>
            <a:spLocks noGrp="1"/>
          </p:cNvSpPr>
          <p:nvPr>
            <p:ph type="pic" idx="17"/>
          </p:nvPr>
        </p:nvSpPr>
        <p:spPr/>
      </p:sp>
      <p:sp>
        <p:nvSpPr>
          <p:cNvPr id="3" name="그림 개체 틀 2">
            <a:extLst>
              <a:ext uri="{FF2B5EF4-FFF2-40B4-BE49-F238E27FC236}">
                <a16:creationId xmlns:a16="http://schemas.microsoft.com/office/drawing/2014/main" xmlns="" id="{A88797A6-28D4-4C53-83D4-B8CEBD7BDE6B}"/>
              </a:ext>
            </a:extLst>
          </p:cNvPr>
          <p:cNvSpPr>
            <a:spLocks noGrp="1"/>
          </p:cNvSpPr>
          <p:nvPr>
            <p:ph type="pic" idx="13"/>
          </p:nvPr>
        </p:nvSpPr>
        <p:spPr/>
      </p:sp>
      <p:sp>
        <p:nvSpPr>
          <p:cNvPr id="5" name="그림 개체 틀 4">
            <a:extLst>
              <a:ext uri="{FF2B5EF4-FFF2-40B4-BE49-F238E27FC236}">
                <a16:creationId xmlns:a16="http://schemas.microsoft.com/office/drawing/2014/main" xmlns="" id="{D817562D-AA59-4456-A0E5-21A73AB7B256}"/>
              </a:ext>
            </a:extLst>
          </p:cNvPr>
          <p:cNvSpPr>
            <a:spLocks noGrp="1"/>
          </p:cNvSpPr>
          <p:nvPr>
            <p:ph type="pic" idx="18"/>
          </p:nvPr>
        </p:nvSpPr>
        <p:spPr/>
      </p:sp>
    </p:spTree>
    <p:extLst>
      <p:ext uri="{BB962C8B-B14F-4D97-AF65-F5344CB8AC3E}">
        <p14:creationId xmlns:p14="http://schemas.microsoft.com/office/powerpoint/2010/main" val="23610044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3741995" y="1533792"/>
            <a:ext cx="1648796" cy="164879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Diamond 5"/>
          <p:cNvSpPr/>
          <p:nvPr/>
        </p:nvSpPr>
        <p:spPr>
          <a:xfrm>
            <a:off x="1020017" y="1533792"/>
            <a:ext cx="1648796" cy="164879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Diamond 6"/>
          <p:cNvSpPr/>
          <p:nvPr/>
        </p:nvSpPr>
        <p:spPr>
          <a:xfrm>
            <a:off x="6467947" y="1533792"/>
            <a:ext cx="1648796" cy="164879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Diamond 7"/>
          <p:cNvSpPr/>
          <p:nvPr/>
        </p:nvSpPr>
        <p:spPr>
          <a:xfrm>
            <a:off x="2606733" y="1203596"/>
            <a:ext cx="1193369" cy="119336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Diamond 8"/>
          <p:cNvSpPr/>
          <p:nvPr/>
        </p:nvSpPr>
        <p:spPr>
          <a:xfrm>
            <a:off x="5332684" y="1203596"/>
            <a:ext cx="1193369" cy="119336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Diamond 9"/>
          <p:cNvSpPr/>
          <p:nvPr/>
        </p:nvSpPr>
        <p:spPr>
          <a:xfrm>
            <a:off x="5332684" y="2573939"/>
            <a:ext cx="1193369" cy="119336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Diamond 10"/>
          <p:cNvSpPr/>
          <p:nvPr/>
        </p:nvSpPr>
        <p:spPr>
          <a:xfrm>
            <a:off x="2606733" y="2573939"/>
            <a:ext cx="1193369" cy="119336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2" name="Group 11"/>
          <p:cNvGrpSpPr/>
          <p:nvPr/>
        </p:nvGrpSpPr>
        <p:grpSpPr>
          <a:xfrm>
            <a:off x="395534" y="3767307"/>
            <a:ext cx="1440162" cy="1036691"/>
            <a:chOff x="496119" y="2379899"/>
            <a:chExt cx="1752190" cy="1036690"/>
          </a:xfrm>
          <a:noFill/>
        </p:grpSpPr>
        <p:sp>
          <p:nvSpPr>
            <p:cNvPr id="13" name="TextBox 12"/>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4" name="TextBox 13"/>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15" name="Group 14"/>
          <p:cNvGrpSpPr/>
          <p:nvPr/>
        </p:nvGrpSpPr>
        <p:grpSpPr>
          <a:xfrm>
            <a:off x="2119709" y="3767307"/>
            <a:ext cx="1440162" cy="1036691"/>
            <a:chOff x="496119" y="2379899"/>
            <a:chExt cx="1752190" cy="1036690"/>
          </a:xfrm>
          <a:noFill/>
        </p:grpSpPr>
        <p:sp>
          <p:nvSpPr>
            <p:cNvPr id="16" name="TextBox 15"/>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7" name="TextBox 16"/>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18" name="Group 17"/>
          <p:cNvGrpSpPr/>
          <p:nvPr/>
        </p:nvGrpSpPr>
        <p:grpSpPr>
          <a:xfrm>
            <a:off x="3843884" y="3767307"/>
            <a:ext cx="1440162" cy="1036691"/>
            <a:chOff x="496119" y="2379899"/>
            <a:chExt cx="1752190" cy="1036690"/>
          </a:xfrm>
          <a:noFill/>
        </p:grpSpPr>
        <p:sp>
          <p:nvSpPr>
            <p:cNvPr id="19" name="TextBox 18"/>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0" name="TextBox 19"/>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21" name="Group 20"/>
          <p:cNvGrpSpPr/>
          <p:nvPr/>
        </p:nvGrpSpPr>
        <p:grpSpPr>
          <a:xfrm>
            <a:off x="5568059" y="3767307"/>
            <a:ext cx="1440162" cy="1036691"/>
            <a:chOff x="496119" y="2379899"/>
            <a:chExt cx="1752190" cy="1036690"/>
          </a:xfrm>
          <a:noFill/>
        </p:grpSpPr>
        <p:sp>
          <p:nvSpPr>
            <p:cNvPr id="22" name="TextBox 21"/>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3" name="TextBox 22"/>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24" name="Group 23"/>
          <p:cNvGrpSpPr/>
          <p:nvPr/>
        </p:nvGrpSpPr>
        <p:grpSpPr>
          <a:xfrm>
            <a:off x="7292234" y="3767307"/>
            <a:ext cx="1440162" cy="1036691"/>
            <a:chOff x="496119" y="2379899"/>
            <a:chExt cx="1752190" cy="1036690"/>
          </a:xfrm>
          <a:noFill/>
        </p:grpSpPr>
        <p:sp>
          <p:nvSpPr>
            <p:cNvPr id="25" name="TextBox 24"/>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6" name="TextBox 25"/>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sp>
        <p:nvSpPr>
          <p:cNvPr id="27" name="TextBox 26"/>
          <p:cNvSpPr txBox="1"/>
          <p:nvPr/>
        </p:nvSpPr>
        <p:spPr>
          <a:xfrm>
            <a:off x="1178853" y="1988859"/>
            <a:ext cx="1331126" cy="738664"/>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28" name="TextBox 27"/>
          <p:cNvSpPr txBox="1"/>
          <p:nvPr/>
        </p:nvSpPr>
        <p:spPr>
          <a:xfrm>
            <a:off x="3902817" y="1988859"/>
            <a:ext cx="1331126" cy="738664"/>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29" name="TextBox 28"/>
          <p:cNvSpPr txBox="1"/>
          <p:nvPr/>
        </p:nvSpPr>
        <p:spPr>
          <a:xfrm>
            <a:off x="6626781" y="1988858"/>
            <a:ext cx="1331128" cy="738665"/>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30" name="TextBox 29"/>
          <p:cNvSpPr txBox="1"/>
          <p:nvPr/>
        </p:nvSpPr>
        <p:spPr>
          <a:xfrm>
            <a:off x="2742362" y="1538670"/>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1" name="TextBox 30"/>
          <p:cNvSpPr txBox="1"/>
          <p:nvPr/>
        </p:nvSpPr>
        <p:spPr>
          <a:xfrm>
            <a:off x="5466327" y="1538670"/>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2" name="TextBox 31"/>
          <p:cNvSpPr txBox="1"/>
          <p:nvPr/>
        </p:nvSpPr>
        <p:spPr>
          <a:xfrm>
            <a:off x="5466326" y="2909013"/>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3" name="TextBox 32"/>
          <p:cNvSpPr txBox="1"/>
          <p:nvPr/>
        </p:nvSpPr>
        <p:spPr>
          <a:xfrm>
            <a:off x="2742362" y="2909013"/>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37894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p:cNvSpPr txBox="1">
            <a:spLocks/>
          </p:cNvSpPr>
          <p:nvPr/>
        </p:nvSpPr>
        <p:spPr>
          <a:xfrm>
            <a:off x="599778" y="627534"/>
            <a:ext cx="3040238"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tx1">
                    <a:lumMod val="75000"/>
                    <a:lumOff val="25000"/>
                  </a:schemeClr>
                </a:solidFill>
                <a:latin typeface="+mj-lt"/>
                <a:cs typeface="Arial" pitchFamily="34" charset="0"/>
              </a:rPr>
              <a:t>Simple </a:t>
            </a:r>
            <a:r>
              <a:rPr lang="en-US" altLang="ko-KR" sz="2800" b="1" dirty="0">
                <a:solidFill>
                  <a:schemeClr val="accent1"/>
                </a:solidFill>
                <a:latin typeface="+mj-lt"/>
                <a:cs typeface="Arial" pitchFamily="34" charset="0"/>
              </a:rPr>
              <a:t>Portfolio </a:t>
            </a:r>
            <a:r>
              <a:rPr lang="en-US" altLang="ko-KR" sz="2800" b="1" dirty="0">
                <a:solidFill>
                  <a:schemeClr val="tx1">
                    <a:lumMod val="75000"/>
                    <a:lumOff val="25000"/>
                  </a:schemeClr>
                </a:solidFill>
                <a:latin typeface="+mj-lt"/>
                <a:cs typeface="Arial" pitchFamily="34" charset="0"/>
              </a:rPr>
              <a:t>Presentation Designed</a:t>
            </a:r>
          </a:p>
        </p:txBody>
      </p:sp>
      <p:grpSp>
        <p:nvGrpSpPr>
          <p:cNvPr id="8" name="Group 7"/>
          <p:cNvGrpSpPr/>
          <p:nvPr/>
        </p:nvGrpSpPr>
        <p:grpSpPr>
          <a:xfrm>
            <a:off x="3995936" y="3363838"/>
            <a:ext cx="4860540" cy="1298960"/>
            <a:chOff x="803640" y="3362835"/>
            <a:chExt cx="2059657" cy="1298960"/>
          </a:xfrm>
        </p:grpSpPr>
        <p:sp>
          <p:nvSpPr>
            <p:cNvPr id="9" name="TextBox 8"/>
            <p:cNvSpPr txBox="1"/>
            <p:nvPr/>
          </p:nvSpPr>
          <p:spPr>
            <a:xfrm>
              <a:off x="803640" y="3830798"/>
              <a:ext cx="205965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Easy to change colors, photos and Text.  </a:t>
              </a:r>
            </a:p>
          </p:txBody>
        </p:sp>
      </p:grpSp>
      <p:sp>
        <p:nvSpPr>
          <p:cNvPr id="3" name="그림 개체 틀 2">
            <a:extLst>
              <a:ext uri="{FF2B5EF4-FFF2-40B4-BE49-F238E27FC236}">
                <a16:creationId xmlns:a16="http://schemas.microsoft.com/office/drawing/2014/main" xmlns="" id="{7A93C340-8960-43F2-84D0-AF37E09F48DA}"/>
              </a:ext>
            </a:extLst>
          </p:cNvPr>
          <p:cNvSpPr>
            <a:spLocks noGrp="1"/>
          </p:cNvSpPr>
          <p:nvPr>
            <p:ph type="pic" idx="13"/>
          </p:nvPr>
        </p:nvSpPr>
        <p:spPr/>
      </p:sp>
      <p:sp>
        <p:nvSpPr>
          <p:cNvPr id="6" name="그림 개체 틀 5">
            <a:extLst>
              <a:ext uri="{FF2B5EF4-FFF2-40B4-BE49-F238E27FC236}">
                <a16:creationId xmlns:a16="http://schemas.microsoft.com/office/drawing/2014/main" xmlns="" id="{BA5844EF-8A79-4669-AEBA-7400D1AD0ACE}"/>
              </a:ext>
            </a:extLst>
          </p:cNvPr>
          <p:cNvSpPr>
            <a:spLocks noGrp="1"/>
          </p:cNvSpPr>
          <p:nvPr>
            <p:ph type="pic" idx="1"/>
          </p:nvPr>
        </p:nvSpPr>
        <p:spPr/>
      </p:sp>
    </p:spTree>
    <p:extLst>
      <p:ext uri="{BB962C8B-B14F-4D97-AF65-F5344CB8AC3E}">
        <p14:creationId xmlns:p14="http://schemas.microsoft.com/office/powerpoint/2010/main" val="928290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smtClean="0">
                <a:latin typeface="Calibri" charset="0"/>
                <a:ea typeface="Calibri" charset="0"/>
                <a:cs typeface="Calibri" charset="0"/>
              </a:rPr>
              <a:t>Reducing Taxes</a:t>
            </a:r>
            <a:endParaRPr lang="ko-KR" altLang="en-US" dirty="0">
              <a:latin typeface="Calibri" charset="0"/>
              <a:ea typeface="Calibri" charset="0"/>
              <a:cs typeface="Calibri" charset="0"/>
            </a:endParaRPr>
          </a:p>
        </p:txBody>
      </p:sp>
      <p:sp>
        <p:nvSpPr>
          <p:cNvPr id="3" name="Text Placeholder 2"/>
          <p:cNvSpPr>
            <a:spLocks noGrp="1"/>
          </p:cNvSpPr>
          <p:nvPr>
            <p:ph type="body" sz="quarter" idx="11"/>
          </p:nvPr>
        </p:nvSpPr>
        <p:spPr>
          <a:xfrm>
            <a:off x="4782427" y="822376"/>
            <a:ext cx="3275856" cy="288032"/>
          </a:xfrm>
        </p:spPr>
        <p:txBody>
          <a:bodyPr>
            <a:normAutofit fontScale="85000" lnSpcReduction="20000"/>
          </a:bodyPr>
          <a:lstStyle/>
          <a:p>
            <a:pPr lvl="0"/>
            <a:r>
              <a:rPr lang="en-US" altLang="ko-KR" sz="2000" dirty="0" smtClean="0">
                <a:latin typeface="Calibri" charset="0"/>
                <a:ea typeface="Calibri" charset="0"/>
                <a:cs typeface="Calibri" charset="0"/>
              </a:rPr>
              <a:t>Commercial Taxes</a:t>
            </a:r>
            <a:endParaRPr lang="en-US" altLang="ko-KR" sz="2000" dirty="0">
              <a:latin typeface="Calibri" charset="0"/>
              <a:ea typeface="Calibri" charset="0"/>
              <a:cs typeface="Calibri" charset="0"/>
            </a:endParaRPr>
          </a:p>
        </p:txBody>
      </p:sp>
      <p:pic>
        <p:nvPicPr>
          <p:cNvPr id="12" name="Picture Placeholder 11"/>
          <p:cNvPicPr>
            <a:picLocks noGrp="1" noChangeAspect="1"/>
          </p:cNvPicPr>
          <p:nvPr>
            <p:ph type="pic" idx="14"/>
          </p:nvPr>
        </p:nvPicPr>
        <p:blipFill>
          <a:blip r:embed="rId2">
            <a:extLst>
              <a:ext uri="{28A0092B-C50C-407E-A947-70E740481C1C}">
                <a14:useLocalDpi xmlns:a14="http://schemas.microsoft.com/office/drawing/2010/main" val="0"/>
              </a:ext>
            </a:extLst>
          </a:blip>
          <a:srcRect l="830" r="830"/>
          <a:stretch>
            <a:fillRect/>
          </a:stretch>
        </p:blipFill>
        <p:spPr>
          <a:xfrm flipH="1">
            <a:off x="1148259" y="1270317"/>
            <a:ext cx="3043041" cy="1842028"/>
          </a:xfrm>
        </p:spPr>
      </p:pic>
      <p:pic>
        <p:nvPicPr>
          <p:cNvPr id="13" name="Picture Placeholder 12"/>
          <p:cNvPicPr>
            <a:picLocks noGrp="1" noChangeAspect="1"/>
          </p:cNvPicPr>
          <p:nvPr>
            <p:ph type="pic" idx="15"/>
          </p:nvPr>
        </p:nvPicPr>
        <p:blipFill>
          <a:blip r:embed="rId3">
            <a:extLst>
              <a:ext uri="{28A0092B-C50C-407E-A947-70E740481C1C}">
                <a14:useLocalDpi xmlns:a14="http://schemas.microsoft.com/office/drawing/2010/main" val="0"/>
              </a:ext>
            </a:extLst>
          </a:blip>
          <a:srcRect l="1066" r="1066"/>
          <a:stretch>
            <a:fillRect/>
          </a:stretch>
        </p:blipFill>
        <p:spPr/>
      </p:pic>
      <p:sp>
        <p:nvSpPr>
          <p:cNvPr id="14" name="Text Placeholder 2"/>
          <p:cNvSpPr txBox="1">
            <a:spLocks/>
          </p:cNvSpPr>
          <p:nvPr/>
        </p:nvSpPr>
        <p:spPr>
          <a:xfrm>
            <a:off x="1031851" y="800444"/>
            <a:ext cx="3275856"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smtClean="0">
                <a:latin typeface="Calibri" charset="0"/>
                <a:ea typeface="Calibri" charset="0"/>
                <a:cs typeface="Calibri" charset="0"/>
              </a:rPr>
              <a:t>Residential Taxes</a:t>
            </a:r>
            <a:endParaRPr lang="en-US" altLang="ko-KR" sz="2000" dirty="0">
              <a:latin typeface="Calibri" charset="0"/>
              <a:ea typeface="Calibri" charset="0"/>
              <a:cs typeface="Calibri" charset="0"/>
            </a:endParaRPr>
          </a:p>
        </p:txBody>
      </p:sp>
      <p:sp>
        <p:nvSpPr>
          <p:cNvPr id="15" name="TextBox 14"/>
          <p:cNvSpPr txBox="1"/>
          <p:nvPr/>
        </p:nvSpPr>
        <p:spPr>
          <a:xfrm>
            <a:off x="1935167" y="1267151"/>
            <a:ext cx="1270732" cy="276999"/>
          </a:xfrm>
          <a:prstGeom prst="rect">
            <a:avLst/>
          </a:prstGeom>
          <a:noFill/>
        </p:spPr>
        <p:txBody>
          <a:bodyPr wrap="none" rtlCol="0">
            <a:spAutoFit/>
          </a:bodyPr>
          <a:lstStyle/>
          <a:p>
            <a:r>
              <a:rPr lang="en-US" sz="1200" dirty="0" smtClean="0">
                <a:latin typeface="Rockwell" charset="0"/>
                <a:ea typeface="Rockwell" charset="0"/>
                <a:cs typeface="Rockwell" charset="0"/>
              </a:rPr>
              <a:t>New Brunswick</a:t>
            </a:r>
            <a:endParaRPr lang="en-US" sz="1200" dirty="0">
              <a:latin typeface="Rockwell" charset="0"/>
              <a:ea typeface="Rockwell" charset="0"/>
              <a:cs typeface="Rockwell" charset="0"/>
            </a:endParaRPr>
          </a:p>
        </p:txBody>
      </p:sp>
      <p:sp>
        <p:nvSpPr>
          <p:cNvPr id="16" name="TextBox 15"/>
          <p:cNvSpPr txBox="1"/>
          <p:nvPr/>
        </p:nvSpPr>
        <p:spPr>
          <a:xfrm>
            <a:off x="5936088" y="1224235"/>
            <a:ext cx="1270732" cy="276999"/>
          </a:xfrm>
          <a:prstGeom prst="rect">
            <a:avLst/>
          </a:prstGeom>
          <a:noFill/>
        </p:spPr>
        <p:txBody>
          <a:bodyPr wrap="none" rtlCol="0">
            <a:spAutoFit/>
          </a:bodyPr>
          <a:lstStyle/>
          <a:p>
            <a:r>
              <a:rPr lang="en-US" sz="1200" dirty="0" smtClean="0">
                <a:latin typeface="Rockwell" charset="0"/>
                <a:ea typeface="Rockwell" charset="0"/>
                <a:cs typeface="Rockwell" charset="0"/>
              </a:rPr>
              <a:t>New Brunswick</a:t>
            </a:r>
            <a:endParaRPr lang="en-US" sz="1200" dirty="0">
              <a:latin typeface="Rockwell" charset="0"/>
              <a:ea typeface="Rockwell" charset="0"/>
              <a:cs typeface="Rockwell" charset="0"/>
            </a:endParaRPr>
          </a:p>
        </p:txBody>
      </p:sp>
      <p:sp>
        <p:nvSpPr>
          <p:cNvPr id="17" name="TextBox 16"/>
          <p:cNvSpPr txBox="1"/>
          <p:nvPr/>
        </p:nvSpPr>
        <p:spPr>
          <a:xfrm>
            <a:off x="2588969" y="1531291"/>
            <a:ext cx="748218" cy="276999"/>
          </a:xfrm>
          <a:prstGeom prst="rect">
            <a:avLst/>
          </a:prstGeom>
          <a:noFill/>
        </p:spPr>
        <p:txBody>
          <a:bodyPr wrap="none" rtlCol="0">
            <a:spAutoFit/>
          </a:bodyPr>
          <a:lstStyle/>
          <a:p>
            <a:r>
              <a:rPr lang="en-US" sz="1200" dirty="0" smtClean="0">
                <a:latin typeface="Rockwell" charset="0"/>
                <a:ea typeface="Rockwell" charset="0"/>
                <a:cs typeface="Rockwell" charset="0"/>
              </a:rPr>
              <a:t>Quebec</a:t>
            </a:r>
            <a:endParaRPr lang="en-US" sz="1200" dirty="0">
              <a:latin typeface="Rockwell" charset="0"/>
              <a:ea typeface="Rockwell" charset="0"/>
              <a:cs typeface="Rockwell" charset="0"/>
            </a:endParaRPr>
          </a:p>
        </p:txBody>
      </p:sp>
      <p:sp>
        <p:nvSpPr>
          <p:cNvPr id="18" name="TextBox 17"/>
          <p:cNvSpPr txBox="1"/>
          <p:nvPr/>
        </p:nvSpPr>
        <p:spPr>
          <a:xfrm>
            <a:off x="5791521" y="1485175"/>
            <a:ext cx="748218" cy="276999"/>
          </a:xfrm>
          <a:prstGeom prst="rect">
            <a:avLst/>
          </a:prstGeom>
          <a:noFill/>
        </p:spPr>
        <p:txBody>
          <a:bodyPr wrap="none" rtlCol="0">
            <a:spAutoFit/>
          </a:bodyPr>
          <a:lstStyle/>
          <a:p>
            <a:r>
              <a:rPr lang="en-US" sz="1200" dirty="0" smtClean="0">
                <a:latin typeface="Rockwell" charset="0"/>
                <a:ea typeface="Rockwell" charset="0"/>
                <a:cs typeface="Rockwell" charset="0"/>
              </a:rPr>
              <a:t>Quebec</a:t>
            </a:r>
            <a:endParaRPr lang="en-US" sz="1200" dirty="0">
              <a:latin typeface="Rockwell" charset="0"/>
              <a:ea typeface="Rockwell" charset="0"/>
              <a:cs typeface="Rockwell" charset="0"/>
            </a:endParaRPr>
          </a:p>
        </p:txBody>
      </p:sp>
      <p:sp>
        <p:nvSpPr>
          <p:cNvPr id="19" name="TextBox 18"/>
          <p:cNvSpPr txBox="1"/>
          <p:nvPr/>
        </p:nvSpPr>
        <p:spPr>
          <a:xfrm>
            <a:off x="2470119" y="1772834"/>
            <a:ext cx="1011815" cy="276999"/>
          </a:xfrm>
          <a:prstGeom prst="rect">
            <a:avLst/>
          </a:prstGeom>
          <a:noFill/>
        </p:spPr>
        <p:txBody>
          <a:bodyPr wrap="none" rtlCol="0">
            <a:spAutoFit/>
          </a:bodyPr>
          <a:lstStyle/>
          <a:p>
            <a:r>
              <a:rPr lang="en-US" sz="1200" dirty="0" smtClean="0">
                <a:latin typeface="Rockwell" charset="0"/>
                <a:ea typeface="Rockwell" charset="0"/>
                <a:cs typeface="Rockwell" charset="0"/>
              </a:rPr>
              <a:t>Nova Scotia</a:t>
            </a:r>
            <a:endParaRPr lang="en-US" sz="1200" dirty="0">
              <a:latin typeface="Rockwell" charset="0"/>
              <a:ea typeface="Rockwell" charset="0"/>
              <a:cs typeface="Rockwell" charset="0"/>
            </a:endParaRPr>
          </a:p>
        </p:txBody>
      </p:sp>
      <p:sp>
        <p:nvSpPr>
          <p:cNvPr id="20" name="Rectangle 19"/>
          <p:cNvSpPr/>
          <p:nvPr/>
        </p:nvSpPr>
        <p:spPr>
          <a:xfrm>
            <a:off x="5651900" y="1750119"/>
            <a:ext cx="1011815" cy="276999"/>
          </a:xfrm>
          <a:prstGeom prst="rect">
            <a:avLst/>
          </a:prstGeom>
        </p:spPr>
        <p:txBody>
          <a:bodyPr wrap="none">
            <a:spAutoFit/>
          </a:bodyPr>
          <a:lstStyle/>
          <a:p>
            <a:r>
              <a:rPr lang="en-US" sz="1200" dirty="0">
                <a:latin typeface="Rockwell" charset="0"/>
                <a:ea typeface="Rockwell" charset="0"/>
                <a:cs typeface="Rockwell" charset="0"/>
              </a:rPr>
              <a:t>Nova Scotia</a:t>
            </a:r>
            <a:endParaRPr lang="en-US" sz="1200" dirty="0">
              <a:latin typeface="Rockwell" charset="0"/>
              <a:ea typeface="Rockwell" charset="0"/>
              <a:cs typeface="Rockwell" charset="0"/>
            </a:endParaRPr>
          </a:p>
        </p:txBody>
      </p:sp>
      <p:sp>
        <p:nvSpPr>
          <p:cNvPr id="21" name="Rectangle 20"/>
          <p:cNvSpPr/>
          <p:nvPr/>
        </p:nvSpPr>
        <p:spPr>
          <a:xfrm>
            <a:off x="2976027" y="2056764"/>
            <a:ext cx="724750" cy="276999"/>
          </a:xfrm>
          <a:prstGeom prst="rect">
            <a:avLst/>
          </a:prstGeom>
        </p:spPr>
        <p:txBody>
          <a:bodyPr wrap="none">
            <a:spAutoFit/>
          </a:bodyPr>
          <a:lstStyle/>
          <a:p>
            <a:r>
              <a:rPr lang="en-US" sz="1200" dirty="0" smtClean="0">
                <a:latin typeface="Rockwell" charset="0"/>
                <a:ea typeface="Rockwell" charset="0"/>
                <a:cs typeface="Rockwell" charset="0"/>
              </a:rPr>
              <a:t>Ontario</a:t>
            </a:r>
            <a:endParaRPr lang="en-US" sz="1200" dirty="0">
              <a:latin typeface="Rockwell" charset="0"/>
              <a:ea typeface="Rockwell" charset="0"/>
              <a:cs typeface="Rockwell" charset="0"/>
            </a:endParaRPr>
          </a:p>
        </p:txBody>
      </p:sp>
      <p:sp>
        <p:nvSpPr>
          <p:cNvPr id="22" name="Rectangle 21"/>
          <p:cNvSpPr/>
          <p:nvPr/>
        </p:nvSpPr>
        <p:spPr>
          <a:xfrm>
            <a:off x="5511185" y="2022800"/>
            <a:ext cx="724750" cy="276999"/>
          </a:xfrm>
          <a:prstGeom prst="rect">
            <a:avLst/>
          </a:prstGeom>
        </p:spPr>
        <p:txBody>
          <a:bodyPr wrap="none">
            <a:spAutoFit/>
          </a:bodyPr>
          <a:lstStyle/>
          <a:p>
            <a:r>
              <a:rPr lang="en-US" sz="1200" dirty="0" smtClean="0">
                <a:latin typeface="Rockwell" charset="0"/>
                <a:ea typeface="Rockwell" charset="0"/>
                <a:cs typeface="Rockwell" charset="0"/>
              </a:rPr>
              <a:t>Ontario</a:t>
            </a:r>
            <a:endParaRPr lang="en-US" sz="1200" dirty="0">
              <a:latin typeface="Rockwell" charset="0"/>
              <a:ea typeface="Rockwell" charset="0"/>
              <a:cs typeface="Rockwell" charset="0"/>
            </a:endParaRPr>
          </a:p>
        </p:txBody>
      </p:sp>
      <p:sp>
        <p:nvSpPr>
          <p:cNvPr id="23" name="Rectangle 22"/>
          <p:cNvSpPr/>
          <p:nvPr/>
        </p:nvSpPr>
        <p:spPr>
          <a:xfrm>
            <a:off x="3168197" y="2311755"/>
            <a:ext cx="731290" cy="276999"/>
          </a:xfrm>
          <a:prstGeom prst="rect">
            <a:avLst/>
          </a:prstGeom>
        </p:spPr>
        <p:txBody>
          <a:bodyPr wrap="none">
            <a:spAutoFit/>
          </a:bodyPr>
          <a:lstStyle/>
          <a:p>
            <a:r>
              <a:rPr lang="en-US" sz="1200" dirty="0" smtClean="0">
                <a:latin typeface="Rockwell" charset="0"/>
                <a:ea typeface="Rockwell" charset="0"/>
                <a:cs typeface="Rockwell" charset="0"/>
              </a:rPr>
              <a:t>Canada</a:t>
            </a:r>
            <a:endParaRPr lang="en-US" sz="1200" dirty="0">
              <a:latin typeface="Rockwell" charset="0"/>
              <a:ea typeface="Rockwell" charset="0"/>
              <a:cs typeface="Rockwell" charset="0"/>
            </a:endParaRPr>
          </a:p>
        </p:txBody>
      </p:sp>
      <p:sp>
        <p:nvSpPr>
          <p:cNvPr id="24" name="Rectangle 23"/>
          <p:cNvSpPr/>
          <p:nvPr/>
        </p:nvSpPr>
        <p:spPr>
          <a:xfrm>
            <a:off x="5360202" y="2283966"/>
            <a:ext cx="731290" cy="276999"/>
          </a:xfrm>
          <a:prstGeom prst="rect">
            <a:avLst/>
          </a:prstGeom>
        </p:spPr>
        <p:txBody>
          <a:bodyPr wrap="none">
            <a:spAutoFit/>
          </a:bodyPr>
          <a:lstStyle/>
          <a:p>
            <a:r>
              <a:rPr lang="en-US" sz="1200" dirty="0" smtClean="0">
                <a:latin typeface="Rockwell" charset="0"/>
                <a:ea typeface="Rockwell" charset="0"/>
                <a:cs typeface="Rockwell" charset="0"/>
              </a:rPr>
              <a:t>Canada</a:t>
            </a:r>
            <a:endParaRPr lang="en-US" sz="1200" dirty="0">
              <a:latin typeface="Rockwell" charset="0"/>
              <a:ea typeface="Rockwell" charset="0"/>
              <a:cs typeface="Rockwell" charset="0"/>
            </a:endParaRPr>
          </a:p>
        </p:txBody>
      </p:sp>
      <p:sp>
        <p:nvSpPr>
          <p:cNvPr id="26" name="Rectangle 25"/>
          <p:cNvSpPr/>
          <p:nvPr/>
        </p:nvSpPr>
        <p:spPr>
          <a:xfrm>
            <a:off x="3354323" y="2588754"/>
            <a:ext cx="719171" cy="276999"/>
          </a:xfrm>
          <a:prstGeom prst="rect">
            <a:avLst/>
          </a:prstGeom>
        </p:spPr>
        <p:txBody>
          <a:bodyPr wrap="none">
            <a:spAutoFit/>
          </a:bodyPr>
          <a:lstStyle/>
          <a:p>
            <a:r>
              <a:rPr lang="en-US" sz="1200" dirty="0" smtClean="0">
                <a:latin typeface="Rockwell" charset="0"/>
                <a:ea typeface="Rockwell" charset="0"/>
                <a:cs typeface="Rockwell" charset="0"/>
              </a:rPr>
              <a:t>Alberta</a:t>
            </a:r>
            <a:endParaRPr lang="en-US" sz="1200" dirty="0">
              <a:latin typeface="Rockwell" charset="0"/>
              <a:ea typeface="Rockwell" charset="0"/>
              <a:cs typeface="Rockwell" charset="0"/>
            </a:endParaRPr>
          </a:p>
        </p:txBody>
      </p:sp>
      <p:sp>
        <p:nvSpPr>
          <p:cNvPr id="27" name="Rectangle 26"/>
          <p:cNvSpPr/>
          <p:nvPr/>
        </p:nvSpPr>
        <p:spPr>
          <a:xfrm>
            <a:off x="5268566" y="2560793"/>
            <a:ext cx="719171" cy="276999"/>
          </a:xfrm>
          <a:prstGeom prst="rect">
            <a:avLst/>
          </a:prstGeom>
        </p:spPr>
        <p:txBody>
          <a:bodyPr wrap="none">
            <a:spAutoFit/>
          </a:bodyPr>
          <a:lstStyle/>
          <a:p>
            <a:r>
              <a:rPr lang="en-US" sz="1200" dirty="0" smtClean="0">
                <a:latin typeface="Rockwell" charset="0"/>
                <a:ea typeface="Rockwell" charset="0"/>
                <a:cs typeface="Rockwell" charset="0"/>
              </a:rPr>
              <a:t>Alberta</a:t>
            </a:r>
            <a:endParaRPr lang="en-US" sz="1200" dirty="0">
              <a:latin typeface="Rockwell" charset="0"/>
              <a:ea typeface="Rockwell" charset="0"/>
              <a:cs typeface="Rockwell" charset="0"/>
            </a:endParaRPr>
          </a:p>
        </p:txBody>
      </p:sp>
      <p:sp>
        <p:nvSpPr>
          <p:cNvPr id="28" name="Rectangle 27"/>
          <p:cNvSpPr/>
          <p:nvPr/>
        </p:nvSpPr>
        <p:spPr>
          <a:xfrm>
            <a:off x="3706872" y="2855333"/>
            <a:ext cx="484428" cy="276999"/>
          </a:xfrm>
          <a:prstGeom prst="rect">
            <a:avLst/>
          </a:prstGeom>
        </p:spPr>
        <p:txBody>
          <a:bodyPr wrap="none">
            <a:spAutoFit/>
          </a:bodyPr>
          <a:lstStyle/>
          <a:p>
            <a:r>
              <a:rPr lang="en-US" sz="1200" dirty="0" smtClean="0">
                <a:latin typeface="Rockwell" charset="0"/>
                <a:ea typeface="Rockwell" charset="0"/>
                <a:cs typeface="Rockwell" charset="0"/>
              </a:rPr>
              <a:t>B.C.</a:t>
            </a:r>
            <a:endParaRPr lang="en-US" sz="1200" dirty="0">
              <a:latin typeface="Rockwell" charset="0"/>
              <a:ea typeface="Rockwell" charset="0"/>
              <a:cs typeface="Rockwell" charset="0"/>
            </a:endParaRPr>
          </a:p>
        </p:txBody>
      </p:sp>
      <p:sp>
        <p:nvSpPr>
          <p:cNvPr id="29" name="Rectangle 28"/>
          <p:cNvSpPr/>
          <p:nvPr/>
        </p:nvSpPr>
        <p:spPr>
          <a:xfrm>
            <a:off x="5139441" y="2837792"/>
            <a:ext cx="441146" cy="276999"/>
          </a:xfrm>
          <a:prstGeom prst="rect">
            <a:avLst/>
          </a:prstGeom>
        </p:spPr>
        <p:txBody>
          <a:bodyPr wrap="none">
            <a:spAutoFit/>
          </a:bodyPr>
          <a:lstStyle/>
          <a:p>
            <a:r>
              <a:rPr lang="en-US" sz="1200" dirty="0" smtClean="0">
                <a:latin typeface="Rockwell" charset="0"/>
                <a:ea typeface="Rockwell" charset="0"/>
                <a:cs typeface="Rockwell" charset="0"/>
              </a:rPr>
              <a:t>B.C</a:t>
            </a:r>
            <a:endParaRPr lang="en-US" sz="1200" dirty="0">
              <a:latin typeface="Rockwell" charset="0"/>
              <a:ea typeface="Rockwell" charset="0"/>
              <a:cs typeface="Rockwell" charset="0"/>
            </a:endParaRPr>
          </a:p>
        </p:txBody>
      </p:sp>
      <p:sp>
        <p:nvSpPr>
          <p:cNvPr id="31" name="Rectangle 30"/>
          <p:cNvSpPr/>
          <p:nvPr/>
        </p:nvSpPr>
        <p:spPr>
          <a:xfrm>
            <a:off x="0" y="4106647"/>
            <a:ext cx="9144000" cy="9382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ontent Placeholder 4"/>
          <p:cNvSpPr txBox="1">
            <a:spLocks/>
          </p:cNvSpPr>
          <p:nvPr/>
        </p:nvSpPr>
        <p:spPr>
          <a:xfrm>
            <a:off x="845585" y="4177288"/>
            <a:ext cx="8106498"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bg1"/>
                </a:solidFill>
                <a:latin typeface="Rockwell" charset="0"/>
                <a:ea typeface="Rockwell" charset="0"/>
                <a:cs typeface="Rockwell" charset="0"/>
              </a:rPr>
              <a:t>City’s </a:t>
            </a:r>
            <a:r>
              <a:rPr lang="en-US" sz="1600" b="1" dirty="0">
                <a:solidFill>
                  <a:schemeClr val="bg1"/>
                </a:solidFill>
                <a:latin typeface="Rockwell" charset="0"/>
                <a:ea typeface="Rockwell" charset="0"/>
                <a:cs typeface="Rockwell" charset="0"/>
              </a:rPr>
              <a:t>Property Tax is directly linked to its competitiveness. Higher investments will strengthen the provincial workforce by developing and attracting people.</a:t>
            </a:r>
          </a:p>
          <a:p>
            <a:pPr marL="0" indent="0">
              <a:buNone/>
            </a:pPr>
            <a:endParaRPr lang="en-US" altLang="ko-KR" sz="1600" dirty="0">
              <a:solidFill>
                <a:schemeClr val="bg1"/>
              </a:solidFill>
              <a:latin typeface="Rockwell" charset="0"/>
              <a:ea typeface="Rockwell" charset="0"/>
              <a:cs typeface="Rockwell" charset="0"/>
            </a:endParaRPr>
          </a:p>
        </p:txBody>
      </p:sp>
      <p:sp>
        <p:nvSpPr>
          <p:cNvPr id="35" name="Rounded Rectangle 51">
            <a:extLst>
              <a:ext uri="{FF2B5EF4-FFF2-40B4-BE49-F238E27FC236}">
                <a16:creationId xmlns:a16="http://schemas.microsoft.com/office/drawing/2014/main" xmlns="" id="{33009117-5BEC-4CD5-8AC2-65403D5860B1}"/>
              </a:ext>
            </a:extLst>
          </p:cNvPr>
          <p:cNvSpPr/>
          <p:nvPr/>
        </p:nvSpPr>
        <p:spPr>
          <a:xfrm rot="16200000" flipH="1">
            <a:off x="141106" y="4224581"/>
            <a:ext cx="668300" cy="60001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0" y="5044871"/>
            <a:ext cx="9144000" cy="102540"/>
          </a:xfrm>
          <a:prstGeom prst="rect">
            <a:avLst/>
          </a:prstGeom>
        </p:spPr>
      </p:pic>
    </p:spTree>
    <p:extLst>
      <p:ext uri="{BB962C8B-B14F-4D97-AF65-F5344CB8AC3E}">
        <p14:creationId xmlns:p14="http://schemas.microsoft.com/office/powerpoint/2010/main" val="729321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 name="그룹 315">
            <a:extLst>
              <a:ext uri="{FF2B5EF4-FFF2-40B4-BE49-F238E27FC236}">
                <a16:creationId xmlns:a16="http://schemas.microsoft.com/office/drawing/2014/main" xmlns="" id="{6937C4F8-533A-4E51-A4C0-509EE14035BC}"/>
              </a:ext>
            </a:extLst>
          </p:cNvPr>
          <p:cNvGrpSpPr/>
          <p:nvPr/>
        </p:nvGrpSpPr>
        <p:grpSpPr>
          <a:xfrm>
            <a:off x="4716016" y="1022431"/>
            <a:ext cx="3888432" cy="2287725"/>
            <a:chOff x="635000" y="1382713"/>
            <a:chExt cx="7869238" cy="4572000"/>
          </a:xfrm>
          <a:solidFill>
            <a:schemeClr val="tx1">
              <a:lumMod val="75000"/>
              <a:lumOff val="25000"/>
            </a:schemeClr>
          </a:solidFill>
        </p:grpSpPr>
        <p:sp>
          <p:nvSpPr>
            <p:cNvPr id="303"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4"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5"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6"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normAutofit lnSpcReduction="10000"/>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0" name="TextBox 9"/>
          <p:cNvSpPr txBox="1"/>
          <p:nvPr/>
        </p:nvSpPr>
        <p:spPr>
          <a:xfrm>
            <a:off x="7020272" y="1751632"/>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1" name="TextBox 10"/>
          <p:cNvSpPr txBox="1"/>
          <p:nvPr/>
        </p:nvSpPr>
        <p:spPr>
          <a:xfrm>
            <a:off x="5368936" y="1373821"/>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2" name="TextBox 11"/>
          <p:cNvSpPr txBox="1"/>
          <p:nvPr/>
        </p:nvSpPr>
        <p:spPr>
          <a:xfrm>
            <a:off x="5905508" y="2166294"/>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3" name="TextBox 12"/>
          <p:cNvSpPr txBox="1"/>
          <p:nvPr/>
        </p:nvSpPr>
        <p:spPr>
          <a:xfrm>
            <a:off x="7245992" y="2661078"/>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4" name="TextBox 13"/>
          <p:cNvSpPr txBox="1"/>
          <p:nvPr/>
        </p:nvSpPr>
        <p:spPr>
          <a:xfrm>
            <a:off x="5197943" y="2859088"/>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5" name="Rectangle 14"/>
          <p:cNvSpPr/>
          <p:nvPr/>
        </p:nvSpPr>
        <p:spPr>
          <a:xfrm>
            <a:off x="-7951" y="3435846"/>
            <a:ext cx="9157929" cy="1715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7951" y="1059582"/>
            <a:ext cx="4067944" cy="23762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Block Arc 14"/>
          <p:cNvSpPr/>
          <p:nvPr/>
        </p:nvSpPr>
        <p:spPr>
          <a:xfrm rot="16200000">
            <a:off x="1779888" y="1450786"/>
            <a:ext cx="508169" cy="50850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8" name="Group 17"/>
          <p:cNvGrpSpPr/>
          <p:nvPr/>
        </p:nvGrpSpPr>
        <p:grpSpPr>
          <a:xfrm>
            <a:off x="737828" y="2217626"/>
            <a:ext cx="2592288"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1" name="TextBox 20"/>
          <p:cNvSpPr txBox="1"/>
          <p:nvPr/>
        </p:nvSpPr>
        <p:spPr>
          <a:xfrm>
            <a:off x="914222" y="3812188"/>
            <a:ext cx="7315556" cy="1015663"/>
          </a:xfrm>
          <a:prstGeom prst="rect">
            <a:avLst/>
          </a:prstGeom>
          <a:noFill/>
        </p:spPr>
        <p:txBody>
          <a:bodyPr wrap="square" rtlCol="0" anchor="ctr">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4248355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2101115121"/>
              </p:ext>
            </p:extLst>
          </p:nvPr>
        </p:nvGraphicFramePr>
        <p:xfrm>
          <a:off x="4788024" y="1203598"/>
          <a:ext cx="4032448" cy="34668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1691" y="1275606"/>
            <a:ext cx="1111716" cy="769441"/>
          </a:xfrm>
          <a:prstGeom prst="rect">
            <a:avLst/>
          </a:prstGeom>
          <a:noFill/>
        </p:spPr>
        <p:txBody>
          <a:bodyPr wrap="square" rtlCol="0" anchor="ctr">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sp>
        <p:nvSpPr>
          <p:cNvPr id="6" name="TextBox 5"/>
          <p:cNvSpPr txBox="1"/>
          <p:nvPr/>
        </p:nvSpPr>
        <p:spPr>
          <a:xfrm>
            <a:off x="191691" y="2147251"/>
            <a:ext cx="1111716" cy="769441"/>
          </a:xfrm>
          <a:prstGeom prst="rect">
            <a:avLst/>
          </a:prstGeom>
          <a:noFill/>
        </p:spPr>
        <p:txBody>
          <a:bodyPr wrap="square" rtlCol="0" anchor="ctr">
            <a:spAutoFit/>
          </a:bodyPr>
          <a:lstStyle/>
          <a:p>
            <a:pPr algn="ctr"/>
            <a:r>
              <a:rPr lang="en-US" altLang="ko-KR" sz="4400" b="1" dirty="0">
                <a:solidFill>
                  <a:schemeClr val="accent3"/>
                </a:solidFill>
                <a:cs typeface="Arial" pitchFamily="34" charset="0"/>
              </a:rPr>
              <a:t>02</a:t>
            </a:r>
            <a:endParaRPr lang="ko-KR" altLang="en-US" sz="4400" b="1" dirty="0">
              <a:solidFill>
                <a:schemeClr val="accent3"/>
              </a:solidFill>
              <a:cs typeface="Arial" pitchFamily="34" charset="0"/>
            </a:endParaRPr>
          </a:p>
        </p:txBody>
      </p:sp>
      <p:sp>
        <p:nvSpPr>
          <p:cNvPr id="7" name="TextBox 6"/>
          <p:cNvSpPr txBox="1"/>
          <p:nvPr/>
        </p:nvSpPr>
        <p:spPr>
          <a:xfrm>
            <a:off x="191691" y="3018896"/>
            <a:ext cx="1111716" cy="769441"/>
          </a:xfrm>
          <a:prstGeom prst="rect">
            <a:avLst/>
          </a:prstGeom>
          <a:noFill/>
        </p:spPr>
        <p:txBody>
          <a:bodyPr wrap="square" rtlCol="0" anchor="ctr">
            <a:spAutoFit/>
          </a:bodyPr>
          <a:lstStyle/>
          <a:p>
            <a:pPr algn="ctr"/>
            <a:r>
              <a:rPr lang="en-US" altLang="ko-KR" sz="4400" b="1" dirty="0">
                <a:solidFill>
                  <a:schemeClr val="accent1"/>
                </a:solidFill>
                <a:cs typeface="Arial" pitchFamily="34" charset="0"/>
              </a:rPr>
              <a:t>03</a:t>
            </a:r>
            <a:endParaRPr lang="ko-KR" altLang="en-US" sz="4400" b="1" dirty="0">
              <a:solidFill>
                <a:schemeClr val="accent1"/>
              </a:solidFill>
              <a:cs typeface="Arial" pitchFamily="34" charset="0"/>
            </a:endParaRPr>
          </a:p>
        </p:txBody>
      </p:sp>
      <p:sp>
        <p:nvSpPr>
          <p:cNvPr id="8" name="TextBox 7"/>
          <p:cNvSpPr txBox="1"/>
          <p:nvPr/>
        </p:nvSpPr>
        <p:spPr>
          <a:xfrm>
            <a:off x="191691" y="3890541"/>
            <a:ext cx="1111716" cy="769441"/>
          </a:xfrm>
          <a:prstGeom prst="rect">
            <a:avLst/>
          </a:prstGeom>
          <a:noFill/>
        </p:spPr>
        <p:txBody>
          <a:bodyPr wrap="square" rtlCol="0" anchor="ctr">
            <a:spAutoFit/>
          </a:bodyPr>
          <a:lstStyle/>
          <a:p>
            <a:pPr algn="ctr"/>
            <a:r>
              <a:rPr lang="en-US" altLang="ko-KR" sz="4400" b="1" dirty="0">
                <a:solidFill>
                  <a:schemeClr val="accent3"/>
                </a:solidFill>
                <a:cs typeface="Arial" pitchFamily="34" charset="0"/>
              </a:rPr>
              <a:t>04</a:t>
            </a:r>
            <a:endParaRPr lang="ko-KR" altLang="en-US" sz="4400" b="1" dirty="0">
              <a:solidFill>
                <a:schemeClr val="accent3"/>
              </a:solidFill>
              <a:cs typeface="Arial" pitchFamily="34" charset="0"/>
            </a:endParaRPr>
          </a:p>
        </p:txBody>
      </p:sp>
      <p:sp>
        <p:nvSpPr>
          <p:cNvPr id="9" name="TextBox 8"/>
          <p:cNvSpPr txBox="1"/>
          <p:nvPr/>
        </p:nvSpPr>
        <p:spPr>
          <a:xfrm>
            <a:off x="1115616" y="1429493"/>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0" name="TextBox 9"/>
          <p:cNvSpPr txBox="1"/>
          <p:nvPr/>
        </p:nvSpPr>
        <p:spPr>
          <a:xfrm>
            <a:off x="1115616" y="2301138"/>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1115616" y="3172783"/>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1115616" y="4044429"/>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14294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491880" y="1491630"/>
            <a:ext cx="2160240" cy="2160240"/>
          </a:xfrm>
          <a:prstGeom prst="rect">
            <a:avLst/>
          </a:prstGeom>
          <a:solidFill>
            <a:srgbClr val="64994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3"/>
              </a:solidFill>
            </a:endParaRPr>
          </a:p>
        </p:txBody>
      </p:sp>
      <p:grpSp>
        <p:nvGrpSpPr>
          <p:cNvPr id="29" name="Group 28"/>
          <p:cNvGrpSpPr/>
          <p:nvPr/>
        </p:nvGrpSpPr>
        <p:grpSpPr>
          <a:xfrm>
            <a:off x="3707905" y="1916925"/>
            <a:ext cx="1728190" cy="1309650"/>
            <a:chOff x="1472558" y="998559"/>
            <a:chExt cx="2765965" cy="1309650"/>
          </a:xfrm>
        </p:grpSpPr>
        <p:sp>
          <p:nvSpPr>
            <p:cNvPr id="30" name="TextBox 29"/>
            <p:cNvSpPr txBox="1"/>
            <p:nvPr/>
          </p:nvSpPr>
          <p:spPr>
            <a:xfrm>
              <a:off x="1472558" y="1292546"/>
              <a:ext cx="2765965" cy="1015663"/>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and appeal to your Presentations.  </a:t>
              </a:r>
              <a:endParaRPr lang="ko-KR" altLang="en-US" sz="1200" dirty="0">
                <a:solidFill>
                  <a:schemeClr val="bg1"/>
                </a:solidFill>
                <a:latin typeface="Arial" pitchFamily="34" charset="0"/>
                <a:cs typeface="Arial" pitchFamily="34" charset="0"/>
              </a:endParaRPr>
            </a:p>
          </p:txBody>
        </p:sp>
        <p:sp>
          <p:nvSpPr>
            <p:cNvPr id="31" name="TextBox 30"/>
            <p:cNvSpPr txBox="1"/>
            <p:nvPr/>
          </p:nvSpPr>
          <p:spPr>
            <a:xfrm>
              <a:off x="1472558" y="998559"/>
              <a:ext cx="2765965"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sp>
        <p:nvSpPr>
          <p:cNvPr id="3" name="그림 개체 틀 2">
            <a:extLst>
              <a:ext uri="{FF2B5EF4-FFF2-40B4-BE49-F238E27FC236}">
                <a16:creationId xmlns:a16="http://schemas.microsoft.com/office/drawing/2014/main" xmlns="" id="{48772894-5007-4A6C-A79C-7DBEB911D292}"/>
              </a:ext>
            </a:extLst>
          </p:cNvPr>
          <p:cNvSpPr>
            <a:spLocks noGrp="1"/>
          </p:cNvSpPr>
          <p:nvPr>
            <p:ph type="pic" idx="13"/>
          </p:nvPr>
        </p:nvSpPr>
        <p:spPr/>
      </p:sp>
      <p:sp>
        <p:nvSpPr>
          <p:cNvPr id="5" name="그림 개체 틀 4">
            <a:extLst>
              <a:ext uri="{FF2B5EF4-FFF2-40B4-BE49-F238E27FC236}">
                <a16:creationId xmlns:a16="http://schemas.microsoft.com/office/drawing/2014/main" xmlns="" id="{4D9F930D-6787-40BC-A0C7-185084CFE3C8}"/>
              </a:ext>
            </a:extLst>
          </p:cNvPr>
          <p:cNvSpPr>
            <a:spLocks noGrp="1"/>
          </p:cNvSpPr>
          <p:nvPr>
            <p:ph type="pic" idx="15"/>
          </p:nvPr>
        </p:nvSpPr>
        <p:spPr/>
      </p:sp>
      <p:sp>
        <p:nvSpPr>
          <p:cNvPr id="7" name="그림 개체 틀 6">
            <a:extLst>
              <a:ext uri="{FF2B5EF4-FFF2-40B4-BE49-F238E27FC236}">
                <a16:creationId xmlns:a16="http://schemas.microsoft.com/office/drawing/2014/main" xmlns="" id="{00E07EA9-EFCD-412D-8DB0-65A45B4A023A}"/>
              </a:ext>
            </a:extLst>
          </p:cNvPr>
          <p:cNvSpPr>
            <a:spLocks noGrp="1"/>
          </p:cNvSpPr>
          <p:nvPr>
            <p:ph type="pic" idx="16"/>
          </p:nvPr>
        </p:nvSpPr>
        <p:spPr/>
      </p:sp>
      <p:sp>
        <p:nvSpPr>
          <p:cNvPr id="9" name="그림 개체 틀 8">
            <a:extLst>
              <a:ext uri="{FF2B5EF4-FFF2-40B4-BE49-F238E27FC236}">
                <a16:creationId xmlns:a16="http://schemas.microsoft.com/office/drawing/2014/main" xmlns="" id="{4FF4ADD4-38AA-4E50-9FE3-37CB52DD341A}"/>
              </a:ext>
            </a:extLst>
          </p:cNvPr>
          <p:cNvSpPr>
            <a:spLocks noGrp="1"/>
          </p:cNvSpPr>
          <p:nvPr>
            <p:ph type="pic" idx="17"/>
          </p:nvPr>
        </p:nvSpPr>
        <p:spPr/>
      </p:sp>
    </p:spTree>
    <p:extLst>
      <p:ext uri="{BB962C8B-B14F-4D97-AF65-F5344CB8AC3E}">
        <p14:creationId xmlns:p14="http://schemas.microsoft.com/office/powerpoint/2010/main" val="3246826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Pentagon 4"/>
          <p:cNvSpPr/>
          <p:nvPr/>
        </p:nvSpPr>
        <p:spPr>
          <a:xfrm>
            <a:off x="0" y="1635232"/>
            <a:ext cx="3923928" cy="808852"/>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entagon 5"/>
          <p:cNvSpPr/>
          <p:nvPr/>
        </p:nvSpPr>
        <p:spPr>
          <a:xfrm>
            <a:off x="-1" y="2579719"/>
            <a:ext cx="3091599" cy="808852"/>
          </a:xfrm>
          <a:prstGeom prst="homePlat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entagon 6"/>
          <p:cNvSpPr/>
          <p:nvPr/>
        </p:nvSpPr>
        <p:spPr>
          <a:xfrm>
            <a:off x="0" y="3524206"/>
            <a:ext cx="3635896" cy="808852"/>
          </a:xfrm>
          <a:prstGeom prst="homePlate">
            <a:avLst/>
          </a:prstGeom>
          <a:solidFill>
            <a:schemeClr val="accent3">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Freeform 7"/>
          <p:cNvSpPr/>
          <p:nvPr/>
        </p:nvSpPr>
        <p:spPr>
          <a:xfrm rot="8027191">
            <a:off x="4079225" y="1685716"/>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95536" y="1808825"/>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2" name="Freeform 11"/>
          <p:cNvSpPr/>
          <p:nvPr/>
        </p:nvSpPr>
        <p:spPr>
          <a:xfrm rot="8027191">
            <a:off x="3193957" y="2615706"/>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12"/>
          <p:cNvSpPr/>
          <p:nvPr/>
        </p:nvSpPr>
        <p:spPr>
          <a:xfrm rot="8027191">
            <a:off x="3736790" y="3576784"/>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95536" y="2753311"/>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5" name="TextBox 14"/>
          <p:cNvSpPr txBox="1"/>
          <p:nvPr/>
        </p:nvSpPr>
        <p:spPr>
          <a:xfrm>
            <a:off x="395536" y="3697797"/>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6" name="Diamond 15"/>
          <p:cNvSpPr/>
          <p:nvPr/>
        </p:nvSpPr>
        <p:spPr>
          <a:xfrm>
            <a:off x="5321164" y="2176727"/>
            <a:ext cx="607029" cy="60702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Diamond 16"/>
          <p:cNvSpPr/>
          <p:nvPr/>
        </p:nvSpPr>
        <p:spPr>
          <a:xfrm>
            <a:off x="5321164" y="1292761"/>
            <a:ext cx="607029" cy="60702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Diamond 17"/>
          <p:cNvSpPr/>
          <p:nvPr/>
        </p:nvSpPr>
        <p:spPr>
          <a:xfrm>
            <a:off x="5331835" y="3060693"/>
            <a:ext cx="607029" cy="607029"/>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p:cNvSpPr/>
          <p:nvPr/>
        </p:nvSpPr>
        <p:spPr>
          <a:xfrm>
            <a:off x="5515352" y="2369477"/>
            <a:ext cx="236654" cy="2215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7"/>
          <p:cNvSpPr/>
          <p:nvPr/>
        </p:nvSpPr>
        <p:spPr>
          <a:xfrm>
            <a:off x="5513856" y="1478884"/>
            <a:ext cx="234783" cy="23478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1"/>
          <p:cNvSpPr>
            <a:spLocks noChangeAspect="1"/>
          </p:cNvSpPr>
          <p:nvPr/>
        </p:nvSpPr>
        <p:spPr>
          <a:xfrm>
            <a:off x="5515352" y="3227187"/>
            <a:ext cx="271770" cy="2740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2" name="Group 21"/>
          <p:cNvGrpSpPr/>
          <p:nvPr/>
        </p:nvGrpSpPr>
        <p:grpSpPr>
          <a:xfrm>
            <a:off x="5940152" y="2048562"/>
            <a:ext cx="2818332" cy="863358"/>
            <a:chOff x="803640" y="3362835"/>
            <a:chExt cx="2059657" cy="863358"/>
          </a:xfrm>
        </p:grpSpPr>
        <p:sp>
          <p:nvSpPr>
            <p:cNvPr id="23" name="TextBox 22"/>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5930132" y="1164596"/>
            <a:ext cx="2818332"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940152" y="2932528"/>
            <a:ext cx="2818332"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1" name="TextBox 30"/>
          <p:cNvSpPr txBox="1"/>
          <p:nvPr/>
        </p:nvSpPr>
        <p:spPr>
          <a:xfrm>
            <a:off x="5436095" y="3897921"/>
            <a:ext cx="345638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a:t>
            </a:r>
          </a:p>
        </p:txBody>
      </p:sp>
    </p:spTree>
    <p:extLst>
      <p:ext uri="{BB962C8B-B14F-4D97-AF65-F5344CB8AC3E}">
        <p14:creationId xmlns:p14="http://schemas.microsoft.com/office/powerpoint/2010/main" val="2268329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7" name="L-Shape 6"/>
          <p:cNvSpPr/>
          <p:nvPr/>
        </p:nvSpPr>
        <p:spPr>
          <a:xfrm rot="5400000">
            <a:off x="766609" y="2577143"/>
            <a:ext cx="1232982" cy="1975127"/>
          </a:xfrm>
          <a:prstGeom prst="corner">
            <a:avLst>
              <a:gd name="adj1" fmla="val 16120"/>
              <a:gd name="adj2" fmla="val 1611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907520" y="3125325"/>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9" name="Isosceles Triangle 8"/>
          <p:cNvSpPr/>
          <p:nvPr/>
        </p:nvSpPr>
        <p:spPr>
          <a:xfrm>
            <a:off x="2066752" y="2460900"/>
            <a:ext cx="303912" cy="303912"/>
          </a:xfrm>
          <a:prstGeom prst="triangle">
            <a:avLst>
              <a:gd name="adj" fmla="val 10000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L-Shape 9"/>
          <p:cNvSpPr/>
          <p:nvPr/>
        </p:nvSpPr>
        <p:spPr>
          <a:xfrm rot="5400000">
            <a:off x="2878845" y="2105015"/>
            <a:ext cx="1232980" cy="1975127"/>
          </a:xfrm>
          <a:prstGeom prst="corner">
            <a:avLst>
              <a:gd name="adj1" fmla="val 16120"/>
              <a:gd name="adj2" fmla="val 1611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2879374" y="2637389"/>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12" name="Isosceles Triangle 11"/>
          <p:cNvSpPr/>
          <p:nvPr/>
        </p:nvSpPr>
        <p:spPr>
          <a:xfrm>
            <a:off x="4178987" y="1972964"/>
            <a:ext cx="303912" cy="303912"/>
          </a:xfrm>
          <a:prstGeom prst="triangle">
            <a:avLst>
              <a:gd name="adj" fmla="val 10000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L-Shape 12"/>
          <p:cNvSpPr/>
          <p:nvPr/>
        </p:nvSpPr>
        <p:spPr>
          <a:xfrm rot="5400000">
            <a:off x="4991079" y="1632888"/>
            <a:ext cx="1232982" cy="1975127"/>
          </a:xfrm>
          <a:prstGeom prst="corner">
            <a:avLst>
              <a:gd name="adj1" fmla="val 16120"/>
              <a:gd name="adj2" fmla="val 1611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4851228" y="2149452"/>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15" name="Isosceles Triangle 14"/>
          <p:cNvSpPr/>
          <p:nvPr/>
        </p:nvSpPr>
        <p:spPr>
          <a:xfrm>
            <a:off x="6291222" y="1532458"/>
            <a:ext cx="303912" cy="303912"/>
          </a:xfrm>
          <a:prstGeom prst="triangle">
            <a:avLst>
              <a:gd name="adj" fmla="val 10000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L-Shape 15"/>
          <p:cNvSpPr/>
          <p:nvPr/>
        </p:nvSpPr>
        <p:spPr>
          <a:xfrm rot="5400000">
            <a:off x="7103313" y="1160759"/>
            <a:ext cx="1232981" cy="1975127"/>
          </a:xfrm>
          <a:prstGeom prst="corner">
            <a:avLst>
              <a:gd name="adj1" fmla="val 16120"/>
              <a:gd name="adj2" fmla="val 1611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36"/>
          <p:cNvSpPr/>
          <p:nvPr/>
        </p:nvSpPr>
        <p:spPr>
          <a:xfrm>
            <a:off x="2858863" y="3152155"/>
            <a:ext cx="252141" cy="21077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8" name="Teardrop 6"/>
          <p:cNvSpPr/>
          <p:nvPr/>
        </p:nvSpPr>
        <p:spPr>
          <a:xfrm rot="8100000">
            <a:off x="4977744" y="2643730"/>
            <a:ext cx="252243" cy="25224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Rectangle 16"/>
          <p:cNvSpPr/>
          <p:nvPr/>
        </p:nvSpPr>
        <p:spPr>
          <a:xfrm rot="2700000">
            <a:off x="7144774" y="2096056"/>
            <a:ext cx="182855" cy="34789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0" name="Rounded Rectangle 27"/>
          <p:cNvSpPr/>
          <p:nvPr/>
        </p:nvSpPr>
        <p:spPr>
          <a:xfrm>
            <a:off x="703404" y="3583542"/>
            <a:ext cx="262809" cy="20187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TextBox 20"/>
          <p:cNvSpPr txBox="1"/>
          <p:nvPr/>
        </p:nvSpPr>
        <p:spPr>
          <a:xfrm>
            <a:off x="1023571" y="3255020"/>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363732" y="2646703"/>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a:off x="3156643" y="2787236"/>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4829121" y="3476050"/>
            <a:ext cx="403244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25" name="TextBox 24"/>
          <p:cNvSpPr txBox="1"/>
          <p:nvPr/>
        </p:nvSpPr>
        <p:spPr>
          <a:xfrm>
            <a:off x="5289715" y="2319453"/>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4704249" y="1663430"/>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7422786" y="1851670"/>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6762947" y="1171794"/>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9" name="Rectangle 28"/>
          <p:cNvSpPr/>
          <p:nvPr/>
        </p:nvSpPr>
        <p:spPr>
          <a:xfrm>
            <a:off x="4829121" y="3786421"/>
            <a:ext cx="4032448" cy="276999"/>
          </a:xfrm>
          <a:prstGeom prst="rect">
            <a:avLst/>
          </a:prstGeom>
        </p:spPr>
        <p:txBody>
          <a:bodyPr wrap="square" anchor="ctr">
            <a:spAutoFit/>
          </a:bodyPr>
          <a:lstStyle/>
          <a:p>
            <a:r>
              <a:rPr lang="en-US" altLang="ko-KR" sz="1200" b="1" dirty="0">
                <a:solidFill>
                  <a:schemeClr val="tx1">
                    <a:lumMod val="75000"/>
                    <a:lumOff val="25000"/>
                  </a:schemeClr>
                </a:solidFill>
                <a:cs typeface="Arial" pitchFamily="34" charset="0"/>
              </a:rPr>
              <a:t>Easy to change colors, photos and Text.  </a:t>
            </a:r>
          </a:p>
        </p:txBody>
      </p:sp>
      <p:sp>
        <p:nvSpPr>
          <p:cNvPr id="30" name="TextBox 29"/>
          <p:cNvSpPr txBox="1"/>
          <p:nvPr/>
        </p:nvSpPr>
        <p:spPr>
          <a:xfrm>
            <a:off x="2676372" y="2155066"/>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31" name="TextBox 30"/>
          <p:cNvSpPr txBox="1"/>
          <p:nvPr/>
        </p:nvSpPr>
        <p:spPr>
          <a:xfrm>
            <a:off x="6053258" y="4105089"/>
            <a:ext cx="291123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4877127" y="4012756"/>
            <a:ext cx="1189749" cy="830997"/>
          </a:xfrm>
          <a:prstGeom prst="rect">
            <a:avLst/>
          </a:prstGeom>
          <a:noFill/>
        </p:spPr>
        <p:txBody>
          <a:bodyPr wrap="none" rtlCol="0" anchor="ctr">
            <a:spAutoFit/>
          </a:bodyPr>
          <a:lstStyle/>
          <a:p>
            <a:r>
              <a:rPr lang="en-US" altLang="ko-KR" sz="4800" b="1" dirty="0">
                <a:solidFill>
                  <a:schemeClr val="accent1"/>
                </a:solidFill>
                <a:cs typeface="Arial" pitchFamily="34" charset="0"/>
              </a:rPr>
              <a:t>45</a:t>
            </a:r>
            <a:r>
              <a:rPr lang="en-US" altLang="ko-KR" sz="2800" b="1" dirty="0">
                <a:solidFill>
                  <a:schemeClr val="accent1"/>
                </a:solidFill>
                <a:cs typeface="Arial" pitchFamily="34" charset="0"/>
              </a:rPr>
              <a:t>%</a:t>
            </a:r>
            <a:endParaRPr lang="ko-KR" altLang="en-US" sz="2800" b="1" dirty="0">
              <a:solidFill>
                <a:schemeClr val="accent1"/>
              </a:solidFill>
              <a:cs typeface="Arial" pitchFamily="34" charset="0"/>
            </a:endParaRPr>
          </a:p>
        </p:txBody>
      </p:sp>
    </p:spTree>
    <p:extLst>
      <p:ext uri="{BB962C8B-B14F-4D97-AF65-F5344CB8AC3E}">
        <p14:creationId xmlns:p14="http://schemas.microsoft.com/office/powerpoint/2010/main" val="3508816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7">
            <a:extLst>
              <a:ext uri="{FF2B5EF4-FFF2-40B4-BE49-F238E27FC236}">
                <a16:creationId xmlns:a16="http://schemas.microsoft.com/office/drawing/2014/main" xmlns="" id="{A3BC10AF-846E-455A-9148-DC32CAC29CAF}"/>
              </a:ext>
            </a:extLst>
          </p:cNvPr>
          <p:cNvGraphicFramePr/>
          <p:nvPr>
            <p:extLst>
              <p:ext uri="{D42A27DB-BD31-4B8C-83A1-F6EECF244321}">
                <p14:modId xmlns:p14="http://schemas.microsoft.com/office/powerpoint/2010/main" val="3387683438"/>
              </p:ext>
            </p:extLst>
          </p:nvPr>
        </p:nvGraphicFramePr>
        <p:xfrm>
          <a:off x="3311841" y="3068179"/>
          <a:ext cx="1414574" cy="1480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7">
            <a:extLst>
              <a:ext uri="{FF2B5EF4-FFF2-40B4-BE49-F238E27FC236}">
                <a16:creationId xmlns:a16="http://schemas.microsoft.com/office/drawing/2014/main" xmlns="" id="{637DC7E3-78CA-47C9-8150-BE90D886914A}"/>
              </a:ext>
            </a:extLst>
          </p:cNvPr>
          <p:cNvGraphicFramePr/>
          <p:nvPr>
            <p:extLst>
              <p:ext uri="{D42A27DB-BD31-4B8C-83A1-F6EECF244321}">
                <p14:modId xmlns:p14="http://schemas.microsoft.com/office/powerpoint/2010/main" val="2594113633"/>
              </p:ext>
            </p:extLst>
          </p:nvPr>
        </p:nvGraphicFramePr>
        <p:xfrm>
          <a:off x="4439740" y="2175501"/>
          <a:ext cx="1896265" cy="19848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4" y="405259"/>
            <a:ext cx="2592288" cy="1384995"/>
          </a:xfrm>
          <a:prstGeom prst="rect">
            <a:avLst/>
          </a:prstGeom>
          <a:noFill/>
        </p:spPr>
        <p:txBody>
          <a:bodyPr wrap="square" rtlCol="0" anchor="ctr">
            <a:spAutoFit/>
          </a:bodyPr>
          <a:lstStyle/>
          <a:p>
            <a:r>
              <a:rPr lang="en-US" altLang="ko-KR" sz="2800" b="1" dirty="0">
                <a:solidFill>
                  <a:schemeClr val="tx1">
                    <a:lumMod val="75000"/>
                    <a:lumOff val="25000"/>
                  </a:schemeClr>
                </a:solidFill>
                <a:latin typeface="+mj-lt"/>
                <a:cs typeface="Arial" pitchFamily="34" charset="0"/>
              </a:rPr>
              <a:t>Simple </a:t>
            </a:r>
          </a:p>
          <a:p>
            <a:r>
              <a:rPr lang="en-US" altLang="ko-KR" sz="2800" b="1" dirty="0">
                <a:solidFill>
                  <a:schemeClr val="accent1"/>
                </a:solidFill>
                <a:latin typeface="+mj-lt"/>
                <a:cs typeface="Arial" pitchFamily="34" charset="0"/>
              </a:rPr>
              <a:t>PowerPoint</a:t>
            </a:r>
            <a:r>
              <a:rPr lang="en-US" altLang="ko-KR" sz="2800" b="1" dirty="0">
                <a:solidFill>
                  <a:schemeClr val="tx1">
                    <a:lumMod val="75000"/>
                    <a:lumOff val="25000"/>
                  </a:schemeClr>
                </a:solidFill>
                <a:latin typeface="+mj-lt"/>
                <a:cs typeface="Arial" pitchFamily="34" charset="0"/>
              </a:rPr>
              <a:t> Presentation</a:t>
            </a:r>
            <a:endParaRPr lang="ko-KR" altLang="en-US" sz="2800" b="1" dirty="0">
              <a:solidFill>
                <a:schemeClr val="tx1">
                  <a:lumMod val="75000"/>
                  <a:lumOff val="25000"/>
                </a:schemeClr>
              </a:solidFill>
              <a:latin typeface="+mj-lt"/>
              <a:cs typeface="Arial" pitchFamily="34" charset="0"/>
            </a:endParaRPr>
          </a:p>
        </p:txBody>
      </p:sp>
      <p:sp>
        <p:nvSpPr>
          <p:cNvPr id="7" name="TextBox 6"/>
          <p:cNvSpPr txBox="1"/>
          <p:nvPr/>
        </p:nvSpPr>
        <p:spPr>
          <a:xfrm>
            <a:off x="467544" y="1801722"/>
            <a:ext cx="2173635" cy="2862322"/>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a:t>
            </a:r>
          </a:p>
        </p:txBody>
      </p:sp>
      <p:graphicFrame>
        <p:nvGraphicFramePr>
          <p:cNvPr id="8" name="Chart 7"/>
          <p:cNvGraphicFramePr/>
          <p:nvPr>
            <p:extLst>
              <p:ext uri="{D42A27DB-BD31-4B8C-83A1-F6EECF244321}">
                <p14:modId xmlns:p14="http://schemas.microsoft.com/office/powerpoint/2010/main" val="3929845105"/>
              </p:ext>
            </p:extLst>
          </p:nvPr>
        </p:nvGraphicFramePr>
        <p:xfrm>
          <a:off x="2987824" y="987574"/>
          <a:ext cx="2160240" cy="226112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553687" y="1687140"/>
            <a:ext cx="1189749" cy="830997"/>
          </a:xfrm>
          <a:prstGeom prst="rect">
            <a:avLst/>
          </a:prstGeom>
          <a:noFill/>
        </p:spPr>
        <p:txBody>
          <a:bodyPr wrap="none" rtlCol="0" anchor="ctr">
            <a:spAutoFit/>
          </a:bodyPr>
          <a:lstStyle/>
          <a:p>
            <a:r>
              <a:rPr lang="en-US" altLang="ko-KR" sz="4800" b="1" dirty="0">
                <a:solidFill>
                  <a:schemeClr val="tx1">
                    <a:lumMod val="75000"/>
                    <a:lumOff val="25000"/>
                  </a:schemeClr>
                </a:solidFill>
                <a:cs typeface="Arial" pitchFamily="34" charset="0"/>
              </a:rPr>
              <a:t>85</a:t>
            </a:r>
            <a:r>
              <a:rPr lang="en-US" altLang="ko-KR" sz="2800" b="1" dirty="0">
                <a:solidFill>
                  <a:schemeClr val="tx1">
                    <a:lumMod val="75000"/>
                    <a:lumOff val="25000"/>
                  </a:schemeClr>
                </a:solidFill>
                <a:cs typeface="Arial" pitchFamily="34" charset="0"/>
              </a:rPr>
              <a:t>%</a:t>
            </a:r>
            <a:endParaRPr lang="ko-KR" altLang="en-US" sz="2800" b="1" dirty="0">
              <a:solidFill>
                <a:schemeClr val="tx1">
                  <a:lumMod val="75000"/>
                  <a:lumOff val="25000"/>
                </a:schemeClr>
              </a:solidFill>
              <a:cs typeface="Arial" pitchFamily="34" charset="0"/>
            </a:endParaRPr>
          </a:p>
        </p:txBody>
      </p:sp>
      <p:sp>
        <p:nvSpPr>
          <p:cNvPr id="10" name="TextBox 9"/>
          <p:cNvSpPr txBox="1"/>
          <p:nvPr/>
        </p:nvSpPr>
        <p:spPr>
          <a:xfrm>
            <a:off x="5013090" y="2887833"/>
            <a:ext cx="845103" cy="584775"/>
          </a:xfrm>
          <a:prstGeom prst="rect">
            <a:avLst/>
          </a:prstGeom>
          <a:noFill/>
        </p:spPr>
        <p:txBody>
          <a:bodyPr wrap="none" rtlCol="0" anchor="ctr">
            <a:spAutoFit/>
          </a:bodyPr>
          <a:lstStyle/>
          <a:p>
            <a:r>
              <a:rPr lang="en-US" altLang="ko-KR" sz="3200" b="1" dirty="0">
                <a:solidFill>
                  <a:schemeClr val="tx1">
                    <a:lumMod val="75000"/>
                    <a:lumOff val="25000"/>
                  </a:schemeClr>
                </a:solidFill>
                <a:cs typeface="Arial" pitchFamily="34" charset="0"/>
              </a:rPr>
              <a:t>60</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
        <p:nvSpPr>
          <p:cNvPr id="11" name="TextBox 10"/>
          <p:cNvSpPr txBox="1"/>
          <p:nvPr/>
        </p:nvSpPr>
        <p:spPr>
          <a:xfrm>
            <a:off x="3693544" y="3589742"/>
            <a:ext cx="710451" cy="461665"/>
          </a:xfrm>
          <a:prstGeom prst="rect">
            <a:avLst/>
          </a:prstGeom>
          <a:noFill/>
        </p:spPr>
        <p:txBody>
          <a:bodyPr wrap="none" rtlCol="0" anchor="ctr">
            <a:spAutoFit/>
          </a:bodyPr>
          <a:lstStyle/>
          <a:p>
            <a:r>
              <a:rPr lang="en-US" altLang="ko-KR" sz="2400" b="1" dirty="0">
                <a:solidFill>
                  <a:schemeClr val="tx1">
                    <a:lumMod val="75000"/>
                    <a:lumOff val="25000"/>
                  </a:schemeClr>
                </a:solidFill>
                <a:cs typeface="Arial" pitchFamily="34" charset="0"/>
              </a:rPr>
              <a:t>35</a:t>
            </a:r>
            <a:r>
              <a:rPr lang="en-US" altLang="ko-KR" sz="1600" b="1" dirty="0">
                <a:solidFill>
                  <a:schemeClr val="tx1">
                    <a:lumMod val="75000"/>
                    <a:lumOff val="25000"/>
                  </a:schemeClr>
                </a:solidFill>
                <a:cs typeface="Arial" pitchFamily="34" charset="0"/>
              </a:rPr>
              <a:t>%</a:t>
            </a:r>
            <a:endParaRPr lang="ko-KR" altLang="en-US" sz="1600" b="1" dirty="0">
              <a:solidFill>
                <a:schemeClr val="tx1">
                  <a:lumMod val="75000"/>
                  <a:lumOff val="25000"/>
                </a:schemeClr>
              </a:solidFill>
              <a:cs typeface="Arial" pitchFamily="34" charset="0"/>
            </a:endParaRPr>
          </a:p>
        </p:txBody>
      </p:sp>
      <p:grpSp>
        <p:nvGrpSpPr>
          <p:cNvPr id="12" name="Group 11"/>
          <p:cNvGrpSpPr/>
          <p:nvPr/>
        </p:nvGrpSpPr>
        <p:grpSpPr>
          <a:xfrm>
            <a:off x="6516216" y="818042"/>
            <a:ext cx="2304256" cy="1080700"/>
            <a:chOff x="3017859" y="4310610"/>
            <a:chExt cx="1870812" cy="1080700"/>
          </a:xfrm>
        </p:grpSpPr>
        <p:sp>
          <p:nvSpPr>
            <p:cNvPr id="13" name="TextBox 12"/>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4" name="TextBox 13"/>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85</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6516216" y="2126654"/>
            <a:ext cx="2304256" cy="1080700"/>
            <a:chOff x="3017859" y="4310610"/>
            <a:chExt cx="1870812" cy="1080700"/>
          </a:xfrm>
        </p:grpSpPr>
        <p:sp>
          <p:nvSpPr>
            <p:cNvPr id="16" name="TextBox 15"/>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60</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6516216" y="3435266"/>
            <a:ext cx="2304256" cy="1080700"/>
            <a:chOff x="3017859" y="4310610"/>
            <a:chExt cx="1870812" cy="1080700"/>
          </a:xfrm>
        </p:grpSpPr>
        <p:sp>
          <p:nvSpPr>
            <p:cNvPr id="19" name="TextBox 18"/>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0" name="TextBox 19"/>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35</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2023110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780073" y="319339"/>
            <a:ext cx="4104456" cy="1071323"/>
            <a:chOff x="5100068" y="3074261"/>
            <a:chExt cx="3504381" cy="1071323"/>
          </a:xfrm>
        </p:grpSpPr>
        <p:sp>
          <p:nvSpPr>
            <p:cNvPr id="16" name="TextBox 15"/>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7" name="TextBox 16"/>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8" name="Group 17"/>
          <p:cNvGrpSpPr/>
          <p:nvPr/>
        </p:nvGrpSpPr>
        <p:grpSpPr>
          <a:xfrm>
            <a:off x="251520" y="2034783"/>
            <a:ext cx="4104456" cy="1071323"/>
            <a:chOff x="5100068" y="3074261"/>
            <a:chExt cx="3504381" cy="1071323"/>
          </a:xfrm>
        </p:grpSpPr>
        <p:sp>
          <p:nvSpPr>
            <p:cNvPr id="19" name="TextBox 18"/>
            <p:cNvSpPr txBox="1"/>
            <p:nvPr/>
          </p:nvSpPr>
          <p:spPr>
            <a:xfrm>
              <a:off x="5100068" y="3314587"/>
              <a:ext cx="3504380" cy="830997"/>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0" name="TextBox 19"/>
            <p:cNvSpPr txBox="1"/>
            <p:nvPr/>
          </p:nvSpPr>
          <p:spPr>
            <a:xfrm>
              <a:off x="5100069" y="3074261"/>
              <a:ext cx="350438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21" name="Group 20"/>
          <p:cNvGrpSpPr/>
          <p:nvPr/>
        </p:nvGrpSpPr>
        <p:grpSpPr>
          <a:xfrm>
            <a:off x="4780073" y="3752839"/>
            <a:ext cx="4104456" cy="1071323"/>
            <a:chOff x="5100068" y="3074261"/>
            <a:chExt cx="3504381" cy="1071323"/>
          </a:xfrm>
        </p:grpSpPr>
        <p:sp>
          <p:nvSpPr>
            <p:cNvPr id="22" name="TextBox 21"/>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3" name="TextBox 22"/>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a16="http://schemas.microsoft.com/office/drawing/2014/main" xmlns="" id="{CDE8E8D1-92B0-49AC-AD79-D14D86050AB5}"/>
              </a:ext>
            </a:extLst>
          </p:cNvPr>
          <p:cNvSpPr>
            <a:spLocks noGrp="1"/>
          </p:cNvSpPr>
          <p:nvPr>
            <p:ph type="pic" idx="13"/>
          </p:nvPr>
        </p:nvSpPr>
        <p:spPr/>
      </p:sp>
      <p:sp>
        <p:nvSpPr>
          <p:cNvPr id="5" name="그림 개체 틀 4">
            <a:extLst>
              <a:ext uri="{FF2B5EF4-FFF2-40B4-BE49-F238E27FC236}">
                <a16:creationId xmlns:a16="http://schemas.microsoft.com/office/drawing/2014/main" xmlns="" id="{E7A11CFE-149D-4CEF-8F35-8BF4E63AAACB}"/>
              </a:ext>
            </a:extLst>
          </p:cNvPr>
          <p:cNvSpPr>
            <a:spLocks noGrp="1"/>
          </p:cNvSpPr>
          <p:nvPr>
            <p:ph type="pic" idx="15"/>
          </p:nvPr>
        </p:nvSpPr>
        <p:spPr/>
      </p:sp>
      <p:sp>
        <p:nvSpPr>
          <p:cNvPr id="7" name="그림 개체 틀 6">
            <a:extLst>
              <a:ext uri="{FF2B5EF4-FFF2-40B4-BE49-F238E27FC236}">
                <a16:creationId xmlns:a16="http://schemas.microsoft.com/office/drawing/2014/main" xmlns="" id="{90B566D3-F200-4B2C-B7B5-5F9F7F63F139}"/>
              </a:ext>
            </a:extLst>
          </p:cNvPr>
          <p:cNvSpPr>
            <a:spLocks noGrp="1"/>
          </p:cNvSpPr>
          <p:nvPr>
            <p:ph type="pic" idx="16"/>
          </p:nvPr>
        </p:nvSpPr>
        <p:spPr/>
      </p:sp>
    </p:spTree>
    <p:extLst>
      <p:ext uri="{BB962C8B-B14F-4D97-AF65-F5344CB8AC3E}">
        <p14:creationId xmlns:p14="http://schemas.microsoft.com/office/powerpoint/2010/main" val="118606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 name="그룹 315">
            <a:extLst>
              <a:ext uri="{FF2B5EF4-FFF2-40B4-BE49-F238E27FC236}">
                <a16:creationId xmlns:a16="http://schemas.microsoft.com/office/drawing/2014/main" xmlns="" id="{6937C4F8-533A-4E51-A4C0-509EE14035BC}"/>
              </a:ext>
            </a:extLst>
          </p:cNvPr>
          <p:cNvGrpSpPr/>
          <p:nvPr/>
        </p:nvGrpSpPr>
        <p:grpSpPr>
          <a:xfrm>
            <a:off x="3383133" y="1557159"/>
            <a:ext cx="5554475" cy="3267926"/>
            <a:chOff x="635000" y="1382713"/>
            <a:chExt cx="7869238" cy="4572000"/>
          </a:xfrm>
          <a:solidFill>
            <a:schemeClr val="accent1">
              <a:lumMod val="40000"/>
              <a:lumOff val="60000"/>
            </a:schemeClr>
          </a:solidFill>
        </p:grpSpPr>
        <p:sp>
          <p:nvSpPr>
            <p:cNvPr id="317"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8"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9"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0"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7" name="Rectangle 1"/>
          <p:cNvSpPr/>
          <p:nvPr/>
        </p:nvSpPr>
        <p:spPr>
          <a:xfrm>
            <a:off x="-24817" y="-15903"/>
            <a:ext cx="4236778" cy="5175306"/>
          </a:xfrm>
          <a:custGeom>
            <a:avLst/>
            <a:gdLst>
              <a:gd name="connsiteX0" fmla="*/ 0 w 2339752"/>
              <a:gd name="connsiteY0" fmla="*/ 0 h 5143500"/>
              <a:gd name="connsiteX1" fmla="*/ 2339752 w 2339752"/>
              <a:gd name="connsiteY1" fmla="*/ 0 h 5143500"/>
              <a:gd name="connsiteX2" fmla="*/ 2339752 w 2339752"/>
              <a:gd name="connsiteY2" fmla="*/ 5143500 h 5143500"/>
              <a:gd name="connsiteX3" fmla="*/ 0 w 2339752"/>
              <a:gd name="connsiteY3" fmla="*/ 5143500 h 5143500"/>
              <a:gd name="connsiteX4" fmla="*/ 0 w 2339752"/>
              <a:gd name="connsiteY4" fmla="*/ 0 h 5143500"/>
              <a:gd name="connsiteX0" fmla="*/ 0 w 4852364"/>
              <a:gd name="connsiteY0" fmla="*/ 0 h 5151451"/>
              <a:gd name="connsiteX1" fmla="*/ 2339752 w 4852364"/>
              <a:gd name="connsiteY1" fmla="*/ 0 h 5151451"/>
              <a:gd name="connsiteX2" fmla="*/ 4852364 w 4852364"/>
              <a:gd name="connsiteY2" fmla="*/ 5151451 h 5151451"/>
              <a:gd name="connsiteX3" fmla="*/ 0 w 4852364"/>
              <a:gd name="connsiteY3" fmla="*/ 5143500 h 5151451"/>
              <a:gd name="connsiteX4" fmla="*/ 0 w 4852364"/>
              <a:gd name="connsiteY4" fmla="*/ 0 h 5151451"/>
              <a:gd name="connsiteX0" fmla="*/ 0 w 4852364"/>
              <a:gd name="connsiteY0" fmla="*/ 0 h 5159402"/>
              <a:gd name="connsiteX1" fmla="*/ 2339752 w 4852364"/>
              <a:gd name="connsiteY1" fmla="*/ 0 h 5159402"/>
              <a:gd name="connsiteX2" fmla="*/ 4852364 w 4852364"/>
              <a:gd name="connsiteY2" fmla="*/ 5151451 h 5159402"/>
              <a:gd name="connsiteX3" fmla="*/ 15903 w 4852364"/>
              <a:gd name="connsiteY3" fmla="*/ 5159402 h 5159402"/>
              <a:gd name="connsiteX4" fmla="*/ 0 w 4852364"/>
              <a:gd name="connsiteY4" fmla="*/ 0 h 5159402"/>
              <a:gd name="connsiteX0" fmla="*/ 15902 w 4868266"/>
              <a:gd name="connsiteY0" fmla="*/ 0 h 5159402"/>
              <a:gd name="connsiteX1" fmla="*/ 2355654 w 4868266"/>
              <a:gd name="connsiteY1" fmla="*/ 0 h 5159402"/>
              <a:gd name="connsiteX2" fmla="*/ 4868266 w 4868266"/>
              <a:gd name="connsiteY2" fmla="*/ 5151451 h 5159402"/>
              <a:gd name="connsiteX3" fmla="*/ 0 w 4868266"/>
              <a:gd name="connsiteY3" fmla="*/ 5159402 h 5159402"/>
              <a:gd name="connsiteX4" fmla="*/ 15902 w 4868266"/>
              <a:gd name="connsiteY4" fmla="*/ 0 h 5159402"/>
              <a:gd name="connsiteX0" fmla="*/ 963 w 4877181"/>
              <a:gd name="connsiteY0" fmla="*/ 0 h 5159402"/>
              <a:gd name="connsiteX1" fmla="*/ 2364569 w 4877181"/>
              <a:gd name="connsiteY1" fmla="*/ 0 h 5159402"/>
              <a:gd name="connsiteX2" fmla="*/ 4877181 w 4877181"/>
              <a:gd name="connsiteY2" fmla="*/ 5151451 h 5159402"/>
              <a:gd name="connsiteX3" fmla="*/ 8915 w 4877181"/>
              <a:gd name="connsiteY3" fmla="*/ 5159402 h 5159402"/>
              <a:gd name="connsiteX4" fmla="*/ 963 w 4877181"/>
              <a:gd name="connsiteY4" fmla="*/ 0 h 5159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181" h="5159402">
                <a:moveTo>
                  <a:pt x="963" y="0"/>
                </a:moveTo>
                <a:lnTo>
                  <a:pt x="2364569" y="0"/>
                </a:lnTo>
                <a:lnTo>
                  <a:pt x="4877181" y="5151451"/>
                </a:lnTo>
                <a:lnTo>
                  <a:pt x="8915" y="5159402"/>
                </a:lnTo>
                <a:cubicBezTo>
                  <a:pt x="14216" y="3439601"/>
                  <a:pt x="-4338" y="1719801"/>
                  <a:pt x="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normAutofit lnSpcReduction="10000"/>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26" name="Chart 25"/>
          <p:cNvGraphicFramePr/>
          <p:nvPr>
            <p:extLst>
              <p:ext uri="{D42A27DB-BD31-4B8C-83A1-F6EECF244321}">
                <p14:modId xmlns:p14="http://schemas.microsoft.com/office/powerpoint/2010/main" val="2889383895"/>
              </p:ext>
            </p:extLst>
          </p:nvPr>
        </p:nvGraphicFramePr>
        <p:xfrm>
          <a:off x="606877" y="1104787"/>
          <a:ext cx="1852403" cy="1673611"/>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p:cNvSpPr txBox="1"/>
          <p:nvPr/>
        </p:nvSpPr>
        <p:spPr>
          <a:xfrm>
            <a:off x="1056097" y="1679982"/>
            <a:ext cx="953963"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55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28" name="TextBox 27"/>
          <p:cNvSpPr txBox="1"/>
          <p:nvPr/>
        </p:nvSpPr>
        <p:spPr>
          <a:xfrm>
            <a:off x="395536" y="3020347"/>
            <a:ext cx="2731622" cy="1569660"/>
          </a:xfrm>
          <a:prstGeom prst="rect">
            <a:avLst/>
          </a:prstGeom>
          <a:noFill/>
        </p:spPr>
        <p:txBody>
          <a:bodyPr wrap="square" rtlCol="0" anchor="ctr">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grpSp>
        <p:nvGrpSpPr>
          <p:cNvPr id="49" name="Group 48"/>
          <p:cNvGrpSpPr/>
          <p:nvPr/>
        </p:nvGrpSpPr>
        <p:grpSpPr>
          <a:xfrm>
            <a:off x="7432213" y="1329921"/>
            <a:ext cx="962173" cy="1223341"/>
            <a:chOff x="7437244" y="1397252"/>
            <a:chExt cx="962173" cy="1223341"/>
          </a:xfrm>
        </p:grpSpPr>
        <p:sp>
          <p:nvSpPr>
            <p:cNvPr id="38" name="Pentagon 37"/>
            <p:cNvSpPr/>
            <p:nvPr/>
          </p:nvSpPr>
          <p:spPr>
            <a:xfrm rot="5400000">
              <a:off x="7306660" y="1527836"/>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TextBox 38"/>
            <p:cNvSpPr txBox="1"/>
            <p:nvPr/>
          </p:nvSpPr>
          <p:spPr>
            <a:xfrm>
              <a:off x="7599311" y="2028857"/>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0" name="TextBox 39"/>
            <p:cNvSpPr txBox="1"/>
            <p:nvPr/>
          </p:nvSpPr>
          <p:spPr>
            <a:xfrm>
              <a:off x="7464853" y="1421363"/>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7" name="Group 46"/>
          <p:cNvGrpSpPr/>
          <p:nvPr/>
        </p:nvGrpSpPr>
        <p:grpSpPr>
          <a:xfrm>
            <a:off x="5971512" y="2924850"/>
            <a:ext cx="962173" cy="1223341"/>
            <a:chOff x="5781060" y="2477372"/>
            <a:chExt cx="962173" cy="1223341"/>
          </a:xfrm>
        </p:grpSpPr>
        <p:sp>
          <p:nvSpPr>
            <p:cNvPr id="41" name="Pentagon 40"/>
            <p:cNvSpPr/>
            <p:nvPr/>
          </p:nvSpPr>
          <p:spPr>
            <a:xfrm rot="5400000">
              <a:off x="5650476" y="2607956"/>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p:cNvSpPr txBox="1"/>
            <p:nvPr/>
          </p:nvSpPr>
          <p:spPr>
            <a:xfrm>
              <a:off x="5943127" y="3108977"/>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43" name="TextBox 42"/>
            <p:cNvSpPr txBox="1"/>
            <p:nvPr/>
          </p:nvSpPr>
          <p:spPr>
            <a:xfrm>
              <a:off x="5808669" y="2501483"/>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8" name="Group 47"/>
          <p:cNvGrpSpPr/>
          <p:nvPr/>
        </p:nvGrpSpPr>
        <p:grpSpPr>
          <a:xfrm>
            <a:off x="3905306" y="1958348"/>
            <a:ext cx="962173" cy="1223341"/>
            <a:chOff x="3424220" y="1809550"/>
            <a:chExt cx="962173" cy="1223341"/>
          </a:xfrm>
        </p:grpSpPr>
        <p:sp>
          <p:nvSpPr>
            <p:cNvPr id="44" name="Pentagon 43"/>
            <p:cNvSpPr/>
            <p:nvPr/>
          </p:nvSpPr>
          <p:spPr>
            <a:xfrm rot="5400000">
              <a:off x="3293636" y="1940134"/>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3586287" y="2441155"/>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46" name="TextBox 45"/>
            <p:cNvSpPr txBox="1"/>
            <p:nvPr/>
          </p:nvSpPr>
          <p:spPr>
            <a:xfrm>
              <a:off x="3451829" y="1833661"/>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spTree>
    <p:extLst>
      <p:ext uri="{BB962C8B-B14F-4D97-AF65-F5344CB8AC3E}">
        <p14:creationId xmlns:p14="http://schemas.microsoft.com/office/powerpoint/2010/main" val="18496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rot="2760513">
            <a:off x="2961214" y="1388666"/>
            <a:ext cx="3150999" cy="3121012"/>
            <a:chOff x="2335682" y="1412307"/>
            <a:chExt cx="3293408" cy="3262066"/>
          </a:xfrm>
        </p:grpSpPr>
        <p:sp>
          <p:nvSpPr>
            <p:cNvPr id="10" name="Rectangle 9"/>
            <p:cNvSpPr/>
            <p:nvPr/>
          </p:nvSpPr>
          <p:spPr>
            <a:xfrm>
              <a:off x="2718206" y="1795770"/>
              <a:ext cx="1080000" cy="1080000"/>
            </a:xfrm>
            <a:prstGeom prst="rect">
              <a:avLst/>
            </a:prstGeom>
            <a:solidFill>
              <a:schemeClr val="accent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Rectangle 10"/>
            <p:cNvSpPr/>
            <p:nvPr/>
          </p:nvSpPr>
          <p:spPr>
            <a:xfrm>
              <a:off x="4133134" y="1801211"/>
              <a:ext cx="1080000" cy="1080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p:cNvSpPr/>
            <p:nvPr/>
          </p:nvSpPr>
          <p:spPr>
            <a:xfrm>
              <a:off x="2773445" y="3209631"/>
              <a:ext cx="1080000" cy="1080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Rectangle 12"/>
            <p:cNvSpPr/>
            <p:nvPr/>
          </p:nvSpPr>
          <p:spPr>
            <a:xfrm>
              <a:off x="4128586" y="3157352"/>
              <a:ext cx="1080000" cy="1080000"/>
            </a:xfrm>
            <a:prstGeom prst="rect">
              <a:avLst/>
            </a:prstGeom>
            <a:solidFill>
              <a:schemeClr val="accent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0" name="Group 29"/>
            <p:cNvGrpSpPr/>
            <p:nvPr/>
          </p:nvGrpSpPr>
          <p:grpSpPr>
            <a:xfrm>
              <a:off x="2335682" y="1412307"/>
              <a:ext cx="3293408" cy="3262066"/>
              <a:chOff x="2228466" y="1244261"/>
              <a:chExt cx="3293408" cy="3262066"/>
            </a:xfrm>
          </p:grpSpPr>
          <p:sp>
            <p:nvSpPr>
              <p:cNvPr id="31" name="Rectangle 30"/>
              <p:cNvSpPr/>
              <p:nvPr/>
            </p:nvSpPr>
            <p:spPr>
              <a:xfrm>
                <a:off x="2435170" y="2841622"/>
                <a:ext cx="288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31"/>
              <p:cNvSpPr/>
              <p:nvPr/>
            </p:nvSpPr>
            <p:spPr>
              <a:xfrm rot="5400000">
                <a:off x="2435170" y="2841622"/>
                <a:ext cx="288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33" name="Isosceles Triangle 32"/>
              <p:cNvSpPr/>
              <p:nvPr/>
            </p:nvSpPr>
            <p:spPr>
              <a:xfrm>
                <a:off x="3755281" y="1244261"/>
                <a:ext cx="239778" cy="20670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Isosceles Triangle 33"/>
              <p:cNvSpPr/>
              <p:nvPr/>
            </p:nvSpPr>
            <p:spPr>
              <a:xfrm rot="5400000">
                <a:off x="5298633" y="2750641"/>
                <a:ext cx="239778" cy="2067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Isosceles Triangle 34"/>
              <p:cNvSpPr/>
              <p:nvPr/>
            </p:nvSpPr>
            <p:spPr>
              <a:xfrm rot="10800000">
                <a:off x="3755281" y="4299622"/>
                <a:ext cx="239778" cy="20670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Isosceles Triangle 35"/>
              <p:cNvSpPr/>
              <p:nvPr/>
            </p:nvSpPr>
            <p:spPr>
              <a:xfrm rot="16200000">
                <a:off x="2211930" y="2774269"/>
                <a:ext cx="239778" cy="2067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2" name="Text Placeholder 1"/>
          <p:cNvSpPr>
            <a:spLocks noGrp="1"/>
          </p:cNvSpPr>
          <p:nvPr>
            <p:ph type="body" sz="quarter" idx="10"/>
          </p:nvPr>
        </p:nvSpPr>
        <p:spPr/>
        <p:txBody>
          <a:bodyPr>
            <a:normAutofit lnSpcReduction="10000"/>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4" name="Rectangle 9"/>
          <p:cNvSpPr/>
          <p:nvPr/>
        </p:nvSpPr>
        <p:spPr>
          <a:xfrm>
            <a:off x="3377041" y="2739684"/>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Rectangle 23"/>
          <p:cNvSpPr/>
          <p:nvPr/>
        </p:nvSpPr>
        <p:spPr>
          <a:xfrm>
            <a:off x="5236447" y="2780283"/>
            <a:ext cx="504623" cy="296832"/>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Rectangle 30"/>
          <p:cNvSpPr/>
          <p:nvPr/>
        </p:nvSpPr>
        <p:spPr>
          <a:xfrm>
            <a:off x="4351990" y="1753254"/>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Oval 7"/>
          <p:cNvSpPr/>
          <p:nvPr/>
        </p:nvSpPr>
        <p:spPr>
          <a:xfrm>
            <a:off x="4316560" y="3605283"/>
            <a:ext cx="451934" cy="4519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18" name="Group 17"/>
          <p:cNvGrpSpPr/>
          <p:nvPr/>
        </p:nvGrpSpPr>
        <p:grpSpPr>
          <a:xfrm>
            <a:off x="6025184" y="3657786"/>
            <a:ext cx="2651272"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025184" y="1411580"/>
            <a:ext cx="2651272" cy="858180"/>
            <a:chOff x="2113657" y="4283314"/>
            <a:chExt cx="3647460" cy="858180"/>
          </a:xfrm>
        </p:grpSpPr>
        <p:sp>
          <p:nvSpPr>
            <p:cNvPr id="22" name="TextBox 21"/>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395536" y="1411580"/>
            <a:ext cx="2651272" cy="858180"/>
            <a:chOff x="467544" y="1419622"/>
            <a:chExt cx="1931192" cy="858180"/>
          </a:xfrm>
        </p:grpSpPr>
        <p:sp>
          <p:nvSpPr>
            <p:cNvPr id="25" name="TextBox 24"/>
            <p:cNvSpPr txBox="1"/>
            <p:nvPr/>
          </p:nvSpPr>
          <p:spPr>
            <a:xfrm>
              <a:off x="467544" y="1631471"/>
              <a:ext cx="1931191"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467545" y="1419622"/>
              <a:ext cx="1931191"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7" name="Group 26"/>
          <p:cNvGrpSpPr/>
          <p:nvPr/>
        </p:nvGrpSpPr>
        <p:grpSpPr>
          <a:xfrm>
            <a:off x="395536" y="3657786"/>
            <a:ext cx="2651272" cy="858180"/>
            <a:chOff x="477383" y="2372287"/>
            <a:chExt cx="1931192" cy="858180"/>
          </a:xfrm>
        </p:grpSpPr>
        <p:sp>
          <p:nvSpPr>
            <p:cNvPr id="28" name="TextBox 27"/>
            <p:cNvSpPr txBox="1"/>
            <p:nvPr/>
          </p:nvSpPr>
          <p:spPr>
            <a:xfrm>
              <a:off x="477383" y="2584136"/>
              <a:ext cx="1931191"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477384" y="2372287"/>
              <a:ext cx="1931191"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67851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xmlns="" id="{3299BF88-E215-4A1B-9735-290BA5C4973F}"/>
              </a:ext>
            </a:extLst>
          </p:cNvPr>
          <p:cNvSpPr>
            <a:spLocks noGrp="1"/>
          </p:cNvSpPr>
          <p:nvPr>
            <p:ph type="pic" idx="12"/>
          </p:nvPr>
        </p:nvSpPr>
        <p:spPr/>
      </p:sp>
      <p:sp>
        <p:nvSpPr>
          <p:cNvPr id="4" name="Text Placeholder 1"/>
          <p:cNvSpPr txBox="1">
            <a:spLocks/>
          </p:cNvSpPr>
          <p:nvPr/>
        </p:nvSpPr>
        <p:spPr>
          <a:xfrm>
            <a:off x="323528" y="3435846"/>
            <a:ext cx="2808312"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1"/>
                </a:solidFill>
                <a:latin typeface="+mj-lt"/>
                <a:cs typeface="Arial" pitchFamily="34" charset="0"/>
              </a:rPr>
              <a:t>Portfolio</a:t>
            </a:r>
            <a:r>
              <a:rPr lang="en-US" altLang="ko-KR" b="1" dirty="0">
                <a:solidFill>
                  <a:schemeClr val="tx1">
                    <a:lumMod val="75000"/>
                    <a:lumOff val="25000"/>
                  </a:schemeClr>
                </a:solidFill>
                <a:latin typeface="+mj-lt"/>
                <a:cs typeface="Arial" pitchFamily="34" charset="0"/>
              </a:rPr>
              <a:t> </a:t>
            </a:r>
          </a:p>
          <a:p>
            <a:pPr marL="0" indent="0">
              <a:buNone/>
            </a:pPr>
            <a:r>
              <a:rPr lang="en-US" altLang="ko-KR" b="1" dirty="0">
                <a:solidFill>
                  <a:schemeClr val="tx1">
                    <a:lumMod val="75000"/>
                    <a:lumOff val="25000"/>
                  </a:schemeClr>
                </a:solidFill>
                <a:latin typeface="+mj-lt"/>
                <a:cs typeface="Arial" pitchFamily="34" charset="0"/>
              </a:rPr>
              <a:t>Presentation</a:t>
            </a:r>
          </a:p>
        </p:txBody>
      </p:sp>
      <p:sp>
        <p:nvSpPr>
          <p:cNvPr id="3" name="Diamond 2"/>
          <p:cNvSpPr/>
          <p:nvPr/>
        </p:nvSpPr>
        <p:spPr>
          <a:xfrm>
            <a:off x="4055368" y="2787774"/>
            <a:ext cx="1033264" cy="1033264"/>
          </a:xfrm>
          <a:prstGeom prst="diamond">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23528" y="4515966"/>
            <a:ext cx="367240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Easy to change colors, photos and Text.  </a:t>
            </a:r>
            <a:endParaRPr lang="ko-KR" altLang="en-US" sz="1400" b="1" dirty="0">
              <a:solidFill>
                <a:schemeClr val="tx1">
                  <a:lumMod val="75000"/>
                  <a:lumOff val="25000"/>
                </a:schemeClr>
              </a:solidFill>
              <a:cs typeface="Arial" pitchFamily="34" charset="0"/>
            </a:endParaRPr>
          </a:p>
        </p:txBody>
      </p:sp>
      <p:grpSp>
        <p:nvGrpSpPr>
          <p:cNvPr id="9" name="Group 8"/>
          <p:cNvGrpSpPr/>
          <p:nvPr/>
        </p:nvGrpSpPr>
        <p:grpSpPr>
          <a:xfrm>
            <a:off x="4780073" y="3752839"/>
            <a:ext cx="4104456" cy="1071323"/>
            <a:chOff x="5100068" y="3074261"/>
            <a:chExt cx="3504381" cy="1071323"/>
          </a:xfrm>
        </p:grpSpPr>
        <p:sp>
          <p:nvSpPr>
            <p:cNvPr id="11" name="TextBox 10"/>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2" name="TextBox 11"/>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13" name="Freeform 12"/>
          <p:cNvSpPr/>
          <p:nvPr/>
        </p:nvSpPr>
        <p:spPr>
          <a:xfrm>
            <a:off x="4329315" y="3071060"/>
            <a:ext cx="467554" cy="37735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5131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smtClean="0">
                <a:latin typeface="Calibri" charset="0"/>
                <a:ea typeface="Calibri" charset="0"/>
                <a:cs typeface="Calibri" charset="0"/>
              </a:rPr>
              <a:t>New Brunswick &amp; Cannabis</a:t>
            </a:r>
            <a:endParaRPr lang="ko-KR" altLang="en-US" dirty="0">
              <a:latin typeface="Calibri" charset="0"/>
              <a:ea typeface="Calibri" charset="0"/>
              <a:cs typeface="Calibri" charset="0"/>
            </a:endParaRPr>
          </a:p>
        </p:txBody>
      </p:sp>
      <p:sp>
        <p:nvSpPr>
          <p:cNvPr id="3" name="Text Placeholder 2"/>
          <p:cNvSpPr>
            <a:spLocks noGrp="1"/>
          </p:cNvSpPr>
          <p:nvPr>
            <p:ph type="body" sz="quarter" idx="11"/>
          </p:nvPr>
        </p:nvSpPr>
        <p:spPr/>
        <p:txBody>
          <a:bodyPr>
            <a:normAutofit lnSpcReduction="10000"/>
          </a:bodyPr>
          <a:lstStyle/>
          <a:p>
            <a:pPr lvl="0"/>
            <a:r>
              <a:rPr lang="en-US" altLang="ko-KR" sz="1600" dirty="0" smtClean="0">
                <a:latin typeface="Calibri" charset="0"/>
                <a:ea typeface="Calibri" charset="0"/>
                <a:cs typeface="Calibri" charset="0"/>
              </a:rPr>
              <a:t>Why New Brunswick is the right choice</a:t>
            </a:r>
            <a:endParaRPr lang="en-US" altLang="ko-KR" sz="1600" dirty="0">
              <a:latin typeface="Calibri" charset="0"/>
              <a:ea typeface="Calibri" charset="0"/>
              <a:cs typeface="Calibri" charset="0"/>
            </a:endParaRPr>
          </a:p>
        </p:txBody>
      </p:sp>
      <p:sp>
        <p:nvSpPr>
          <p:cNvPr id="5" name="Diamond 4"/>
          <p:cNvSpPr/>
          <p:nvPr/>
        </p:nvSpPr>
        <p:spPr>
          <a:xfrm>
            <a:off x="3807418" y="1487132"/>
            <a:ext cx="1529162" cy="15291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1109385" y="3302511"/>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6768244" y="3435846"/>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1" name="Straight Connector 10"/>
          <p:cNvCxnSpPr/>
          <p:nvPr/>
        </p:nvCxnSpPr>
        <p:spPr>
          <a:xfrm>
            <a:off x="4571999" y="2999913"/>
            <a:ext cx="0" cy="50410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714678" y="3541951"/>
            <a:ext cx="3528393" cy="1051197"/>
            <a:chOff x="419273" y="3455966"/>
            <a:chExt cx="2454379" cy="1051197"/>
          </a:xfrm>
        </p:grpSpPr>
        <p:sp>
          <p:nvSpPr>
            <p:cNvPr id="15" name="TextBox 14"/>
            <p:cNvSpPr txBox="1"/>
            <p:nvPr/>
          </p:nvSpPr>
          <p:spPr>
            <a:xfrm>
              <a:off x="419273" y="4199386"/>
              <a:ext cx="2454379" cy="307777"/>
            </a:xfrm>
            <a:prstGeom prst="rect">
              <a:avLst/>
            </a:prstGeom>
            <a:noFill/>
          </p:spPr>
          <p:txBody>
            <a:bodyPr wrap="square" rtlCol="0" anchor="ctr">
              <a:spAutoFit/>
            </a:bodyPr>
            <a:lstStyle/>
            <a:p>
              <a:pPr algn="ctr"/>
              <a:r>
                <a:rPr lang="en-US" altLang="ko-KR" sz="1400" dirty="0" smtClean="0">
                  <a:solidFill>
                    <a:schemeClr val="tx1">
                      <a:lumMod val="75000"/>
                      <a:lumOff val="25000"/>
                    </a:schemeClr>
                  </a:solidFill>
                  <a:latin typeface="Rockwell" charset="0"/>
                  <a:ea typeface="Rockwell" charset="0"/>
                  <a:cs typeface="Rockwell" charset="0"/>
                </a:rPr>
                <a:t>Possesses less than 1 percent of market</a:t>
              </a:r>
              <a:endParaRPr lang="ko-KR" altLang="en-US" sz="1400" dirty="0">
                <a:solidFill>
                  <a:schemeClr val="tx1">
                    <a:lumMod val="75000"/>
                    <a:lumOff val="25000"/>
                  </a:schemeClr>
                </a:solidFill>
                <a:latin typeface="Rockwell" charset="0"/>
                <a:ea typeface="Rockwell" charset="0"/>
                <a:cs typeface="Rockwell" charset="0"/>
              </a:endParaRPr>
            </a:p>
          </p:txBody>
        </p:sp>
        <p:sp>
          <p:nvSpPr>
            <p:cNvPr id="16" name="TextBox 15"/>
            <p:cNvSpPr txBox="1"/>
            <p:nvPr/>
          </p:nvSpPr>
          <p:spPr>
            <a:xfrm>
              <a:off x="681412" y="3455966"/>
              <a:ext cx="2059657" cy="338554"/>
            </a:xfrm>
            <a:prstGeom prst="rect">
              <a:avLst/>
            </a:prstGeom>
            <a:noFill/>
          </p:spPr>
          <p:txBody>
            <a:bodyPr wrap="square" rtlCol="0" anchor="ctr">
              <a:spAutoFit/>
            </a:bodyPr>
            <a:lstStyle/>
            <a:p>
              <a:pPr algn="ctr"/>
              <a:r>
                <a:rPr lang="en-US" altLang="ko-KR" sz="1600" b="1" dirty="0" smtClean="0">
                  <a:solidFill>
                    <a:schemeClr val="tx1">
                      <a:lumMod val="75000"/>
                      <a:lumOff val="25000"/>
                    </a:schemeClr>
                  </a:solidFill>
                  <a:latin typeface="Impact" charset="0"/>
                  <a:ea typeface="Impact" charset="0"/>
                  <a:cs typeface="Impact" charset="0"/>
                </a:rPr>
                <a:t>Total Share</a:t>
              </a:r>
              <a:endParaRPr lang="ko-KR" altLang="en-US" sz="1600" b="1" dirty="0">
                <a:solidFill>
                  <a:schemeClr val="tx1">
                    <a:lumMod val="75000"/>
                    <a:lumOff val="25000"/>
                  </a:schemeClr>
                </a:solidFill>
                <a:latin typeface="Impact" charset="0"/>
                <a:ea typeface="Impact" charset="0"/>
                <a:cs typeface="Impact" charset="0"/>
              </a:endParaRPr>
            </a:p>
          </p:txBody>
        </p:sp>
      </p:grpSp>
      <p:grpSp>
        <p:nvGrpSpPr>
          <p:cNvPr id="17" name="Group 16"/>
          <p:cNvGrpSpPr/>
          <p:nvPr/>
        </p:nvGrpSpPr>
        <p:grpSpPr>
          <a:xfrm>
            <a:off x="306522" y="1480405"/>
            <a:ext cx="3116074" cy="792469"/>
            <a:chOff x="710720" y="3343974"/>
            <a:chExt cx="2403826" cy="792469"/>
          </a:xfrm>
        </p:grpSpPr>
        <p:sp>
          <p:nvSpPr>
            <p:cNvPr id="18" name="TextBox 17"/>
            <p:cNvSpPr txBox="1"/>
            <p:nvPr/>
          </p:nvSpPr>
          <p:spPr>
            <a:xfrm>
              <a:off x="710720" y="3613223"/>
              <a:ext cx="2403826" cy="523220"/>
            </a:xfrm>
            <a:prstGeom prst="rect">
              <a:avLst/>
            </a:prstGeom>
            <a:noFill/>
          </p:spPr>
          <p:txBody>
            <a:bodyPr wrap="square" rtlCol="0" anchor="ctr">
              <a:spAutoFit/>
            </a:bodyPr>
            <a:lstStyle/>
            <a:p>
              <a:pPr algn="ctr"/>
              <a:r>
                <a:rPr lang="en-US" sz="1400" dirty="0" smtClean="0">
                  <a:latin typeface="Rockwell" charset="0"/>
                  <a:ea typeface="Rockwell" charset="0"/>
                  <a:cs typeface="Rockwell" charset="0"/>
                </a:rPr>
                <a:t>Multimodal, modern transportation infrastructure, with more than</a:t>
              </a:r>
              <a:endParaRPr lang="ko-KR" altLang="en-US" sz="1400" dirty="0">
                <a:solidFill>
                  <a:schemeClr val="tx1">
                    <a:lumMod val="75000"/>
                    <a:lumOff val="25000"/>
                  </a:schemeClr>
                </a:solidFill>
                <a:latin typeface="Rockwell" charset="0"/>
                <a:ea typeface="Rockwell" charset="0"/>
                <a:cs typeface="Rockwell" charset="0"/>
              </a:endParaRPr>
            </a:p>
          </p:txBody>
        </p:sp>
        <p:sp>
          <p:nvSpPr>
            <p:cNvPr id="19" name="TextBox 18"/>
            <p:cNvSpPr txBox="1"/>
            <p:nvPr/>
          </p:nvSpPr>
          <p:spPr>
            <a:xfrm>
              <a:off x="773364" y="3343974"/>
              <a:ext cx="2059657" cy="338554"/>
            </a:xfrm>
            <a:prstGeom prst="rect">
              <a:avLst/>
            </a:prstGeom>
            <a:noFill/>
          </p:spPr>
          <p:txBody>
            <a:bodyPr wrap="square" rtlCol="0" anchor="ctr">
              <a:spAutoFit/>
            </a:bodyPr>
            <a:lstStyle/>
            <a:p>
              <a:pPr algn="ctr"/>
              <a:r>
                <a:rPr lang="en-US" altLang="ko-KR" sz="1600" b="1" dirty="0" smtClean="0">
                  <a:solidFill>
                    <a:schemeClr val="tx1">
                      <a:lumMod val="75000"/>
                      <a:lumOff val="25000"/>
                    </a:schemeClr>
                  </a:solidFill>
                  <a:latin typeface="Impact" charset="0"/>
                  <a:ea typeface="Impact" charset="0"/>
                  <a:cs typeface="Impact" charset="0"/>
                </a:rPr>
                <a:t>Transportation ready</a:t>
              </a:r>
              <a:endParaRPr lang="ko-KR" altLang="en-US" sz="1600" b="1" dirty="0">
                <a:solidFill>
                  <a:schemeClr val="tx1">
                    <a:lumMod val="75000"/>
                    <a:lumOff val="25000"/>
                  </a:schemeClr>
                </a:solidFill>
                <a:latin typeface="Impact" charset="0"/>
                <a:ea typeface="Impact" charset="0"/>
                <a:cs typeface="Impact" charset="0"/>
              </a:endParaRPr>
            </a:p>
          </p:txBody>
        </p:sp>
      </p:grpSp>
      <p:grpSp>
        <p:nvGrpSpPr>
          <p:cNvPr id="20" name="Group 19"/>
          <p:cNvGrpSpPr/>
          <p:nvPr/>
        </p:nvGrpSpPr>
        <p:grpSpPr>
          <a:xfrm>
            <a:off x="5527754" y="1193856"/>
            <a:ext cx="3471513" cy="1221745"/>
            <a:chOff x="839270" y="3367080"/>
            <a:chExt cx="2195903" cy="973722"/>
          </a:xfrm>
        </p:grpSpPr>
        <p:sp>
          <p:nvSpPr>
            <p:cNvPr id="21" name="TextBox 20"/>
            <p:cNvSpPr txBox="1"/>
            <p:nvPr/>
          </p:nvSpPr>
          <p:spPr>
            <a:xfrm>
              <a:off x="839270" y="3489000"/>
              <a:ext cx="2195903" cy="851802"/>
            </a:xfrm>
            <a:prstGeom prst="rect">
              <a:avLst/>
            </a:prstGeom>
            <a:noFill/>
          </p:spPr>
          <p:txBody>
            <a:bodyPr wrap="square" rtlCol="0" anchor="ctr">
              <a:spAutoFit/>
            </a:bodyPr>
            <a:lstStyle/>
            <a:p>
              <a:r>
                <a:rPr lang="en-US" sz="1400" dirty="0">
                  <a:latin typeface="Rockwell" charset="0"/>
                  <a:ea typeface="Rockwell" charset="0"/>
                  <a:cs typeface="Rockwell" charset="0"/>
                </a:rPr>
                <a:t>Cannabis farming doesn't require large investment or area which can be used to attract new farmers and investments</a:t>
              </a:r>
              <a:endParaRPr lang="en-US" sz="1400" dirty="0">
                <a:latin typeface="Rockwell" charset="0"/>
                <a:ea typeface="Rockwell" charset="0"/>
                <a:cs typeface="Rockwell" charset="0"/>
              </a:endParaRPr>
            </a:p>
          </p:txBody>
        </p:sp>
        <p:sp>
          <p:nvSpPr>
            <p:cNvPr id="22" name="TextBox 21"/>
            <p:cNvSpPr txBox="1"/>
            <p:nvPr/>
          </p:nvSpPr>
          <p:spPr>
            <a:xfrm>
              <a:off x="907393" y="3367080"/>
              <a:ext cx="2059657" cy="338554"/>
            </a:xfrm>
            <a:prstGeom prst="rect">
              <a:avLst/>
            </a:prstGeom>
            <a:noFill/>
          </p:spPr>
          <p:txBody>
            <a:bodyPr wrap="square" rtlCol="0" anchor="ctr">
              <a:spAutoFit/>
            </a:bodyPr>
            <a:lstStyle/>
            <a:p>
              <a:pPr algn="ctr"/>
              <a:r>
                <a:rPr lang="en-US" altLang="ko-KR" sz="1600" b="1" dirty="0" smtClean="0">
                  <a:solidFill>
                    <a:schemeClr val="tx1">
                      <a:lumMod val="75000"/>
                      <a:lumOff val="25000"/>
                    </a:schemeClr>
                  </a:solidFill>
                  <a:latin typeface="Impact" charset="0"/>
                  <a:ea typeface="Impact" charset="0"/>
                  <a:cs typeface="Impact" charset="0"/>
                </a:rPr>
                <a:t>Attract Farmers</a:t>
              </a:r>
              <a:endParaRPr lang="ko-KR" altLang="en-US" sz="1600" b="1" dirty="0">
                <a:solidFill>
                  <a:schemeClr val="tx1">
                    <a:lumMod val="75000"/>
                    <a:lumOff val="25000"/>
                  </a:schemeClr>
                </a:solidFill>
                <a:latin typeface="Impact" charset="0"/>
                <a:ea typeface="Impact" charset="0"/>
                <a:cs typeface="Impact" charset="0"/>
              </a:endParaRPr>
            </a:p>
          </p:txBody>
        </p:sp>
      </p:grpSp>
      <p:cxnSp>
        <p:nvCxnSpPr>
          <p:cNvPr id="23" name="Straight Connector 22"/>
          <p:cNvCxnSpPr/>
          <p:nvPr/>
        </p:nvCxnSpPr>
        <p:spPr>
          <a:xfrm>
            <a:off x="1649445" y="2265937"/>
            <a:ext cx="0" cy="10365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0"/>
          </p:cNvCxnSpPr>
          <p:nvPr/>
        </p:nvCxnSpPr>
        <p:spPr>
          <a:xfrm>
            <a:off x="7308304" y="2265937"/>
            <a:ext cx="0" cy="116990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66666" y="3564010"/>
            <a:ext cx="565557" cy="565557"/>
          </a:xfrm>
          <a:prstGeom prst="rect">
            <a:avLst/>
          </a:prstGeom>
        </p:spPr>
      </p:pic>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92240" y="1814089"/>
            <a:ext cx="759518" cy="759518"/>
          </a:xfrm>
          <a:prstGeom prst="rect">
            <a:avLst/>
          </a:prstGeom>
        </p:spPr>
      </p:pic>
      <p:pic>
        <p:nvPicPr>
          <p:cNvPr id="28" name="Picture 2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56276" y="3629939"/>
            <a:ext cx="629761" cy="629761"/>
          </a:xfrm>
          <a:prstGeom prst="rect">
            <a:avLst/>
          </a:prstGeom>
        </p:spPr>
      </p:pic>
      <p:sp>
        <p:nvSpPr>
          <p:cNvPr id="30" name="TextBox 29"/>
          <p:cNvSpPr txBox="1"/>
          <p:nvPr/>
        </p:nvSpPr>
        <p:spPr>
          <a:xfrm>
            <a:off x="1592048" y="2314510"/>
            <a:ext cx="1518761" cy="1077218"/>
          </a:xfrm>
          <a:prstGeom prst="rect">
            <a:avLst/>
          </a:prstGeom>
          <a:noFill/>
        </p:spPr>
        <p:txBody>
          <a:bodyPr wrap="square" rtlCol="0">
            <a:spAutoFit/>
          </a:bodyPr>
          <a:lstStyle/>
          <a:p>
            <a:r>
              <a:rPr lang="en-US" sz="3200" dirty="0">
                <a:solidFill>
                  <a:srgbClr val="C00001"/>
                </a:solidFill>
                <a:latin typeface="Eurostile" charset="0"/>
                <a:ea typeface="Eurostile" charset="0"/>
                <a:cs typeface="Eurostile" charset="0"/>
              </a:rPr>
              <a:t>18,000 </a:t>
            </a:r>
            <a:r>
              <a:rPr lang="en-US" sz="3200" dirty="0" smtClean="0">
                <a:solidFill>
                  <a:srgbClr val="C00001"/>
                </a:solidFill>
                <a:latin typeface="Eurostile" charset="0"/>
                <a:ea typeface="Eurostile" charset="0"/>
                <a:cs typeface="Eurostile" charset="0"/>
              </a:rPr>
              <a:t>       </a:t>
            </a:r>
            <a:r>
              <a:rPr lang="en-US" sz="3200" dirty="0">
                <a:solidFill>
                  <a:srgbClr val="C00001"/>
                </a:solidFill>
                <a:latin typeface="Eurostile" charset="0"/>
                <a:ea typeface="Eurostile" charset="0"/>
                <a:cs typeface="Eurostile" charset="0"/>
              </a:rPr>
              <a:t> k</a:t>
            </a:r>
            <a:r>
              <a:rPr lang="en-US" sz="3200" dirty="0" smtClean="0">
                <a:solidFill>
                  <a:srgbClr val="C00001"/>
                </a:solidFill>
                <a:latin typeface="Eurostile" charset="0"/>
                <a:ea typeface="Eurostile" charset="0"/>
                <a:cs typeface="Eurostile" charset="0"/>
              </a:rPr>
              <a:t>m</a:t>
            </a:r>
            <a:endParaRPr lang="en-US" sz="3200" dirty="0">
              <a:solidFill>
                <a:srgbClr val="C00001"/>
              </a:solidFill>
              <a:latin typeface="Eurostile" charset="0"/>
              <a:ea typeface="Eurostile" charset="0"/>
              <a:cs typeface="Eurostile" charset="0"/>
            </a:endParaRPr>
          </a:p>
        </p:txBody>
      </p:sp>
      <p:sp>
        <p:nvSpPr>
          <p:cNvPr id="31" name="Rectangle 30"/>
          <p:cNvSpPr/>
          <p:nvPr/>
        </p:nvSpPr>
        <p:spPr>
          <a:xfrm>
            <a:off x="4026817" y="3798384"/>
            <a:ext cx="1090363" cy="584775"/>
          </a:xfrm>
          <a:prstGeom prst="rect">
            <a:avLst/>
          </a:prstGeom>
        </p:spPr>
        <p:txBody>
          <a:bodyPr wrap="none">
            <a:spAutoFit/>
          </a:bodyPr>
          <a:lstStyle/>
          <a:p>
            <a:r>
              <a:rPr lang="en-US" altLang="ko-KR" sz="3200" dirty="0">
                <a:solidFill>
                  <a:srgbClr val="C00000"/>
                </a:solidFill>
                <a:latin typeface="Eurostile" charset="0"/>
                <a:ea typeface="Eurostile" charset="0"/>
                <a:cs typeface="Eurostile" charset="0"/>
              </a:rPr>
              <a:t>0.6%</a:t>
            </a:r>
            <a:endParaRPr lang="en-US" sz="3200" dirty="0">
              <a:latin typeface="Eurostile" charset="0"/>
              <a:ea typeface="Eurostile" charset="0"/>
              <a:cs typeface="Eurostile" charset="0"/>
            </a:endParaRPr>
          </a:p>
        </p:txBody>
      </p:sp>
    </p:spTree>
    <p:extLst>
      <p:ext uri="{BB962C8B-B14F-4D97-AF65-F5344CB8AC3E}">
        <p14:creationId xmlns:p14="http://schemas.microsoft.com/office/powerpoint/2010/main" val="3692119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ectangle 3"/>
          <p:cNvSpPr/>
          <p:nvPr/>
        </p:nvSpPr>
        <p:spPr>
          <a:xfrm>
            <a:off x="761092" y="1868428"/>
            <a:ext cx="3240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 name="Rectangle 4"/>
          <p:cNvSpPr/>
          <p:nvPr/>
        </p:nvSpPr>
        <p:spPr>
          <a:xfrm>
            <a:off x="5156375" y="1868428"/>
            <a:ext cx="3240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ounded Rectangle 27"/>
          <p:cNvSpPr/>
          <p:nvPr/>
        </p:nvSpPr>
        <p:spPr>
          <a:xfrm>
            <a:off x="6626472" y="1453914"/>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Rounded Rectangle 7"/>
          <p:cNvSpPr/>
          <p:nvPr/>
        </p:nvSpPr>
        <p:spPr>
          <a:xfrm>
            <a:off x="2228687" y="1421157"/>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 name="TextBox 6"/>
          <p:cNvSpPr txBox="1"/>
          <p:nvPr/>
        </p:nvSpPr>
        <p:spPr>
          <a:xfrm>
            <a:off x="772117" y="2094984"/>
            <a:ext cx="3217951"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9" name="TextBox 7"/>
          <p:cNvSpPr txBox="1"/>
          <p:nvPr/>
        </p:nvSpPr>
        <p:spPr>
          <a:xfrm>
            <a:off x="5167400" y="2094984"/>
            <a:ext cx="3217951"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Tree>
    <p:extLst>
      <p:ext uri="{BB962C8B-B14F-4D97-AF65-F5344CB8AC3E}">
        <p14:creationId xmlns:p14="http://schemas.microsoft.com/office/powerpoint/2010/main" val="151174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Rectangle 4"/>
          <p:cNvSpPr/>
          <p:nvPr/>
        </p:nvSpPr>
        <p:spPr>
          <a:xfrm>
            <a:off x="467544" y="1868428"/>
            <a:ext cx="2628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ounded Rectangle 7"/>
          <p:cNvSpPr/>
          <p:nvPr/>
        </p:nvSpPr>
        <p:spPr>
          <a:xfrm>
            <a:off x="1629139" y="1421157"/>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TextBox 6"/>
          <p:cNvSpPr txBox="1"/>
          <p:nvPr/>
        </p:nvSpPr>
        <p:spPr>
          <a:xfrm>
            <a:off x="473057"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8" name="Rectangle 7"/>
          <p:cNvSpPr/>
          <p:nvPr/>
        </p:nvSpPr>
        <p:spPr>
          <a:xfrm>
            <a:off x="3214927" y="1868428"/>
            <a:ext cx="2628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TextBox 9"/>
          <p:cNvSpPr txBox="1"/>
          <p:nvPr/>
        </p:nvSpPr>
        <p:spPr>
          <a:xfrm>
            <a:off x="3220440"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1" name="Rectangle 10"/>
          <p:cNvSpPr/>
          <p:nvPr/>
        </p:nvSpPr>
        <p:spPr>
          <a:xfrm>
            <a:off x="5962310" y="1868428"/>
            <a:ext cx="2628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3" name="TextBox 12"/>
          <p:cNvSpPr txBox="1"/>
          <p:nvPr/>
        </p:nvSpPr>
        <p:spPr>
          <a:xfrm>
            <a:off x="5967823"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4" name="Rounded Rectangle 27"/>
          <p:cNvSpPr/>
          <p:nvPr/>
        </p:nvSpPr>
        <p:spPr>
          <a:xfrm>
            <a:off x="7106214" y="1469031"/>
            <a:ext cx="340191" cy="26131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21"/>
          <p:cNvSpPr>
            <a:spLocks noChangeAspect="1"/>
          </p:cNvSpPr>
          <p:nvPr/>
        </p:nvSpPr>
        <p:spPr>
          <a:xfrm>
            <a:off x="4399358" y="1425602"/>
            <a:ext cx="345284" cy="348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671133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A</a:t>
            </a:r>
            <a:endParaRPr lang="ko-KR" altLang="en-US" dirty="0"/>
          </a:p>
        </p:txBody>
      </p:sp>
      <p:sp>
        <p:nvSpPr>
          <p:cNvPr id="66" name="Diamond 5">
            <a:extLst>
              <a:ext uri="{FF2B5EF4-FFF2-40B4-BE49-F238E27FC236}">
                <a16:creationId xmlns:a16="http://schemas.microsoft.com/office/drawing/2014/main" xmlns="" id="{9B8375F8-F6CB-4DB1-83BD-36518CCF3831}"/>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1">
            <a:extLst>
              <a:ext uri="{FF2B5EF4-FFF2-40B4-BE49-F238E27FC236}">
                <a16:creationId xmlns:a16="http://schemas.microsoft.com/office/drawing/2014/main" xmlns="" id="{758FF6D0-ADEF-49E9-85D5-06BF5110B151}"/>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Isosceles Triangle 57">
            <a:extLst>
              <a:ext uri="{FF2B5EF4-FFF2-40B4-BE49-F238E27FC236}">
                <a16:creationId xmlns:a16="http://schemas.microsoft.com/office/drawing/2014/main" xmlns="" id="{D467625F-227F-453C-8227-34AF711BFC25}"/>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7">
            <a:extLst>
              <a:ext uri="{FF2B5EF4-FFF2-40B4-BE49-F238E27FC236}">
                <a16:creationId xmlns:a16="http://schemas.microsoft.com/office/drawing/2014/main" xmlns="" id="{CFFEED92-8072-44B6-A647-EEB9E062557D}"/>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Parallelogram 15">
            <a:extLst>
              <a:ext uri="{FF2B5EF4-FFF2-40B4-BE49-F238E27FC236}">
                <a16:creationId xmlns:a16="http://schemas.microsoft.com/office/drawing/2014/main" xmlns="" id="{EE3941C6-3938-49DD-BABB-72FCE17D717B}"/>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Freeform 19">
            <a:extLst>
              <a:ext uri="{FF2B5EF4-FFF2-40B4-BE49-F238E27FC236}">
                <a16:creationId xmlns:a16="http://schemas.microsoft.com/office/drawing/2014/main" xmlns="" id="{6D0B69AF-59FC-4025-9128-6C79663BB667}"/>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30">
            <a:extLst>
              <a:ext uri="{FF2B5EF4-FFF2-40B4-BE49-F238E27FC236}">
                <a16:creationId xmlns:a16="http://schemas.microsoft.com/office/drawing/2014/main" xmlns="" id="{72249F61-5C08-4298-9ECD-C71E3B3507D0}"/>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7">
            <a:extLst>
              <a:ext uri="{FF2B5EF4-FFF2-40B4-BE49-F238E27FC236}">
                <a16:creationId xmlns:a16="http://schemas.microsoft.com/office/drawing/2014/main" xmlns="" id="{C62ABD80-4BAC-4AA0-972A-30C0B627D475}"/>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ectangle 15">
            <a:extLst>
              <a:ext uri="{FF2B5EF4-FFF2-40B4-BE49-F238E27FC236}">
                <a16:creationId xmlns:a16="http://schemas.microsoft.com/office/drawing/2014/main" xmlns="" id="{55ECEAD2-CC73-4402-B52D-D3291D65505E}"/>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Pie 24">
            <a:extLst>
              <a:ext uri="{FF2B5EF4-FFF2-40B4-BE49-F238E27FC236}">
                <a16:creationId xmlns:a16="http://schemas.microsoft.com/office/drawing/2014/main" xmlns="" id="{391A4E11-B927-4DDF-850B-A07679916ED0}"/>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Parallelogram 30">
            <a:extLst>
              <a:ext uri="{FF2B5EF4-FFF2-40B4-BE49-F238E27FC236}">
                <a16:creationId xmlns:a16="http://schemas.microsoft.com/office/drawing/2014/main" xmlns="" id="{0281D35A-68EF-41D5-BA4F-2E8A99BF7A92}"/>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Block Arc 14">
            <a:extLst>
              <a:ext uri="{FF2B5EF4-FFF2-40B4-BE49-F238E27FC236}">
                <a16:creationId xmlns:a16="http://schemas.microsoft.com/office/drawing/2014/main" xmlns="" id="{4A85DE22-2A88-4F5A-904D-6492CF9EAA0C}"/>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Block Arc 41">
            <a:extLst>
              <a:ext uri="{FF2B5EF4-FFF2-40B4-BE49-F238E27FC236}">
                <a16:creationId xmlns:a16="http://schemas.microsoft.com/office/drawing/2014/main" xmlns="" id="{40FC1325-B513-4571-8F58-47CC2C19395B}"/>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1" name="Right Triangle 17">
            <a:extLst>
              <a:ext uri="{FF2B5EF4-FFF2-40B4-BE49-F238E27FC236}">
                <a16:creationId xmlns:a16="http://schemas.microsoft.com/office/drawing/2014/main" xmlns="" id="{5D5FF5A7-186F-45F5-BC32-69C531845AFE}"/>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7">
            <a:extLst>
              <a:ext uri="{FF2B5EF4-FFF2-40B4-BE49-F238E27FC236}">
                <a16:creationId xmlns:a16="http://schemas.microsoft.com/office/drawing/2014/main" xmlns="" id="{D648C656-B48F-49BD-9195-6228015E1ED3}"/>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Parallelogram 15">
            <a:extLst>
              <a:ext uri="{FF2B5EF4-FFF2-40B4-BE49-F238E27FC236}">
                <a16:creationId xmlns:a16="http://schemas.microsoft.com/office/drawing/2014/main" xmlns="" id="{D5CA4355-5DEB-4394-97B6-54672236BA5C}"/>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 Same Side Corner Rectangle 21">
            <a:extLst>
              <a:ext uri="{FF2B5EF4-FFF2-40B4-BE49-F238E27FC236}">
                <a16:creationId xmlns:a16="http://schemas.microsoft.com/office/drawing/2014/main" xmlns="" id="{7A7988A1-0144-4B85-94E9-3DE81BBFC5B0}"/>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Oval 26">
            <a:extLst>
              <a:ext uri="{FF2B5EF4-FFF2-40B4-BE49-F238E27FC236}">
                <a16:creationId xmlns:a16="http://schemas.microsoft.com/office/drawing/2014/main" xmlns="" id="{D7045C11-4A4F-4401-B950-8D15C29573CF}"/>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Freeform 32">
            <a:extLst>
              <a:ext uri="{FF2B5EF4-FFF2-40B4-BE49-F238E27FC236}">
                <a16:creationId xmlns:a16="http://schemas.microsoft.com/office/drawing/2014/main" xmlns="" id="{4460DA6B-AD2B-49D1-A900-277D0D03D208}"/>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10">
            <a:extLst>
              <a:ext uri="{FF2B5EF4-FFF2-40B4-BE49-F238E27FC236}">
                <a16:creationId xmlns:a16="http://schemas.microsoft.com/office/drawing/2014/main" xmlns="" id="{FD6073C6-9541-4952-A8F2-C0050456F8B7}"/>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ounded Rectangle 32">
            <a:extLst>
              <a:ext uri="{FF2B5EF4-FFF2-40B4-BE49-F238E27FC236}">
                <a16:creationId xmlns:a16="http://schemas.microsoft.com/office/drawing/2014/main" xmlns="" id="{C3183CAC-E8D3-45BE-9091-471E7C7B5B0E}"/>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Trapezoid 13">
            <a:extLst>
              <a:ext uri="{FF2B5EF4-FFF2-40B4-BE49-F238E27FC236}">
                <a16:creationId xmlns:a16="http://schemas.microsoft.com/office/drawing/2014/main" xmlns="" id="{AFF89DFE-1298-410E-BF4C-A7890E155F5C}"/>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Rounded Rectangle 7">
            <a:extLst>
              <a:ext uri="{FF2B5EF4-FFF2-40B4-BE49-F238E27FC236}">
                <a16:creationId xmlns:a16="http://schemas.microsoft.com/office/drawing/2014/main" xmlns="" id="{2E00BB70-D1DA-451B-8E87-4B09E16D6D7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ectangle 18">
            <a:extLst>
              <a:ext uri="{FF2B5EF4-FFF2-40B4-BE49-F238E27FC236}">
                <a16:creationId xmlns:a16="http://schemas.microsoft.com/office/drawing/2014/main" xmlns="" id="{68AAC0CA-34DB-41EB-8D46-249C960B9282}"/>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Rounded Rectangle 25">
            <a:extLst>
              <a:ext uri="{FF2B5EF4-FFF2-40B4-BE49-F238E27FC236}">
                <a16:creationId xmlns:a16="http://schemas.microsoft.com/office/drawing/2014/main" xmlns="" id="{BCD615ED-9892-4FCA-8395-7B4C2B5C3A6A}"/>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Chord 14">
            <a:extLst>
              <a:ext uri="{FF2B5EF4-FFF2-40B4-BE49-F238E27FC236}">
                <a16:creationId xmlns:a16="http://schemas.microsoft.com/office/drawing/2014/main" xmlns="" id="{FB9985B4-38BA-4AA1-8976-DEA2338B6060}"/>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Rounded Rectangle 6">
            <a:extLst>
              <a:ext uri="{FF2B5EF4-FFF2-40B4-BE49-F238E27FC236}">
                <a16:creationId xmlns:a16="http://schemas.microsoft.com/office/drawing/2014/main" xmlns="" id="{D9ABB2A3-1385-4E7A-88E3-859C8FD12E26}"/>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Oval 66">
            <a:extLst>
              <a:ext uri="{FF2B5EF4-FFF2-40B4-BE49-F238E27FC236}">
                <a16:creationId xmlns:a16="http://schemas.microsoft.com/office/drawing/2014/main" xmlns="" id="{9A2570DA-E6CB-4A64-AB72-221FC0416B54}"/>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Isosceles Triangle 13">
            <a:extLst>
              <a:ext uri="{FF2B5EF4-FFF2-40B4-BE49-F238E27FC236}">
                <a16:creationId xmlns:a16="http://schemas.microsoft.com/office/drawing/2014/main" xmlns="" id="{DFB31AF9-7998-4EE7-8DB1-D538D51F7574}"/>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Smiley Face 14">
            <a:extLst>
              <a:ext uri="{FF2B5EF4-FFF2-40B4-BE49-F238E27FC236}">
                <a16:creationId xmlns:a16="http://schemas.microsoft.com/office/drawing/2014/main" xmlns="" id="{0572864C-4B58-442A-BB99-84ED4BF90341}"/>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8" name="Smiley Face 12">
            <a:extLst>
              <a:ext uri="{FF2B5EF4-FFF2-40B4-BE49-F238E27FC236}">
                <a16:creationId xmlns:a16="http://schemas.microsoft.com/office/drawing/2014/main" xmlns="" id="{BBA0CDA1-52C5-4B22-8F30-5CAB63EDF66E}"/>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Smiley Face 15">
            <a:extLst>
              <a:ext uri="{FF2B5EF4-FFF2-40B4-BE49-F238E27FC236}">
                <a16:creationId xmlns:a16="http://schemas.microsoft.com/office/drawing/2014/main" xmlns="" id="{1C02BE98-B21D-4103-9793-6441B6D07E90}"/>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Oval 37">
            <a:extLst>
              <a:ext uri="{FF2B5EF4-FFF2-40B4-BE49-F238E27FC236}">
                <a16:creationId xmlns:a16="http://schemas.microsoft.com/office/drawing/2014/main" xmlns="" id="{01333BD3-2D85-41CB-A026-DFFFCEE72640}"/>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Smiley Face 14">
            <a:extLst>
              <a:ext uri="{FF2B5EF4-FFF2-40B4-BE49-F238E27FC236}">
                <a16:creationId xmlns:a16="http://schemas.microsoft.com/office/drawing/2014/main" xmlns="" id="{F1FDFCFD-2B2F-4B61-862E-A79DDFB68BF0}"/>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Rectangle 16">
            <a:extLst>
              <a:ext uri="{FF2B5EF4-FFF2-40B4-BE49-F238E27FC236}">
                <a16:creationId xmlns:a16="http://schemas.microsoft.com/office/drawing/2014/main" xmlns="" id="{D46D3799-0464-4AFF-873B-1CCE5870B6E4}"/>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Rectangle 9">
            <a:extLst>
              <a:ext uri="{FF2B5EF4-FFF2-40B4-BE49-F238E27FC236}">
                <a16:creationId xmlns:a16="http://schemas.microsoft.com/office/drawing/2014/main" xmlns="" id="{B6C066BE-BE07-4E1F-A57A-E7930ADDCC15}"/>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 Same Side Corner Rectangle 6">
            <a:extLst>
              <a:ext uri="{FF2B5EF4-FFF2-40B4-BE49-F238E27FC236}">
                <a16:creationId xmlns:a16="http://schemas.microsoft.com/office/drawing/2014/main" xmlns="" id="{E8FFB15C-B881-40C4-8849-6C7C2F365C29}"/>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5" name="Frame 17">
            <a:extLst>
              <a:ext uri="{FF2B5EF4-FFF2-40B4-BE49-F238E27FC236}">
                <a16:creationId xmlns:a16="http://schemas.microsoft.com/office/drawing/2014/main" xmlns="" id="{FD926D99-A9C0-4588-B9C8-7ECABD141A20}"/>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ounded Rectangle 5">
            <a:extLst>
              <a:ext uri="{FF2B5EF4-FFF2-40B4-BE49-F238E27FC236}">
                <a16:creationId xmlns:a16="http://schemas.microsoft.com/office/drawing/2014/main" xmlns="" id="{363EF72E-3642-4627-8DA5-809275F533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Teardrop 1">
            <a:extLst>
              <a:ext uri="{FF2B5EF4-FFF2-40B4-BE49-F238E27FC236}">
                <a16:creationId xmlns:a16="http://schemas.microsoft.com/office/drawing/2014/main" xmlns="" id="{204C8771-86DE-4531-AD8D-265E8F5C0FDB}"/>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Rectangle 130">
            <a:extLst>
              <a:ext uri="{FF2B5EF4-FFF2-40B4-BE49-F238E27FC236}">
                <a16:creationId xmlns:a16="http://schemas.microsoft.com/office/drawing/2014/main" xmlns="" id="{F58A89A5-57F5-47A4-9168-729D7F0472A7}"/>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9" name="Right Triangle 17">
            <a:extLst>
              <a:ext uri="{FF2B5EF4-FFF2-40B4-BE49-F238E27FC236}">
                <a16:creationId xmlns:a16="http://schemas.microsoft.com/office/drawing/2014/main" xmlns="" id="{EAD615DE-0DB8-47D8-A64D-FDFE19CE5CF4}"/>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Right Triangle 17">
            <a:extLst>
              <a:ext uri="{FF2B5EF4-FFF2-40B4-BE49-F238E27FC236}">
                <a16:creationId xmlns:a16="http://schemas.microsoft.com/office/drawing/2014/main" xmlns="" id="{6431BEA7-CF16-46B9-89C9-3A4012CA2DFF}"/>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1" name="Right Triangle 17">
            <a:extLst>
              <a:ext uri="{FF2B5EF4-FFF2-40B4-BE49-F238E27FC236}">
                <a16:creationId xmlns:a16="http://schemas.microsoft.com/office/drawing/2014/main" xmlns="" id="{FFD25796-7292-4426-8515-1AB8F0ABF860}"/>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2" name="Oval 44">
            <a:extLst>
              <a:ext uri="{FF2B5EF4-FFF2-40B4-BE49-F238E27FC236}">
                <a16:creationId xmlns:a16="http://schemas.microsoft.com/office/drawing/2014/main" xmlns="" id="{8564BBFD-5E02-4DF5-8050-F543801FA05A}"/>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B</a:t>
            </a:r>
            <a:endParaRPr lang="ko-KR" altLang="en-US" dirty="0"/>
          </a:p>
        </p:txBody>
      </p:sp>
      <p:sp>
        <p:nvSpPr>
          <p:cNvPr id="57" name="Isosceles Triangle 68">
            <a:extLst>
              <a:ext uri="{FF2B5EF4-FFF2-40B4-BE49-F238E27FC236}">
                <a16:creationId xmlns:a16="http://schemas.microsoft.com/office/drawing/2014/main" xmlns="" id="{19887C65-7968-47D0-B76A-0F201F915D3A}"/>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xmlns="" id="{3ADB5DF2-066E-422E-AEDB-1FC1CD4EA0C4}"/>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xmlns="" id="{D442CB53-1806-4DBC-BCBF-DA0D89E4BF4B}"/>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xmlns="" id="{E6342780-06EF-4E8E-BB1B-1AF1E658D4AC}"/>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xmlns="" id="{29D87819-1E0C-4DFE-800E-61755B4FECDA}"/>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xmlns="" id="{B09E2F8E-0F27-4D7B-8101-6C6BAA009F93}"/>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xmlns="" id="{A5D5A8EA-70E5-485A-AEEE-5A6867637841}"/>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xmlns="" id="{21D444A3-25F7-4DF4-8B95-E889D82FCB85}"/>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xmlns="" id="{BFF400D0-4B8C-413B-9B3F-D3B4D6403B9E}"/>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xmlns="" id="{968E5D1C-5BA2-4025-8EDC-A22E6BCCBEDB}"/>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xmlns="" id="{A609E66A-0888-4323-8349-7BA93D429548}"/>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xmlns="" id="{A029110E-52EF-4456-8BB3-2EB6FCE798C5}"/>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xmlns="" id="{66001B14-0EA6-407A-AB16-6D2A6CC2E0FF}"/>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xmlns="" id="{8EF6BD46-6D57-45A4-8E3C-0B0156398B31}"/>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xmlns="" id="{943094A8-9A4D-4594-9346-AC1439FACB64}"/>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xmlns="" id="{EFC9DBF3-E1A6-4E8D-BDCA-BDD805986D38}"/>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xmlns="" id="{C13CD0A4-D4AE-487B-94BB-7FF106F33C19}"/>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xmlns="" id="{914223C4-C8B0-4C77-B17E-F9DF4DA8F240}"/>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xmlns="" id="{169518F5-8CAA-4DE0-8E30-C183A8E79C1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xmlns="" id="{D225E66A-E923-42E8-B604-97A6AEAA282C}"/>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xmlns="" id="{837EDED3-D0CE-4533-B7D2-E77EDDC45117}"/>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xmlns="" id="{73C803F0-AEF4-4B0D-A0C4-2F9D5F3C3DE4}"/>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xmlns="" id="{F2CD82E3-D519-4D04-AB53-3B252A5BBABE}"/>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xmlns="" id="{1D193D11-FDD4-4F54-BAAC-8F78E31F868E}"/>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xmlns="" id="{30B38FF3-08A1-43CC-BEE8-2409CAD60547}"/>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xmlns="" id="{1B07C73F-0273-4929-9BB5-41447D055208}"/>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xmlns="" id="{267F763C-8EF5-4E44-AE90-6D48C00312E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xmlns="" id="{91C9EF84-5F7D-474E-940E-480CD1903B09}"/>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xmlns="" id="{30EE2E9F-6E2E-486E-AE9F-7F60393A5AD3}"/>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xmlns="" id="{FA65FBED-A345-4DDD-BF42-4E8902BD5C4A}"/>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xmlns="" id="{AEC65232-D9F1-43DC-AFAA-E98836AD6845}"/>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xmlns="" id="{929EA62E-1EF5-43F9-9226-1228B79D2FE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xmlns="" id="{DE9575B8-B293-4C6F-A664-FECFD3DBFD7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xmlns="" id="{3D747D93-59D6-42E7-80C1-58CF7E423089}"/>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xmlns="" id="{E19E482C-D1A3-4477-B57E-3A1D583398FD}"/>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xmlns="" id="{B202108A-B6BB-4DDE-AA29-24A551B295EA}"/>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xmlns="" id="{64CFD3DC-4AFB-4C0E-85EA-EDF0FEDA22AB}"/>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xmlns="" id="{E5BD391D-CB3A-4C19-BDB8-F0041563E0E3}"/>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xmlns="" id="{A645F84D-EB26-4D4F-9BD6-C52496FFFC60}"/>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xmlns="" id="{467C95C4-BD7E-4668-BBE3-E6380C1F7C4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xmlns="" id="{7155C1B3-E491-4471-B143-8C9B6FB0A66D}"/>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xmlns="" id="{07C9379F-ACDB-4D99-9C97-5B4206AAD331}"/>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xmlns="" id="{236FBF00-1553-44EB-A617-48822719AAD4}"/>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xmlns="" id="{F5E4917D-4DDA-48F9-9A08-B13D2A7229B2}"/>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xmlns="" id="{6E54165D-899D-4A47-A255-17B21AD1FC85}"/>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xmlns="" id="{EC29DDE2-E42F-4636-9296-0B9C6A7E7950}"/>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xmlns="" id="{4D213AAF-1AD0-4AF4-A8CE-964F0942F276}"/>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xmlns="" id="{92355F81-B815-4E67-8E1E-942E19EA4A89}"/>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xmlns="" id="{ED69F997-31FA-48DB-80FE-66DF07AAB09B}"/>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xmlns="" id="{48750801-FDD3-4CE2-9BA3-2AFE57317744}"/>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xmlns="" id="{7608BCF4-C079-4969-A4B1-A0A625ED08C5}"/>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xmlns="" id="{6A9220F3-7F52-471B-9B56-1B03DA66497D}"/>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xmlns="" id="{EAE64E69-7279-4EAE-80F0-FA4B7D3B6B69}"/>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xmlns="" id="{5F46E5A9-A7F5-492A-B305-5B105E4136F7}"/>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xmlns="" id="{C85EF398-454D-49B2-96C9-B337662B80A7}"/>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xmlns="" id="{6F98AE88-9E13-48C2-8428-53D5935F9C15}"/>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xmlns="" id="{7B7E6835-6413-42F4-BE98-7588CEB9BA3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xmlns="" id="{427FC97A-A534-4C57-80F2-AC1E0E8164A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xmlns="" id="{0CB17BB7-30C2-41F1-A95C-B7F20B3469D9}"/>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xmlns="" id="{7ABEC836-8609-487C-933C-92ACC40DEF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xmlns="" id="{D65428E7-AD81-410C-A7AF-532B917B77F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xmlns="" id="{03EB6C54-2646-4CEA-A878-29F655384378}"/>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xmlns="" id="{F85759D7-6F60-407D-BBA2-1870C601DF9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xmlns="" id="{E1D24201-D2C5-4207-88B9-9884C46A4688}"/>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xmlns="" id="{CB9E24F2-563F-4A7B-82DE-A1604D69AD06}"/>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xmlns="" id="{F3C92AD8-22BC-4C6E-AAA9-CCC5BDF5D0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xmlns="" id="{4BF802EB-8D0B-4160-8871-632C53BC30C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xmlns="" id="{93CC894A-8A79-483D-812D-BF664A32FD58}"/>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xmlns="" id="{9CC490E1-B7C2-412F-B585-A87212409B99}"/>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xmlns="" id="{CA0EBC40-3EC7-43D0-AECA-24D51B0CED8D}"/>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xmlns="" id="{7DE3D183-9F4F-49B8-9B61-35C48CFBCD17}"/>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xmlns="" id="{2BCF499E-3596-464F-AB3C-CBB2E48AA4F0}"/>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xmlns="" id="{709F10F4-EBD9-441D-BD75-F4222DAE85BA}"/>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xmlns="" id="{987624CE-9BD5-4DA1-8541-953D495E3779}"/>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xmlns="" id="{35DFDF18-764F-4CF0-AA13-8243259FDF1F}"/>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xmlns="" id="{5DC72543-EE00-4572-BBD2-09F6E94D9DD7}"/>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xmlns="" id="{DFCF167E-5ED7-4902-B54E-D67E53C4EC04}"/>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xmlns="" id="{CC0BE2FB-961A-4881-B502-9AB045F8041F}"/>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xmlns="" id="{7F8E8BAA-E98E-4A89-B903-F9F1E26C1981}"/>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xmlns="" id="{C6667DE4-376C-4642-B9DC-F376995CF5B9}"/>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xmlns="" id="{1AFB1E9A-FD16-408D-BF64-3868ACA2942A}"/>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xmlns="" id="{2FDAB7C9-27B3-4326-8308-F51D5839ABC1}"/>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xmlns="" id="{E5D66EC9-1CA3-4CE7-90BC-889F7105BF46}"/>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xmlns="" id="{33009117-5BEC-4CD5-8AC2-65403D5860B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xmlns="" id="{103CF744-C944-47CC-ACF3-00793482C740}"/>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xmlns="" id="{313D92A0-C6BD-472C-B5E3-AE5CE14BA988}"/>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xmlns="" id="{7FB42102-FD1E-4CA5-92E7-C982BD711A03}"/>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xmlns="" id="{10A3870F-BD7F-445F-85C2-48388C41CEB9}"/>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xmlns="" id="{23C6E716-3152-420E-BAD0-CA688DF0F31E}"/>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xmlns="" id="{4299310E-2CF9-444C-B971-15E92945798C}"/>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xmlns="" id="{4EB015F6-C986-48EB-B9C9-405B09085EDA}"/>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xmlns="" id="{0256BD78-9856-4095-828E-56DF286F4467}"/>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xmlns="" id="{C3F64D24-539A-42EF-A5BF-E40D6BD96CA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xmlns="" id="{CFD38CAC-D191-46F8-9FA6-EE223B2C9067}"/>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xmlns="" id="{6F3C4527-815E-41E0-B7CF-59DF3AE312E4}"/>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xmlns="" id="{4D1EBA71-6791-485A-8ACB-BEE5EDE84FFF}"/>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2817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smtClean="0">
                <a:latin typeface="Calibri" charset="0"/>
                <a:ea typeface="Calibri" charset="0"/>
                <a:cs typeface="Calibri" charset="0"/>
              </a:rPr>
              <a:t>Focus on Manufacturing</a:t>
            </a:r>
            <a:endParaRPr lang="ko-KR" altLang="en-US" dirty="0">
              <a:latin typeface="Calibri" charset="0"/>
              <a:ea typeface="Calibri" charset="0"/>
              <a:cs typeface="Calibri" charset="0"/>
            </a:endParaRPr>
          </a:p>
        </p:txBody>
      </p:sp>
      <p:sp>
        <p:nvSpPr>
          <p:cNvPr id="3" name="Text Placeholder 2"/>
          <p:cNvSpPr>
            <a:spLocks noGrp="1"/>
          </p:cNvSpPr>
          <p:nvPr>
            <p:ph type="body" sz="quarter" idx="11"/>
          </p:nvPr>
        </p:nvSpPr>
        <p:spPr/>
        <p:txBody>
          <a:bodyPr>
            <a:normAutofit lnSpcReduction="10000"/>
          </a:bodyPr>
          <a:lstStyle/>
          <a:p>
            <a:pPr lvl="0"/>
            <a:r>
              <a:rPr lang="en-US" altLang="ko-KR" sz="1600" dirty="0" smtClean="0">
                <a:latin typeface="Calibri" charset="0"/>
                <a:ea typeface="Calibri" charset="0"/>
                <a:cs typeface="Calibri" charset="0"/>
              </a:rPr>
              <a:t>Workforce in Manufacturing Canada vs. N.B.</a:t>
            </a:r>
            <a:endParaRPr lang="en-US" altLang="ko-KR" sz="1600" dirty="0">
              <a:latin typeface="Calibri" charset="0"/>
              <a:ea typeface="Calibri" charset="0"/>
              <a:cs typeface="Calibri" charset="0"/>
            </a:endParaRPr>
          </a:p>
        </p:txBody>
      </p:sp>
      <p:grpSp>
        <p:nvGrpSpPr>
          <p:cNvPr id="15" name="Group 14"/>
          <p:cNvGrpSpPr/>
          <p:nvPr/>
        </p:nvGrpSpPr>
        <p:grpSpPr>
          <a:xfrm>
            <a:off x="3527990" y="3440485"/>
            <a:ext cx="861035" cy="617384"/>
            <a:chOff x="5764394" y="3394105"/>
            <a:chExt cx="861035" cy="617384"/>
          </a:xfrm>
          <a:solidFill>
            <a:schemeClr val="tx1"/>
          </a:solidFill>
        </p:grpSpPr>
        <p:sp>
          <p:nvSpPr>
            <p:cNvPr id="16"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7"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8" name="TextBox 37"/>
          <p:cNvSpPr txBox="1"/>
          <p:nvPr/>
        </p:nvSpPr>
        <p:spPr>
          <a:xfrm>
            <a:off x="4422025" y="3363837"/>
            <a:ext cx="1236236" cy="830997"/>
          </a:xfrm>
          <a:prstGeom prst="rect">
            <a:avLst/>
          </a:prstGeom>
          <a:noFill/>
        </p:spPr>
        <p:txBody>
          <a:bodyPr wrap="none" rtlCol="0" anchor="ctr">
            <a:spAutoFit/>
          </a:bodyPr>
          <a:lstStyle/>
          <a:p>
            <a:pPr algn="r"/>
            <a:r>
              <a:rPr lang="en-US" altLang="ko-KR" sz="3600" b="1" dirty="0" smtClean="0">
                <a:latin typeface="Eurostile" charset="0"/>
                <a:ea typeface="Eurostile" charset="0"/>
                <a:cs typeface="Eurostile" charset="0"/>
              </a:rPr>
              <a:t>3.3</a:t>
            </a:r>
            <a:r>
              <a:rPr lang="en-US" altLang="ko-KR" sz="3600" b="1" dirty="0" smtClean="0">
                <a:latin typeface="Eurostile" charset="0"/>
                <a:ea typeface="Eurostile" charset="0"/>
                <a:cs typeface="Eurostile" charset="0"/>
              </a:rPr>
              <a:t>%</a:t>
            </a:r>
          </a:p>
          <a:p>
            <a:pPr algn="r"/>
            <a:r>
              <a:rPr lang="en-US" altLang="ko-KR" sz="1200" b="1" dirty="0" smtClean="0">
                <a:latin typeface="Rockwell" charset="0"/>
                <a:ea typeface="Rockwell" charset="0"/>
                <a:cs typeface="Rockwell" charset="0"/>
              </a:rPr>
              <a:t>of Work Force</a:t>
            </a:r>
            <a:endParaRPr lang="ko-KR" altLang="en-US" sz="1200" b="1" dirty="0">
              <a:latin typeface="Rockwell" charset="0"/>
              <a:ea typeface="Rockwell" charset="0"/>
              <a:cs typeface="Rockwell" charset="0"/>
            </a:endParaRPr>
          </a:p>
        </p:txBody>
      </p:sp>
      <p:grpSp>
        <p:nvGrpSpPr>
          <p:cNvPr id="52" name="Group 51"/>
          <p:cNvGrpSpPr/>
          <p:nvPr/>
        </p:nvGrpSpPr>
        <p:grpSpPr>
          <a:xfrm>
            <a:off x="3522498" y="1510499"/>
            <a:ext cx="2302636" cy="593671"/>
            <a:chOff x="5764394" y="3394105"/>
            <a:chExt cx="2290080" cy="617384"/>
          </a:xfrm>
          <a:solidFill>
            <a:schemeClr val="tx1"/>
          </a:solidFill>
        </p:grpSpPr>
        <p:sp>
          <p:nvSpPr>
            <p:cNvPr id="53"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4"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5"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6"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7"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8"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59"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60"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grpSp>
      <p:sp>
        <p:nvSpPr>
          <p:cNvPr id="63" name="Round Same Side Corner Rectangle 20"/>
          <p:cNvSpPr/>
          <p:nvPr/>
        </p:nvSpPr>
        <p:spPr>
          <a:xfrm rot="10800000">
            <a:off x="5833028" y="1515612"/>
            <a:ext cx="291004" cy="59367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64" name="Round Same Side Corner Rectangle 20"/>
          <p:cNvSpPr/>
          <p:nvPr/>
        </p:nvSpPr>
        <p:spPr>
          <a:xfrm rot="10800000">
            <a:off x="6132609" y="1510232"/>
            <a:ext cx="291004" cy="59367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65" name="Round Same Side Corner Rectangle 20"/>
          <p:cNvSpPr/>
          <p:nvPr/>
        </p:nvSpPr>
        <p:spPr>
          <a:xfrm rot="10800000">
            <a:off x="6435843" y="1521057"/>
            <a:ext cx="291004" cy="59367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ysClr val="windowText" lastClr="000000"/>
              </a:solidFill>
              <a:effectLst>
                <a:outerShdw blurRad="38100" dist="19050" dir="2700000" algn="tl" rotWithShape="0">
                  <a:schemeClr val="dk1">
                    <a:alpha val="40000"/>
                  </a:schemeClr>
                </a:outerShdw>
              </a:effectLst>
            </a:endParaRPr>
          </a:p>
        </p:txBody>
      </p:sp>
      <p:sp>
        <p:nvSpPr>
          <p:cNvPr id="66" name="TextBox 65"/>
          <p:cNvSpPr txBox="1"/>
          <p:nvPr/>
        </p:nvSpPr>
        <p:spPr>
          <a:xfrm>
            <a:off x="6769407" y="1402393"/>
            <a:ext cx="1521571" cy="830997"/>
          </a:xfrm>
          <a:prstGeom prst="rect">
            <a:avLst/>
          </a:prstGeom>
          <a:noFill/>
        </p:spPr>
        <p:txBody>
          <a:bodyPr wrap="none" rtlCol="0" anchor="ctr">
            <a:spAutoFit/>
          </a:bodyPr>
          <a:lstStyle/>
          <a:p>
            <a:pPr algn="r"/>
            <a:r>
              <a:rPr lang="en-US" altLang="ko-KR" sz="3600" b="1" dirty="0" smtClean="0">
                <a:latin typeface="Eurostile" charset="0"/>
                <a:ea typeface="Eurostile" charset="0"/>
                <a:cs typeface="Eurostile" charset="0"/>
              </a:rPr>
              <a:t>11.4%</a:t>
            </a:r>
          </a:p>
          <a:p>
            <a:pPr algn="r"/>
            <a:r>
              <a:rPr lang="en-US" altLang="ko-KR" sz="1200" b="1" dirty="0" smtClean="0">
                <a:latin typeface="Rockwell" charset="0"/>
                <a:ea typeface="Rockwell" charset="0"/>
                <a:cs typeface="Rockwell" charset="0"/>
              </a:rPr>
              <a:t>   of  Work Force    </a:t>
            </a:r>
            <a:endParaRPr lang="ko-KR" altLang="en-US" sz="1200" b="1" dirty="0">
              <a:latin typeface="Rockwell" charset="0"/>
              <a:ea typeface="Rockwell" charset="0"/>
              <a:cs typeface="Rockwell" charset="0"/>
            </a:endParaRPr>
          </a:p>
        </p:txBody>
      </p:sp>
      <p:pic>
        <p:nvPicPr>
          <p:cNvPr id="67" name="Picture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6" y="3002468"/>
            <a:ext cx="1588710" cy="1426833"/>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44" y="1224821"/>
            <a:ext cx="1651284" cy="1083615"/>
          </a:xfrm>
          <a:prstGeom prst="rect">
            <a:avLst/>
          </a:prstGeom>
        </p:spPr>
      </p:pic>
      <p:sp>
        <p:nvSpPr>
          <p:cNvPr id="70" name="Oval 69"/>
          <p:cNvSpPr/>
          <p:nvPr/>
        </p:nvSpPr>
        <p:spPr>
          <a:xfrm>
            <a:off x="1994103" y="1148139"/>
            <a:ext cx="1241869" cy="1241869"/>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2280629" y="1766628"/>
            <a:ext cx="67292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984526" y="3121101"/>
            <a:ext cx="1251446" cy="125144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115648" y="3269608"/>
            <a:ext cx="992972" cy="523220"/>
          </a:xfrm>
          <a:prstGeom prst="rect">
            <a:avLst/>
          </a:prstGeom>
          <a:noFill/>
        </p:spPr>
        <p:txBody>
          <a:bodyPr wrap="square" rtlCol="0">
            <a:spAutoFit/>
          </a:bodyPr>
          <a:lstStyle/>
          <a:p>
            <a:r>
              <a:rPr lang="en-US" sz="2800" dirty="0" smtClean="0"/>
              <a:t> #</a:t>
            </a:r>
            <a:r>
              <a:rPr lang="en-US" sz="2800" dirty="0" smtClean="0">
                <a:latin typeface="Eurostile" charset="0"/>
                <a:ea typeface="Eurostile" charset="0"/>
                <a:cs typeface="Eurostile" charset="0"/>
              </a:rPr>
              <a:t>12</a:t>
            </a:r>
            <a:r>
              <a:rPr lang="en-US" sz="2800" dirty="0" smtClean="0"/>
              <a:t> </a:t>
            </a:r>
          </a:p>
        </p:txBody>
      </p:sp>
      <p:cxnSp>
        <p:nvCxnSpPr>
          <p:cNvPr id="79" name="Straight Connector 78"/>
          <p:cNvCxnSpPr/>
          <p:nvPr/>
        </p:nvCxnSpPr>
        <p:spPr>
          <a:xfrm>
            <a:off x="2206285" y="3779336"/>
            <a:ext cx="7227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170968" y="3812222"/>
            <a:ext cx="812145" cy="461665"/>
          </a:xfrm>
          <a:prstGeom prst="rect">
            <a:avLst/>
          </a:prstGeom>
          <a:noFill/>
        </p:spPr>
        <p:txBody>
          <a:bodyPr wrap="none" rtlCol="0">
            <a:spAutoFit/>
          </a:bodyPr>
          <a:lstStyle/>
          <a:p>
            <a:r>
              <a:rPr lang="en-US" sz="1200" dirty="0">
                <a:latin typeface="Rockwell" charset="0"/>
                <a:ea typeface="Rockwell" charset="0"/>
                <a:cs typeface="Rockwell" charset="0"/>
              </a:rPr>
              <a:t> Largest </a:t>
            </a:r>
          </a:p>
          <a:p>
            <a:r>
              <a:rPr lang="en-US" sz="1200" dirty="0">
                <a:latin typeface="Rockwell" charset="0"/>
                <a:ea typeface="Rockwell" charset="0"/>
                <a:cs typeface="Rockwell" charset="0"/>
              </a:rPr>
              <a:t> </a:t>
            </a:r>
            <a:r>
              <a:rPr lang="en-US" sz="1200" dirty="0" smtClean="0">
                <a:latin typeface="Rockwell" charset="0"/>
                <a:ea typeface="Rockwell" charset="0"/>
                <a:cs typeface="Rockwell" charset="0"/>
              </a:rPr>
              <a:t>Industry</a:t>
            </a:r>
            <a:endParaRPr lang="en-US" sz="1200" dirty="0">
              <a:latin typeface="Rockwell" charset="0"/>
              <a:ea typeface="Rockwell" charset="0"/>
              <a:cs typeface="Rockwell" charset="0"/>
            </a:endParaRPr>
          </a:p>
        </p:txBody>
      </p:sp>
      <p:sp>
        <p:nvSpPr>
          <p:cNvPr id="81" name="TextBox 80"/>
          <p:cNvSpPr txBox="1"/>
          <p:nvPr/>
        </p:nvSpPr>
        <p:spPr>
          <a:xfrm>
            <a:off x="2206285" y="1239458"/>
            <a:ext cx="992972" cy="523220"/>
          </a:xfrm>
          <a:prstGeom prst="rect">
            <a:avLst/>
          </a:prstGeom>
          <a:noFill/>
        </p:spPr>
        <p:txBody>
          <a:bodyPr wrap="square" rtlCol="0">
            <a:spAutoFit/>
          </a:bodyPr>
          <a:lstStyle/>
          <a:p>
            <a:r>
              <a:rPr lang="en-US" sz="2800" dirty="0" smtClean="0"/>
              <a:t> #</a:t>
            </a:r>
            <a:r>
              <a:rPr lang="en-US" sz="2800" dirty="0" smtClean="0">
                <a:latin typeface="Eurostile" charset="0"/>
                <a:ea typeface="Eurostile" charset="0"/>
                <a:cs typeface="Eurostile" charset="0"/>
              </a:rPr>
              <a:t>2</a:t>
            </a:r>
            <a:r>
              <a:rPr lang="en-US" sz="2800" dirty="0" smtClean="0"/>
              <a:t> </a:t>
            </a:r>
          </a:p>
        </p:txBody>
      </p:sp>
      <p:sp>
        <p:nvSpPr>
          <p:cNvPr id="82" name="TextBox 81"/>
          <p:cNvSpPr txBox="1"/>
          <p:nvPr/>
        </p:nvSpPr>
        <p:spPr>
          <a:xfrm>
            <a:off x="2220840" y="1807068"/>
            <a:ext cx="812145" cy="461665"/>
          </a:xfrm>
          <a:prstGeom prst="rect">
            <a:avLst/>
          </a:prstGeom>
          <a:noFill/>
        </p:spPr>
        <p:txBody>
          <a:bodyPr wrap="none" rtlCol="0">
            <a:spAutoFit/>
          </a:bodyPr>
          <a:lstStyle/>
          <a:p>
            <a:r>
              <a:rPr lang="en-US" sz="1200" dirty="0">
                <a:latin typeface="Rockwell" charset="0"/>
                <a:ea typeface="Rockwell" charset="0"/>
                <a:cs typeface="Rockwell" charset="0"/>
              </a:rPr>
              <a:t> Largest </a:t>
            </a:r>
          </a:p>
          <a:p>
            <a:r>
              <a:rPr lang="en-US" sz="1200" dirty="0">
                <a:latin typeface="Rockwell" charset="0"/>
                <a:ea typeface="Rockwell" charset="0"/>
                <a:cs typeface="Rockwell" charset="0"/>
              </a:rPr>
              <a:t> </a:t>
            </a:r>
            <a:r>
              <a:rPr lang="en-US" sz="1200" dirty="0" smtClean="0">
                <a:latin typeface="Rockwell" charset="0"/>
                <a:ea typeface="Rockwell" charset="0"/>
                <a:cs typeface="Rockwell" charset="0"/>
              </a:rPr>
              <a:t>Industry</a:t>
            </a:r>
            <a:endParaRPr lang="en-US" sz="1200" dirty="0">
              <a:latin typeface="Rockwell" charset="0"/>
              <a:ea typeface="Rockwell" charset="0"/>
              <a:cs typeface="Rockwell" charset="0"/>
            </a:endParaRPr>
          </a:p>
        </p:txBody>
      </p:sp>
    </p:spTree>
    <p:extLst>
      <p:ext uri="{BB962C8B-B14F-4D97-AF65-F5344CB8AC3E}">
        <p14:creationId xmlns:p14="http://schemas.microsoft.com/office/powerpoint/2010/main" val="217026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33" t="5290" b="6549"/>
          <a:stretch/>
        </p:blipFill>
        <p:spPr>
          <a:xfrm>
            <a:off x="3917324" y="6959"/>
            <a:ext cx="5260116" cy="4094894"/>
          </a:xfrm>
          <a:prstGeom prst="rect">
            <a:avLst/>
          </a:prstGeom>
        </p:spPr>
      </p:pic>
      <p:sp>
        <p:nvSpPr>
          <p:cNvPr id="6" name="Text Placeholder 1"/>
          <p:cNvSpPr>
            <a:spLocks noGrp="1"/>
          </p:cNvSpPr>
          <p:nvPr>
            <p:ph type="body" sz="quarter" idx="10"/>
          </p:nvPr>
        </p:nvSpPr>
        <p:spPr>
          <a:xfrm>
            <a:off x="-1980728" y="113931"/>
            <a:ext cx="9144000" cy="576064"/>
          </a:xfrm>
        </p:spPr>
        <p:txBody>
          <a:bodyPr>
            <a:normAutofit lnSpcReduction="10000"/>
          </a:bodyPr>
          <a:lstStyle/>
          <a:p>
            <a:r>
              <a:rPr lang="en-US" altLang="ko-KR" dirty="0" smtClean="0"/>
              <a:t>Focus on Manufacturing</a:t>
            </a:r>
            <a:endParaRPr lang="ko-KR" altLang="en-US" dirty="0"/>
          </a:p>
        </p:txBody>
      </p:sp>
      <p:sp>
        <p:nvSpPr>
          <p:cNvPr id="7" name="Text Placeholder 2"/>
          <p:cNvSpPr>
            <a:spLocks noGrp="1"/>
          </p:cNvSpPr>
          <p:nvPr>
            <p:ph type="body" sz="quarter" idx="11"/>
          </p:nvPr>
        </p:nvSpPr>
        <p:spPr>
          <a:xfrm>
            <a:off x="-2124744" y="661016"/>
            <a:ext cx="9144000" cy="288032"/>
          </a:xfrm>
        </p:spPr>
        <p:txBody>
          <a:bodyPr/>
          <a:lstStyle/>
          <a:p>
            <a:pPr lvl="0"/>
            <a:r>
              <a:rPr lang="en-US" altLang="ko-KR" dirty="0" smtClean="0"/>
              <a:t>GDP Contribution of Manufacturing to N.B </a:t>
            </a:r>
            <a:endParaRPr lang="en-US" altLang="ko-KR" dirty="0"/>
          </a:p>
        </p:txBody>
      </p:sp>
      <p:sp>
        <p:nvSpPr>
          <p:cNvPr id="11" name="Oval 10"/>
          <p:cNvSpPr/>
          <p:nvPr/>
        </p:nvSpPr>
        <p:spPr>
          <a:xfrm>
            <a:off x="1264881" y="1320630"/>
            <a:ext cx="2361554" cy="236155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91680" y="1670771"/>
            <a:ext cx="2543249" cy="584775"/>
          </a:xfrm>
          <a:prstGeom prst="rect">
            <a:avLst/>
          </a:prstGeom>
          <a:noFill/>
        </p:spPr>
        <p:txBody>
          <a:bodyPr wrap="square" rtlCol="0">
            <a:spAutoFit/>
          </a:bodyPr>
          <a:lstStyle/>
          <a:p>
            <a:r>
              <a:rPr lang="en-US" dirty="0" smtClean="0">
                <a:latin typeface="Rockwell" charset="0"/>
                <a:ea typeface="Rockwell" charset="0"/>
                <a:cs typeface="Rockwell" charset="0"/>
              </a:rPr>
              <a:t>  #</a:t>
            </a:r>
            <a:r>
              <a:rPr lang="en-US" sz="3200" dirty="0" smtClean="0">
                <a:latin typeface="Rockwell" charset="0"/>
                <a:ea typeface="Rockwell" charset="0"/>
                <a:cs typeface="Rockwell" charset="0"/>
              </a:rPr>
              <a:t>4</a:t>
            </a:r>
            <a:r>
              <a:rPr lang="en-US" dirty="0" smtClean="0">
                <a:latin typeface="Rockwell" charset="0"/>
                <a:ea typeface="Rockwell" charset="0"/>
                <a:cs typeface="Rockwell" charset="0"/>
              </a:rPr>
              <a:t> PLACE</a:t>
            </a:r>
          </a:p>
        </p:txBody>
      </p:sp>
      <p:sp>
        <p:nvSpPr>
          <p:cNvPr id="13" name="TextBox 12"/>
          <p:cNvSpPr txBox="1"/>
          <p:nvPr/>
        </p:nvSpPr>
        <p:spPr>
          <a:xfrm>
            <a:off x="1183413" y="2314177"/>
            <a:ext cx="2340214" cy="646331"/>
          </a:xfrm>
          <a:prstGeom prst="rect">
            <a:avLst/>
          </a:prstGeom>
          <a:noFill/>
        </p:spPr>
        <p:txBody>
          <a:bodyPr wrap="square" rtlCol="0">
            <a:spAutoFit/>
          </a:bodyPr>
          <a:lstStyle/>
          <a:p>
            <a:r>
              <a:rPr lang="en-US" dirty="0" smtClean="0">
                <a:latin typeface="Rockwell" charset="0"/>
                <a:ea typeface="Rockwell" charset="0"/>
                <a:cs typeface="Rockwell" charset="0"/>
              </a:rPr>
              <a:t>  </a:t>
            </a:r>
          </a:p>
          <a:p>
            <a:r>
              <a:rPr lang="en-US" dirty="0">
                <a:latin typeface="Rockwell" charset="0"/>
                <a:ea typeface="Rockwell" charset="0"/>
                <a:cs typeface="Rockwell" charset="0"/>
              </a:rPr>
              <a:t> </a:t>
            </a:r>
            <a:r>
              <a:rPr lang="en-US" dirty="0" smtClean="0">
                <a:latin typeface="Rockwell" charset="0"/>
                <a:ea typeface="Rockwell" charset="0"/>
                <a:cs typeface="Rockwell" charset="0"/>
              </a:rPr>
              <a:t>   GDP Contribution</a:t>
            </a:r>
            <a:endParaRPr lang="en-US" dirty="0">
              <a:latin typeface="Rockwell" charset="0"/>
              <a:ea typeface="Rockwell" charset="0"/>
              <a:cs typeface="Rockwell" charset="0"/>
            </a:endParaRPr>
          </a:p>
        </p:txBody>
      </p:sp>
      <p:sp>
        <p:nvSpPr>
          <p:cNvPr id="14" name="TextBox 13"/>
          <p:cNvSpPr txBox="1"/>
          <p:nvPr/>
        </p:nvSpPr>
        <p:spPr>
          <a:xfrm>
            <a:off x="1784575" y="2122539"/>
            <a:ext cx="2132749" cy="369332"/>
          </a:xfrm>
          <a:prstGeom prst="rect">
            <a:avLst/>
          </a:prstGeom>
          <a:noFill/>
        </p:spPr>
        <p:txBody>
          <a:bodyPr wrap="square" rtlCol="0">
            <a:spAutoFit/>
          </a:bodyPr>
          <a:lstStyle/>
          <a:p>
            <a:r>
              <a:rPr lang="en-US" dirty="0" smtClean="0">
                <a:latin typeface="Rockwell" charset="0"/>
                <a:ea typeface="Rockwell" charset="0"/>
                <a:cs typeface="Rockwell" charset="0"/>
              </a:rPr>
              <a:t>WITH 9.5%</a:t>
            </a:r>
            <a:endParaRPr lang="en-US" dirty="0">
              <a:latin typeface="Rockwell" charset="0"/>
              <a:ea typeface="Rockwell" charset="0"/>
              <a:cs typeface="Rockwell" charset="0"/>
            </a:endParaRPr>
          </a:p>
        </p:txBody>
      </p:sp>
      <p:sp>
        <p:nvSpPr>
          <p:cNvPr id="16" name="Rectangle 15"/>
          <p:cNvSpPr/>
          <p:nvPr/>
        </p:nvSpPr>
        <p:spPr>
          <a:xfrm>
            <a:off x="-1" y="4159450"/>
            <a:ext cx="9144001" cy="911147"/>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34290" y="4456436"/>
            <a:ext cx="8086182" cy="338554"/>
          </a:xfrm>
          <a:prstGeom prst="rect">
            <a:avLst/>
          </a:prstGeom>
          <a:noFill/>
        </p:spPr>
        <p:txBody>
          <a:bodyPr wrap="square" rtlCol="0" anchor="ctr">
            <a:spAutoFit/>
          </a:bodyPr>
          <a:lstStyle/>
          <a:p>
            <a:r>
              <a:rPr lang="en-US" altLang="ko-KR" sz="1600" b="1" dirty="0" smtClean="0">
                <a:solidFill>
                  <a:schemeClr val="bg1"/>
                </a:solidFill>
                <a:latin typeface="Rockwell" charset="0"/>
                <a:ea typeface="Rockwell" charset="0"/>
                <a:cs typeface="Rockwell" charset="0"/>
              </a:rPr>
              <a:t>Growth in Manufacturing will help New Brunswick residents and economy.</a:t>
            </a:r>
            <a:endParaRPr lang="en-US" altLang="ko-KR" sz="1600" b="1" dirty="0" smtClean="0">
              <a:solidFill>
                <a:schemeClr val="bg1"/>
              </a:solidFill>
              <a:latin typeface="Rockwell" charset="0"/>
              <a:ea typeface="Rockwell" charset="0"/>
              <a:cs typeface="Rockwell" charset="0"/>
            </a:endParaRPr>
          </a:p>
        </p:txBody>
      </p:sp>
      <p:cxnSp>
        <p:nvCxnSpPr>
          <p:cNvPr id="17" name="Straight Connector 16"/>
          <p:cNvCxnSpPr/>
          <p:nvPr/>
        </p:nvCxnSpPr>
        <p:spPr>
          <a:xfrm>
            <a:off x="1441575" y="2513543"/>
            <a:ext cx="2008167" cy="6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51">
            <a:extLst>
              <a:ext uri="{FF2B5EF4-FFF2-40B4-BE49-F238E27FC236}">
                <a16:creationId xmlns:a16="http://schemas.microsoft.com/office/drawing/2014/main" xmlns="" id="{33009117-5BEC-4CD5-8AC2-65403D5860B1}"/>
              </a:ext>
            </a:extLst>
          </p:cNvPr>
          <p:cNvSpPr/>
          <p:nvPr/>
        </p:nvSpPr>
        <p:spPr>
          <a:xfrm rot="16200000" flipH="1">
            <a:off x="100134" y="4325707"/>
            <a:ext cx="668300" cy="60001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284046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3478"/>
            <a:ext cx="7351340" cy="4914900"/>
          </a:xfrm>
          <a:prstGeom prst="rect">
            <a:avLst/>
          </a:prstGeom>
        </p:spPr>
      </p:pic>
    </p:spTree>
    <p:extLst>
      <p:ext uri="{BB962C8B-B14F-4D97-AF65-F5344CB8AC3E}">
        <p14:creationId xmlns:p14="http://schemas.microsoft.com/office/powerpoint/2010/main" val="90037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63027" y="2172216"/>
            <a:ext cx="4880973" cy="473576"/>
          </a:xfrm>
        </p:spPr>
        <p:txBody>
          <a:bodyPr>
            <a:normAutofit fontScale="40000" lnSpcReduction="20000"/>
          </a:bodyPr>
          <a:lstStyle/>
          <a:p>
            <a:r>
              <a:rPr lang="en-US" altLang="ko-KR" sz="8800" dirty="0" smtClean="0">
                <a:latin typeface="Courier" charset="0"/>
                <a:ea typeface="Courier" charset="0"/>
                <a:cs typeface="Courier" charset="0"/>
              </a:rPr>
              <a:t>03</a:t>
            </a:r>
            <a:endParaRPr lang="ko-KR" altLang="en-US" sz="8800" dirty="0">
              <a:latin typeface="Courier" charset="0"/>
              <a:ea typeface="Courier" charset="0"/>
              <a:cs typeface="Courier" charset="0"/>
            </a:endParaRPr>
          </a:p>
        </p:txBody>
      </p:sp>
      <p:sp>
        <p:nvSpPr>
          <p:cNvPr id="3" name="Text Placeholder 2"/>
          <p:cNvSpPr>
            <a:spLocks noGrp="1"/>
          </p:cNvSpPr>
          <p:nvPr>
            <p:ph type="body" sz="quarter" idx="11"/>
          </p:nvPr>
        </p:nvSpPr>
        <p:spPr>
          <a:xfrm>
            <a:off x="4427984" y="2859782"/>
            <a:ext cx="4880973" cy="288032"/>
          </a:xfrm>
        </p:spPr>
        <p:txBody>
          <a:bodyPr/>
          <a:lstStyle/>
          <a:p>
            <a:r>
              <a:rPr lang="en-US" altLang="ko-KR" dirty="0" smtClean="0">
                <a:latin typeface="Helvetica" charset="0"/>
                <a:ea typeface="Helvetica" charset="0"/>
                <a:cs typeface="Helvetica" charset="0"/>
              </a:rPr>
              <a:t>Focus on Manufacturing</a:t>
            </a:r>
            <a:endParaRPr lang="ko-KR" altLang="en-US" dirty="0">
              <a:latin typeface="Helvetica" charset="0"/>
              <a:ea typeface="Helvetica" charset="0"/>
              <a:cs typeface="Helvetica" charset="0"/>
            </a:endParaRPr>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683568" y="1628058"/>
            <a:ext cx="2142597" cy="2035467"/>
          </a:xfrm>
          <a:prstGeom prst="rect">
            <a:avLst/>
          </a:prstGeom>
        </p:spPr>
      </p:pic>
    </p:spTree>
    <p:extLst>
      <p:ext uri="{BB962C8B-B14F-4D97-AF65-F5344CB8AC3E}">
        <p14:creationId xmlns:p14="http://schemas.microsoft.com/office/powerpoint/2010/main" val="185877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3587450354"/>
              </p:ext>
            </p:extLst>
          </p:nvPr>
        </p:nvGraphicFramePr>
        <p:xfrm>
          <a:off x="515699"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$180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accent3"/>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sp>
        <p:nvSpPr>
          <p:cNvPr id="5" name="Rectangle 4"/>
          <p:cNvSpPr/>
          <p:nvPr/>
        </p:nvSpPr>
        <p:spPr>
          <a:xfrm>
            <a:off x="6745525" y="1316928"/>
            <a:ext cx="1890000" cy="33192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21"/>
          <p:cNvSpPr>
            <a:spLocks noChangeAspect="1"/>
          </p:cNvSpPr>
          <p:nvPr/>
        </p:nvSpPr>
        <p:spPr>
          <a:xfrm>
            <a:off x="7487861" y="1995167"/>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a:xfrm>
            <a:off x="6862433" y="2547897"/>
            <a:ext cx="1656184" cy="1569660"/>
          </a:xfrm>
          <a:prstGeom prst="rect">
            <a:avLst/>
          </a:prstGeom>
          <a:noFill/>
        </p:spPr>
        <p:txBody>
          <a:bodyPr wrap="square" rtlCol="0" anchor="ctr">
            <a:spAutoFit/>
          </a:bodyPr>
          <a:lstStyle/>
          <a:p>
            <a:pPr algn="ctr"/>
            <a:r>
              <a:rPr lang="en-US" altLang="ko-KR" sz="1200" dirty="0">
                <a:solidFill>
                  <a:schemeClr val="bg1"/>
                </a:solidFill>
                <a:cs typeface="Arial" pitchFamily="34" charset="0"/>
              </a:rPr>
              <a:t>Easy to change colors, photos and Text. You can simply impress your audience and add a unique zing and appeal to your Presentations. </a:t>
            </a:r>
          </a:p>
        </p:txBody>
      </p:sp>
      <p:graphicFrame>
        <p:nvGraphicFramePr>
          <p:cNvPr id="8" name="Table 7"/>
          <p:cNvGraphicFramePr>
            <a:graphicFrameLocks noGrp="1"/>
          </p:cNvGraphicFramePr>
          <p:nvPr>
            <p:extLst>
              <p:ext uri="{D42A27DB-BD31-4B8C-83A1-F6EECF244321}">
                <p14:modId xmlns:p14="http://schemas.microsoft.com/office/powerpoint/2010/main" val="4024869842"/>
              </p:ext>
            </p:extLst>
          </p:nvPr>
        </p:nvGraphicFramePr>
        <p:xfrm>
          <a:off x="2592308"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1"/>
                          </a:solidFill>
                          <a:latin typeface="+mn-lt"/>
                          <a:cs typeface="Arial" pitchFamily="34" charset="0"/>
                        </a:rPr>
                        <a:t>$180</a:t>
                      </a:r>
                      <a:endParaRPr lang="ko-KR" altLang="en-US" sz="3700" b="1" dirty="0">
                        <a:solidFill>
                          <a:schemeClr val="accent1"/>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8641004"/>
              </p:ext>
            </p:extLst>
          </p:nvPr>
        </p:nvGraphicFramePr>
        <p:xfrm>
          <a:off x="4668917"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$180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accent3"/>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05427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8229</TotalTime>
  <Words>2559</Words>
  <Application>Microsoft Macintosh PowerPoint</Application>
  <PresentationFormat>On-screen Show (16:9)</PresentationFormat>
  <Paragraphs>397</Paragraphs>
  <Slides>44</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44</vt:i4>
      </vt:variant>
    </vt:vector>
  </HeadingPairs>
  <TitlesOfParts>
    <vt:vector size="58" baseType="lpstr">
      <vt:lpstr>Arial Unicode MS</vt:lpstr>
      <vt:lpstr>Calibri</vt:lpstr>
      <vt:lpstr>Calibri Light</vt:lpstr>
      <vt:lpstr>Courier</vt:lpstr>
      <vt:lpstr>Eurostile</vt:lpstr>
      <vt:lpstr>Helvetica</vt:lpstr>
      <vt:lpstr>Impact</vt:lpstr>
      <vt:lpstr>Rockwell</vt:lpstr>
      <vt:lpstr>Wingdings</vt:lpstr>
      <vt:lpstr>맑은 고딕</vt:lpstr>
      <vt:lpstr>Arial</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Caner Irfanoglu</cp:lastModifiedBy>
  <cp:revision>207</cp:revision>
  <dcterms:created xsi:type="dcterms:W3CDTF">2016-12-05T23:26:54Z</dcterms:created>
  <dcterms:modified xsi:type="dcterms:W3CDTF">2018-11-22T04:28:49Z</dcterms:modified>
</cp:coreProperties>
</file>