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56" r:id="rId5"/>
    <p:sldId id="262" r:id="rId6"/>
    <p:sldId id="259" r:id="rId7"/>
    <p:sldId id="261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59"/>
  </p:normalViewPr>
  <p:slideViewPr>
    <p:cSldViewPr snapToGrid="0" snapToObjects="1">
      <p:cViewPr varScale="1">
        <p:scale>
          <a:sx n="113" d="100"/>
          <a:sy n="113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1D68-0742-E047-BC05-9437C9011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2CA73-1BCE-324C-82BB-91D8F87DF3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E1851-8A8C-514C-9C31-830D3EE66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9BA0E-4C22-3640-B999-2207CD0E8D8D}" type="datetimeFigureOut">
              <a:rPr lang="en-US" smtClean="0"/>
              <a:t>12/1/18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9EFD8-5DFB-4143-9016-7CCFBAABE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1217F-067B-BE49-B373-1A0F3B82E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AFCF-AD44-7641-AE0B-9A87404DF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37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807E4-B80C-4640-8CFA-EF08402CB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65D392-FFF1-1C4E-85A4-FB5CAE2F5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FF8C1-BDEE-5940-8161-674951CFF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9BA0E-4C22-3640-B999-2207CD0E8D8D}" type="datetimeFigureOut">
              <a:rPr lang="en-US" smtClean="0"/>
              <a:t>12/1/18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12908-1336-EA41-A2F5-D11B9CD0C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AD3A7-2182-5A4D-9048-36D0E93B3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AFCF-AD44-7641-AE0B-9A87404DF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29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E6BD24-F179-394E-8E43-40BC05375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3B3EE4-6BAB-584E-A40A-20DA8F6C4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5CEB1-EDE7-314D-80A0-0F6265FF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9BA0E-4C22-3640-B999-2207CD0E8D8D}" type="datetimeFigureOut">
              <a:rPr lang="en-US" smtClean="0"/>
              <a:t>12/1/18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37DB9-F012-9442-B020-78DEAD54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B191B-0802-224D-B75D-971E35817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AFCF-AD44-7641-AE0B-9A87404DF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4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A5A3A-1CE4-D148-92C7-BFC303B6C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86148-228E-8245-8FDB-134A3D545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E800D-8505-3645-B7A6-C9B9BE806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9BA0E-4C22-3640-B999-2207CD0E8D8D}" type="datetimeFigureOut">
              <a:rPr lang="en-US" smtClean="0"/>
              <a:t>12/1/18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D2EF5-0990-F94B-80C6-8CCD90914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CEC25-8E10-3649-9AA7-9A0F51D7B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AFCF-AD44-7641-AE0B-9A87404DF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55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501A3-85A0-4B48-81F5-D5675F430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81187-C72B-324A-978D-876A88C47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B231-654E-8741-86FC-015581D02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9BA0E-4C22-3640-B999-2207CD0E8D8D}" type="datetimeFigureOut">
              <a:rPr lang="en-US" smtClean="0"/>
              <a:t>12/1/18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61F30-6229-1C4F-9241-BD2EA2FB4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AAFE5-3478-1446-9FA3-96998C275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AFCF-AD44-7641-AE0B-9A87404DF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56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95314-9EA9-3249-91AB-7ED8AC8A4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08C55-E41C-7244-A36D-E38E4B1A79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D080E-356D-204F-AE6B-9EECD734B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51F1E-21C8-8A44-8638-77A306A17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9BA0E-4C22-3640-B999-2207CD0E8D8D}" type="datetimeFigureOut">
              <a:rPr lang="en-US" smtClean="0"/>
              <a:t>12/1/18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E737C-CB25-9D48-B9A3-93BAF102C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A923D-8B99-EE45-9473-ECCF7E61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AFCF-AD44-7641-AE0B-9A87404DF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57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C121B-9271-F844-91ED-969D8FE60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7505A-8A9A-5346-AA03-65573BFF0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F380C-278C-0142-B930-98FC97F15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9CDF45-F89B-2F43-9596-EAFFAA12AB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5B5127-7453-DA46-A1C2-BDB75756BC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A66855-D86A-AD4B-A01B-1C60B5F48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9BA0E-4C22-3640-B999-2207CD0E8D8D}" type="datetimeFigureOut">
              <a:rPr lang="en-US" smtClean="0"/>
              <a:t>12/1/18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6176D-1D71-744A-B2B7-33447AAA9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D846F8-E19F-CB4A-AE42-047EC2A2E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AFCF-AD44-7641-AE0B-9A87404DF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46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4572B-C6FB-2844-9607-73FD118E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920040-AD77-2A4C-AFCD-05A0A2B37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9BA0E-4C22-3640-B999-2207CD0E8D8D}" type="datetimeFigureOut">
              <a:rPr lang="en-US" smtClean="0"/>
              <a:t>12/1/18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C9B56E-4A3C-E84F-A946-18611C952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A83853-C613-7540-8390-069931AD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AFCF-AD44-7641-AE0B-9A87404DF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34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4C45EB-A65E-7943-8508-F82DAF600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9BA0E-4C22-3640-B999-2207CD0E8D8D}" type="datetimeFigureOut">
              <a:rPr lang="en-US" smtClean="0"/>
              <a:t>12/1/18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ED32E7-6595-504C-B1BE-CD9DA0447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6C6EA2-90B5-B447-A2B2-25D5E2C48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AFCF-AD44-7641-AE0B-9A87404DF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2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ACDA8-5866-B34D-8DAA-19F80E896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90F8E-2BAD-5842-AF20-DAE3194F4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454FB-264E-C546-9E71-577DE45DC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CB31FF-64E1-3740-8F91-DCA1AA86E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9BA0E-4C22-3640-B999-2207CD0E8D8D}" type="datetimeFigureOut">
              <a:rPr lang="en-US" smtClean="0"/>
              <a:t>12/1/18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2D5B8-408B-7543-8394-67CBF2B7A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1C3A5-F30B-CA4D-9545-8D5D7EB03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AFCF-AD44-7641-AE0B-9A87404DF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55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DD343-7267-654D-BA08-6AD168E55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B0880D-2DEE-4B47-8C42-650AA1FEB9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BFC66-B6E1-B949-8E89-5EA10C22D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0950A-441B-7946-9914-257F5C17E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9BA0E-4C22-3640-B999-2207CD0E8D8D}" type="datetimeFigureOut">
              <a:rPr lang="en-US" smtClean="0"/>
              <a:t>12/1/18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C9CDC7-D7F4-0C47-9044-E6AE841AB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321D97-33CE-D44A-8565-34D8CD29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AFCF-AD44-7641-AE0B-9A87404DF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41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00B786-2118-EB4D-9A8D-FE5FAF57F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3DE48-9FAC-EC4F-AA45-265B30B42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6B7D2-A4C7-854D-8C3F-64B5C5288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9BA0E-4C22-3640-B999-2207CD0E8D8D}" type="datetimeFigureOut">
              <a:rPr lang="en-US" smtClean="0"/>
              <a:t>12/1/18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F7C04-A047-9B42-9193-E26582F408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AC339-3D38-2948-BA78-9D1B826289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8AFCF-AD44-7641-AE0B-9A87404DF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30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D44C8F-C094-CB4B-B060-380063D07A81}"/>
              </a:ext>
            </a:extLst>
          </p:cNvPr>
          <p:cNvSpPr txBox="1"/>
          <p:nvPr/>
        </p:nvSpPr>
        <p:spPr>
          <a:xfrm>
            <a:off x="3610099" y="5783283"/>
            <a:ext cx="5118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see two different clusters, both clusters will have two different models, so we exclude the cluster with carat less than 0.5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EA536B-519B-1549-B84B-63CD17ED9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74" y="228583"/>
            <a:ext cx="8553990" cy="518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57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A65182-DE71-744D-BE51-2F939805F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3667"/>
            <a:ext cx="7032978" cy="45273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0D2A9A-11E6-3245-A8B5-98F7122B3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489" y="301978"/>
            <a:ext cx="43180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155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17ABBA6-4D19-F941-AED3-864C0C8F9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539" y="2305354"/>
            <a:ext cx="6116461" cy="45526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2C7D606-70A9-924F-B2DB-0183A3932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068256" cy="291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444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D9B287F-4708-B349-B92E-86036C279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38333" cy="30238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6F7704-5902-694A-BECE-195941B3E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200" y="2387600"/>
            <a:ext cx="81788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325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4F3F6E-C63A-C345-8856-2F5DD492C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250" y="406400"/>
            <a:ext cx="9969500" cy="604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898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2DDE4C3-35C7-5C4F-A870-82170DAF4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0" y="271491"/>
            <a:ext cx="5783597" cy="17157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CE5B3F-B1EB-CD4E-9B57-8E19914DE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0" y="2381957"/>
            <a:ext cx="6910384" cy="44760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3F9166-9C92-4D48-8B37-6AEA01DBF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5247" y="0"/>
            <a:ext cx="5226754" cy="221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986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D86D7C63-59B3-F54F-A91B-CB22C739C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875" y="1615644"/>
            <a:ext cx="184731" cy="87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rPr>
            </a:b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699D455-658E-F048-AFCF-1777D4FB2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45300" cy="2374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3CD6B5-4095-FD46-859E-CA8F7AA5D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753" y="266700"/>
            <a:ext cx="5507421" cy="1663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A62091-829C-3549-8CB4-5DA6E891D6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751" y="2398259"/>
            <a:ext cx="6676571" cy="445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127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1AFCF7-C6C7-5943-ABA6-5C606958AC36}"/>
              </a:ext>
            </a:extLst>
          </p:cNvPr>
          <p:cNvSpPr txBox="1"/>
          <p:nvPr/>
        </p:nvSpPr>
        <p:spPr>
          <a:xfrm>
            <a:off x="2409995" y="2571234"/>
            <a:ext cx="80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5ACD9D-EFCD-5745-B5F8-132B501ED924}"/>
              </a:ext>
            </a:extLst>
          </p:cNvPr>
          <p:cNvSpPr txBox="1"/>
          <p:nvPr/>
        </p:nvSpPr>
        <p:spPr>
          <a:xfrm>
            <a:off x="8836195" y="2201902"/>
            <a:ext cx="65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167EEE-40AC-C244-B672-BE683FFD8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30775" cy="26720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3C03CC-5A06-2A4B-9202-0415E65D8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767" y="0"/>
            <a:ext cx="5960233" cy="19747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51499E-841E-224C-A47A-E96DA9115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72178"/>
            <a:ext cx="5950857" cy="388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521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FC506D-46B8-DC44-8EBC-C8FD290DD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99200" cy="2806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1320368-8424-5C43-BF35-611740C23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617" y="124178"/>
            <a:ext cx="71933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817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08D4EC-4A05-E846-B67F-C9FC01962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86500" cy="2057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36711A-39EB-044A-A39F-9B0A1DF62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57400"/>
            <a:ext cx="7032958" cy="47200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0974DB-0BA1-3447-95FC-9BEC2A419B26}"/>
              </a:ext>
            </a:extLst>
          </p:cNvPr>
          <p:cNvSpPr txBox="1"/>
          <p:nvPr/>
        </p:nvSpPr>
        <p:spPr>
          <a:xfrm>
            <a:off x="7314171" y="5377098"/>
            <a:ext cx="2515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Combined Fair and Good</a:t>
            </a:r>
          </a:p>
          <a:p>
            <a:r>
              <a:rPr lang="en-US" dirty="0"/>
              <a:t>Excellent and Ideal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59F62B-D9EE-824C-926A-C8F5B716D013}"/>
              </a:ext>
            </a:extLst>
          </p:cNvPr>
          <p:cNvSpPr txBox="1"/>
          <p:nvPr/>
        </p:nvSpPr>
        <p:spPr>
          <a:xfrm>
            <a:off x="7474857" y="6023429"/>
            <a:ext cx="2194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Keeping Fair constant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E3EF1A4-0BC2-D54E-AE90-07B9E9B28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0" y="0"/>
            <a:ext cx="5791200" cy="248355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BE275F-B97E-3444-AD81-CDADD88DB1F5}"/>
              </a:ext>
            </a:extLst>
          </p:cNvPr>
          <p:cNvSpPr txBox="1"/>
          <p:nvPr/>
        </p:nvSpPr>
        <p:spPr>
          <a:xfrm>
            <a:off x="8262938" y="2483556"/>
            <a:ext cx="1838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 combining</a:t>
            </a:r>
          </a:p>
        </p:txBody>
      </p:sp>
    </p:spTree>
    <p:extLst>
      <p:ext uri="{BB962C8B-B14F-4D97-AF65-F5344CB8AC3E}">
        <p14:creationId xmlns:p14="http://schemas.microsoft.com/office/powerpoint/2010/main" val="1722235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8F737D-52FA-F844-8E53-AB0B7B80C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60285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FD1BF8-40CD-4944-8292-B859DF6FF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62102"/>
            <a:ext cx="62484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445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40899D1-3390-D048-9E2C-4C099F1C1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618"/>
            <a:ext cx="7369528" cy="49454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E6F835-5890-2A43-9B8F-968026291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841" y="0"/>
            <a:ext cx="6129159" cy="184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442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3360</TotalTime>
  <Words>38</Words>
  <Application>Microsoft Macintosh PowerPoint</Application>
  <PresentationFormat>Widescreen</PresentationFormat>
  <Paragraphs>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Helvetica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Rishab Gupta</dc:creator>
  <cp:lastModifiedBy>Rishab Gupta</cp:lastModifiedBy>
  <cp:revision>42</cp:revision>
  <dcterms:created xsi:type="dcterms:W3CDTF">2018-11-29T21:46:00Z</dcterms:created>
  <dcterms:modified xsi:type="dcterms:W3CDTF">2018-12-02T18:24:05Z</dcterms:modified>
</cp:coreProperties>
</file>