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D18937-6EF1-E698-CA72-C436149DC8CF}" v="2" dt="2019-08-13T23:25:50.943"/>
    <p1510:client id="{1CA7C18D-61A1-25BB-DF5B-0A72F627283A}" v="30" dt="2019-08-13T20:59:24.730"/>
    <p1510:client id="{48D2581C-62E4-471A-9CF6-84BED02DE8D0}" v="1427" dt="2019-08-13T23:22:47.077"/>
    <p1510:client id="{4DA2B1C4-EB74-1E81-75CA-190CA0B7F7F1}" v="65" dt="2019-08-13T23:51:36.4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4" Type="http://schemas.openxmlformats.org/officeDocument/2006/relationships/image" Target="../media/image42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sv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svg"/><Relationship Id="rId1" Type="http://schemas.openxmlformats.org/officeDocument/2006/relationships/image" Target="../media/image43.png"/><Relationship Id="rId6" Type="http://schemas.openxmlformats.org/officeDocument/2006/relationships/image" Target="../media/image48.svg"/><Relationship Id="rId5" Type="http://schemas.openxmlformats.org/officeDocument/2006/relationships/image" Target="../media/image47.png"/><Relationship Id="rId10" Type="http://schemas.openxmlformats.org/officeDocument/2006/relationships/image" Target="../media/image52.svg"/><Relationship Id="rId4" Type="http://schemas.openxmlformats.org/officeDocument/2006/relationships/image" Target="../media/image46.svg"/><Relationship Id="rId9" Type="http://schemas.openxmlformats.org/officeDocument/2006/relationships/image" Target="../media/image51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4" Type="http://schemas.openxmlformats.org/officeDocument/2006/relationships/image" Target="../media/image42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sv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svg"/><Relationship Id="rId1" Type="http://schemas.openxmlformats.org/officeDocument/2006/relationships/image" Target="../media/image43.png"/><Relationship Id="rId6" Type="http://schemas.openxmlformats.org/officeDocument/2006/relationships/image" Target="../media/image48.svg"/><Relationship Id="rId5" Type="http://schemas.openxmlformats.org/officeDocument/2006/relationships/image" Target="../media/image47.png"/><Relationship Id="rId10" Type="http://schemas.openxmlformats.org/officeDocument/2006/relationships/image" Target="../media/image52.svg"/><Relationship Id="rId4" Type="http://schemas.openxmlformats.org/officeDocument/2006/relationships/image" Target="../media/image46.svg"/><Relationship Id="rId9" Type="http://schemas.openxmlformats.org/officeDocument/2006/relationships/image" Target="../media/image5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8950A5-0BBD-4491-8F47-77DCF732424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FC33A89-8F54-4518-980C-50B9E8E4B26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ambria"/>
              <a:ea typeface="Cambria"/>
            </a:rPr>
            <a:t>Sales across Canada on the basis of 13 provinces and 8 regions</a:t>
          </a:r>
          <a:endParaRPr lang="en-US" sz="3000">
            <a:solidFill>
              <a:srgbClr val="010000"/>
            </a:solidFill>
            <a:latin typeface="Cambria"/>
            <a:ea typeface="Cambria"/>
          </a:endParaRPr>
        </a:p>
      </dgm:t>
    </dgm:pt>
    <dgm:pt modelId="{A339945F-79A3-40A8-8812-DFFC0060EAB5}" type="parTrans" cxnId="{E9CFED74-AC62-4C76-BC99-41DCD54EC716}">
      <dgm:prSet/>
      <dgm:spPr/>
      <dgm:t>
        <a:bodyPr/>
        <a:lstStyle/>
        <a:p>
          <a:endParaRPr lang="en-US"/>
        </a:p>
      </dgm:t>
    </dgm:pt>
    <dgm:pt modelId="{8F6736AF-A7AB-465B-8710-FF8E4F9F06F3}" type="sibTrans" cxnId="{E9CFED74-AC62-4C76-BC99-41DCD54EC716}">
      <dgm:prSet/>
      <dgm:spPr/>
      <dgm:t>
        <a:bodyPr/>
        <a:lstStyle/>
        <a:p>
          <a:endParaRPr lang="en-US"/>
        </a:p>
      </dgm:t>
    </dgm:pt>
    <dgm:pt modelId="{4E5591E4-C452-48FB-AECF-2D692AA91B1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ambria"/>
              <a:ea typeface="Cambria"/>
            </a:rPr>
            <a:t>Three main Product Category of sales </a:t>
          </a:r>
        </a:p>
      </dgm:t>
    </dgm:pt>
    <dgm:pt modelId="{6B6013DE-85A5-43B2-81D0-A9CC989BB155}" type="parTrans" cxnId="{BCC399C9-F9B1-4437-BD4C-5724BE588196}">
      <dgm:prSet/>
      <dgm:spPr/>
      <dgm:t>
        <a:bodyPr/>
        <a:lstStyle/>
        <a:p>
          <a:endParaRPr lang="en-US"/>
        </a:p>
      </dgm:t>
    </dgm:pt>
    <dgm:pt modelId="{F7DCC2C7-CA42-4D72-A6C5-A1F687EDCFB5}" type="sibTrans" cxnId="{BCC399C9-F9B1-4437-BD4C-5724BE588196}">
      <dgm:prSet/>
      <dgm:spPr/>
      <dgm:t>
        <a:bodyPr/>
        <a:lstStyle/>
        <a:p>
          <a:endParaRPr lang="en-US"/>
        </a:p>
      </dgm:t>
    </dgm:pt>
    <dgm:pt modelId="{D478FC2B-1EA8-4B77-B76F-BCC0E322942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>
              <a:latin typeface="Cambria"/>
              <a:ea typeface="Cambria"/>
            </a:rPr>
            <a:t>Furniture </a:t>
          </a:r>
        </a:p>
      </dgm:t>
    </dgm:pt>
    <dgm:pt modelId="{81D7B54D-E6A0-498E-B86A-625233018A33}" type="parTrans" cxnId="{8011FB79-64BE-4C69-BE0A-704B6A0A776B}">
      <dgm:prSet/>
      <dgm:spPr/>
      <dgm:t>
        <a:bodyPr/>
        <a:lstStyle/>
        <a:p>
          <a:endParaRPr lang="en-US"/>
        </a:p>
      </dgm:t>
    </dgm:pt>
    <dgm:pt modelId="{11067F60-E25F-4C66-ACB2-677BCF84B439}" type="sibTrans" cxnId="{8011FB79-64BE-4C69-BE0A-704B6A0A776B}">
      <dgm:prSet/>
      <dgm:spPr/>
      <dgm:t>
        <a:bodyPr/>
        <a:lstStyle/>
        <a:p>
          <a:endParaRPr lang="en-US"/>
        </a:p>
      </dgm:t>
    </dgm:pt>
    <dgm:pt modelId="{039371C0-1789-4AA2-A606-DDDD99C7D9A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>
              <a:latin typeface="Cambria"/>
              <a:ea typeface="Cambria"/>
            </a:rPr>
            <a:t>Office Supplies</a:t>
          </a:r>
        </a:p>
      </dgm:t>
    </dgm:pt>
    <dgm:pt modelId="{6435B8E7-9D38-41D6-9494-80A9505E7EB4}" type="parTrans" cxnId="{CB6539EE-38D1-4139-93D7-BE696DB1B512}">
      <dgm:prSet/>
      <dgm:spPr/>
      <dgm:t>
        <a:bodyPr/>
        <a:lstStyle/>
        <a:p>
          <a:endParaRPr lang="en-US"/>
        </a:p>
      </dgm:t>
    </dgm:pt>
    <dgm:pt modelId="{EFD86B59-31B5-4482-9F9C-5F91EA2F9587}" type="sibTrans" cxnId="{CB6539EE-38D1-4139-93D7-BE696DB1B512}">
      <dgm:prSet/>
      <dgm:spPr/>
      <dgm:t>
        <a:bodyPr/>
        <a:lstStyle/>
        <a:p>
          <a:endParaRPr lang="en-US"/>
        </a:p>
      </dgm:t>
    </dgm:pt>
    <dgm:pt modelId="{25E87B0A-8953-4241-9F16-04C18DDEB8D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>
              <a:latin typeface="Cambria"/>
              <a:ea typeface="Cambria"/>
            </a:rPr>
            <a:t>Technology</a:t>
          </a:r>
        </a:p>
      </dgm:t>
    </dgm:pt>
    <dgm:pt modelId="{068F354B-3E5E-4163-B2CC-BC2EACBC1C3D}" type="parTrans" cxnId="{ADD74809-D8A5-4AFE-AC97-B12C7EF84EE9}">
      <dgm:prSet/>
      <dgm:spPr/>
      <dgm:t>
        <a:bodyPr/>
        <a:lstStyle/>
        <a:p>
          <a:endParaRPr lang="en-US"/>
        </a:p>
      </dgm:t>
    </dgm:pt>
    <dgm:pt modelId="{8A0B5D6D-6BD3-4BBE-BD22-1969863272E2}" type="sibTrans" cxnId="{ADD74809-D8A5-4AFE-AC97-B12C7EF84EE9}">
      <dgm:prSet/>
      <dgm:spPr/>
      <dgm:t>
        <a:bodyPr/>
        <a:lstStyle/>
        <a:p>
          <a:endParaRPr lang="en-US"/>
        </a:p>
      </dgm:t>
    </dgm:pt>
    <dgm:pt modelId="{DD0C4D48-9DA5-4D6D-9879-9FEFA7FAC8D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ambria"/>
              <a:ea typeface="Cambria"/>
            </a:rPr>
            <a:t>Contains returns which we considered outliers</a:t>
          </a:r>
        </a:p>
      </dgm:t>
    </dgm:pt>
    <dgm:pt modelId="{53DC575D-5FE1-440F-9E04-6DEC9025F616}" type="parTrans" cxnId="{7446F0A7-2E5D-4E6C-9EB4-EE10EA2499A7}">
      <dgm:prSet/>
      <dgm:spPr/>
      <dgm:t>
        <a:bodyPr/>
        <a:lstStyle/>
        <a:p>
          <a:endParaRPr lang="en-US"/>
        </a:p>
      </dgm:t>
    </dgm:pt>
    <dgm:pt modelId="{21849D4A-FEA3-4368-8A2B-9523B2A3676C}" type="sibTrans" cxnId="{7446F0A7-2E5D-4E6C-9EB4-EE10EA2499A7}">
      <dgm:prSet/>
      <dgm:spPr/>
      <dgm:t>
        <a:bodyPr/>
        <a:lstStyle/>
        <a:p>
          <a:endParaRPr lang="en-US"/>
        </a:p>
      </dgm:t>
    </dgm:pt>
    <dgm:pt modelId="{E29EEADD-63A0-4D1D-B7AA-4063717A0E2D}">
      <dgm:prSet/>
      <dgm:spPr/>
      <dgm:t>
        <a:bodyPr/>
        <a:lstStyle/>
        <a:p>
          <a:pPr>
            <a:lnSpc>
              <a:spcPct val="100000"/>
            </a:lnSpc>
          </a:pPr>
          <a:endParaRPr lang="en-US" b="1">
            <a:latin typeface="Cambria"/>
            <a:ea typeface="Cambria"/>
          </a:endParaRPr>
        </a:p>
      </dgm:t>
    </dgm:pt>
    <dgm:pt modelId="{9E6EA1A2-D0F9-463F-ACB0-34D57F594F69}" type="parTrans" cxnId="{B6853613-C1FF-4874-BB84-A98464922671}">
      <dgm:prSet/>
      <dgm:spPr/>
    </dgm:pt>
    <dgm:pt modelId="{D89F972E-A6A4-429E-B4E4-8C406FAAED5A}" type="sibTrans" cxnId="{B6853613-C1FF-4874-BB84-A98464922671}">
      <dgm:prSet/>
      <dgm:spPr/>
    </dgm:pt>
    <dgm:pt modelId="{ED24CBCB-2547-46F7-802B-992ACCB038C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sz="3000">
              <a:solidFill>
                <a:srgbClr val="010000"/>
              </a:solidFill>
              <a:latin typeface="Cambria"/>
              <a:ea typeface="Cambria"/>
            </a:rPr>
            <a:t>Four main Consumers</a:t>
          </a:r>
        </a:p>
      </dgm:t>
    </dgm:pt>
    <dgm:pt modelId="{AD914630-6E9A-467B-BD41-858AD57261D8}" type="parTrans" cxnId="{0F506A11-ADE0-4808-A173-27A99269F475}">
      <dgm:prSet/>
      <dgm:spPr/>
    </dgm:pt>
    <dgm:pt modelId="{93B15A20-D9B9-4B20-AEB8-08E4FE16089A}" type="sibTrans" cxnId="{0F506A11-ADE0-4808-A173-27A99269F475}">
      <dgm:prSet/>
      <dgm:spPr/>
    </dgm:pt>
    <dgm:pt modelId="{787E5BA5-BA08-4AC2-8217-BF4057485C0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sz="2600" b="1">
              <a:solidFill>
                <a:srgbClr val="010000"/>
              </a:solidFill>
              <a:latin typeface="Cambria"/>
              <a:ea typeface="Cambria"/>
            </a:rPr>
            <a:t>Consumers</a:t>
          </a:r>
        </a:p>
      </dgm:t>
    </dgm:pt>
    <dgm:pt modelId="{D16C360E-6742-490B-8BB6-7248C59B7ACE}" type="parTrans" cxnId="{C93E425A-B623-4641-A00F-1A6D622F5282}">
      <dgm:prSet/>
      <dgm:spPr/>
    </dgm:pt>
    <dgm:pt modelId="{1E5434D3-C697-421F-B04C-7AF74ED433B6}" type="sibTrans" cxnId="{C93E425A-B623-4641-A00F-1A6D622F5282}">
      <dgm:prSet/>
      <dgm:spPr/>
    </dgm:pt>
    <dgm:pt modelId="{49E0809C-3AEA-4A95-A866-7B68856E8CB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sz="2600" b="1">
              <a:solidFill>
                <a:srgbClr val="010000"/>
              </a:solidFill>
              <a:latin typeface="Cambria"/>
              <a:ea typeface="Cambria"/>
            </a:rPr>
            <a:t>Home Office </a:t>
          </a:r>
        </a:p>
      </dgm:t>
    </dgm:pt>
    <dgm:pt modelId="{8A9931F1-0B8C-449B-95B6-F61F3075881C}" type="parTrans" cxnId="{6292ED99-4CCE-4851-A1D2-31D2D69CE0B5}">
      <dgm:prSet/>
      <dgm:spPr/>
    </dgm:pt>
    <dgm:pt modelId="{5E0CA98F-A303-4E03-9861-2D2DE28D4BEC}" type="sibTrans" cxnId="{6292ED99-4CCE-4851-A1D2-31D2D69CE0B5}">
      <dgm:prSet/>
      <dgm:spPr/>
    </dgm:pt>
    <dgm:pt modelId="{C76D7905-5EDD-4682-A158-E9C869178D5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sz="2600" b="1">
              <a:solidFill>
                <a:srgbClr val="010000"/>
              </a:solidFill>
              <a:latin typeface="Cambria"/>
              <a:ea typeface="Cambria"/>
            </a:rPr>
            <a:t>Small Business</a:t>
          </a:r>
        </a:p>
      </dgm:t>
    </dgm:pt>
    <dgm:pt modelId="{21719A67-CAFA-4F76-8CA1-CAD97FCE725B}" type="parTrans" cxnId="{A6807900-AE64-4017-A219-6E29A334BAE2}">
      <dgm:prSet/>
      <dgm:spPr/>
    </dgm:pt>
    <dgm:pt modelId="{078EECD8-5BA5-40EA-BBDD-D1A22E919828}" type="sibTrans" cxnId="{A6807900-AE64-4017-A219-6E29A334BAE2}">
      <dgm:prSet/>
      <dgm:spPr/>
    </dgm:pt>
    <dgm:pt modelId="{3F8067F4-C272-4A25-8A9B-267F09C7821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sz="2600" b="1">
              <a:solidFill>
                <a:srgbClr val="010000"/>
              </a:solidFill>
              <a:latin typeface="Cambria"/>
              <a:ea typeface="Cambria"/>
            </a:rPr>
            <a:t>Corporate consumers</a:t>
          </a:r>
        </a:p>
      </dgm:t>
    </dgm:pt>
    <dgm:pt modelId="{066CA7BB-3F58-4320-B813-6C29FE97DBED}" type="parTrans" cxnId="{18ED7C68-B2DC-48CE-841A-18D77D06C932}">
      <dgm:prSet/>
      <dgm:spPr/>
    </dgm:pt>
    <dgm:pt modelId="{F92D0D17-D436-44C7-A4C0-00AAD0E0CF07}" type="sibTrans" cxnId="{18ED7C68-B2DC-48CE-841A-18D77D06C932}">
      <dgm:prSet/>
      <dgm:spPr/>
    </dgm:pt>
    <dgm:pt modelId="{BBC5639A-60E9-43C5-9862-A55B51EE5054}" type="pres">
      <dgm:prSet presAssocID="{A98950A5-0BBD-4491-8F47-77DCF732424F}" presName="root" presStyleCnt="0">
        <dgm:presLayoutVars>
          <dgm:dir/>
          <dgm:resizeHandles val="exact"/>
        </dgm:presLayoutVars>
      </dgm:prSet>
      <dgm:spPr/>
    </dgm:pt>
    <dgm:pt modelId="{57453C9D-EA52-4851-A15C-50E0A3B5DA99}" type="pres">
      <dgm:prSet presAssocID="{6FC33A89-8F54-4518-980C-50B9E8E4B268}" presName="compNode" presStyleCnt="0"/>
      <dgm:spPr/>
    </dgm:pt>
    <dgm:pt modelId="{3E1AE63A-7520-43B5-8B1D-4FF69159F364}" type="pres">
      <dgm:prSet presAssocID="{6FC33A89-8F54-4518-980C-50B9E8E4B268}" presName="bgRect" presStyleLbl="bgShp" presStyleIdx="0" presStyleCnt="4"/>
      <dgm:spPr/>
    </dgm:pt>
    <dgm:pt modelId="{071974A2-D36D-4C58-A12A-FD741D75CC98}" type="pres">
      <dgm:prSet presAssocID="{6FC33A89-8F54-4518-980C-50B9E8E4B26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1C368528-C49B-4B48-B152-1F00AE93806F}" type="pres">
      <dgm:prSet presAssocID="{6FC33A89-8F54-4518-980C-50B9E8E4B268}" presName="spaceRect" presStyleCnt="0"/>
      <dgm:spPr/>
    </dgm:pt>
    <dgm:pt modelId="{A713CAAB-59B2-4084-81E9-67622244162B}" type="pres">
      <dgm:prSet presAssocID="{6FC33A89-8F54-4518-980C-50B9E8E4B268}" presName="parTx" presStyleLbl="revTx" presStyleIdx="0" presStyleCnt="6">
        <dgm:presLayoutVars>
          <dgm:chMax val="0"/>
          <dgm:chPref val="0"/>
        </dgm:presLayoutVars>
      </dgm:prSet>
      <dgm:spPr/>
    </dgm:pt>
    <dgm:pt modelId="{A3E4A950-17DE-4E64-ADA1-810207F1B3A3}" type="pres">
      <dgm:prSet presAssocID="{8F6736AF-A7AB-465B-8710-FF8E4F9F06F3}" presName="sibTrans" presStyleCnt="0"/>
      <dgm:spPr/>
    </dgm:pt>
    <dgm:pt modelId="{3899DA48-B883-4E7F-8B9E-3274E3A6ED8F}" type="pres">
      <dgm:prSet presAssocID="{ED24CBCB-2547-46F7-802B-992ACCB038C4}" presName="compNode" presStyleCnt="0"/>
      <dgm:spPr/>
    </dgm:pt>
    <dgm:pt modelId="{03B60871-125E-49A0-AC21-F7B5DB8A7060}" type="pres">
      <dgm:prSet presAssocID="{ED24CBCB-2547-46F7-802B-992ACCB038C4}" presName="bgRect" presStyleLbl="bgShp" presStyleIdx="1" presStyleCnt="4"/>
      <dgm:spPr/>
    </dgm:pt>
    <dgm:pt modelId="{0FD44A79-C77D-4E2C-B9A0-87800488254E}" type="pres">
      <dgm:prSet presAssocID="{ED24CBCB-2547-46F7-802B-992ACCB038C4}" presName="iconRect" presStyleLbl="node1" presStyleIdx="1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9964B8DA-34D2-43B2-8F17-505C1B3A779F}" type="pres">
      <dgm:prSet presAssocID="{ED24CBCB-2547-46F7-802B-992ACCB038C4}" presName="spaceRect" presStyleCnt="0"/>
      <dgm:spPr/>
    </dgm:pt>
    <dgm:pt modelId="{0A196ACC-132F-4A6A-A6DB-29F841036481}" type="pres">
      <dgm:prSet presAssocID="{ED24CBCB-2547-46F7-802B-992ACCB038C4}" presName="parTx" presStyleLbl="revTx" presStyleIdx="1" presStyleCnt="6">
        <dgm:presLayoutVars>
          <dgm:chMax val="0"/>
          <dgm:chPref val="0"/>
        </dgm:presLayoutVars>
      </dgm:prSet>
      <dgm:spPr/>
    </dgm:pt>
    <dgm:pt modelId="{3B46DA9A-78A7-406C-9EFC-7F09F8E372EF}" type="pres">
      <dgm:prSet presAssocID="{ED24CBCB-2547-46F7-802B-992ACCB038C4}" presName="desTx" presStyleLbl="revTx" presStyleIdx="2" presStyleCnt="6">
        <dgm:presLayoutVars/>
      </dgm:prSet>
      <dgm:spPr/>
    </dgm:pt>
    <dgm:pt modelId="{73A56099-7225-41B0-859A-9F5FD215BF48}" type="pres">
      <dgm:prSet presAssocID="{93B15A20-D9B9-4B20-AEB8-08E4FE16089A}" presName="sibTrans" presStyleCnt="0"/>
      <dgm:spPr/>
    </dgm:pt>
    <dgm:pt modelId="{260E0912-55A0-45AC-B0D3-CF5BB01E63C5}" type="pres">
      <dgm:prSet presAssocID="{4E5591E4-C452-48FB-AECF-2D692AA91B12}" presName="compNode" presStyleCnt="0"/>
      <dgm:spPr/>
    </dgm:pt>
    <dgm:pt modelId="{2C321675-EC4E-4F46-B5ED-082FD1CA7812}" type="pres">
      <dgm:prSet presAssocID="{4E5591E4-C452-48FB-AECF-2D692AA91B12}" presName="bgRect" presStyleLbl="bgShp" presStyleIdx="2" presStyleCnt="4"/>
      <dgm:spPr/>
    </dgm:pt>
    <dgm:pt modelId="{A5ED7391-4764-4D07-8F18-9E4E942DF9A3}" type="pres">
      <dgm:prSet presAssocID="{4E5591E4-C452-48FB-AECF-2D692AA91B12}" presName="iconRect" presStyleLbl="nod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F2A963FA-A40E-4BC8-97B9-DC2412520C67}" type="pres">
      <dgm:prSet presAssocID="{4E5591E4-C452-48FB-AECF-2D692AA91B12}" presName="spaceRect" presStyleCnt="0"/>
      <dgm:spPr/>
    </dgm:pt>
    <dgm:pt modelId="{26D1EF0C-0E78-4126-997E-E3B1F8964152}" type="pres">
      <dgm:prSet presAssocID="{4E5591E4-C452-48FB-AECF-2D692AA91B12}" presName="parTx" presStyleLbl="revTx" presStyleIdx="3" presStyleCnt="6">
        <dgm:presLayoutVars>
          <dgm:chMax val="0"/>
          <dgm:chPref val="0"/>
        </dgm:presLayoutVars>
      </dgm:prSet>
      <dgm:spPr/>
    </dgm:pt>
    <dgm:pt modelId="{E9389B4A-D0E3-4E24-8072-2206DC0604D7}" type="pres">
      <dgm:prSet presAssocID="{4E5591E4-C452-48FB-AECF-2D692AA91B12}" presName="desTx" presStyleLbl="revTx" presStyleIdx="4" presStyleCnt="6">
        <dgm:presLayoutVars/>
      </dgm:prSet>
      <dgm:spPr/>
    </dgm:pt>
    <dgm:pt modelId="{AE01BC47-FC24-4C6B-A9C7-E5EB5C7C5C78}" type="pres">
      <dgm:prSet presAssocID="{F7DCC2C7-CA42-4D72-A6C5-A1F687EDCFB5}" presName="sibTrans" presStyleCnt="0"/>
      <dgm:spPr/>
    </dgm:pt>
    <dgm:pt modelId="{16CECBB1-7891-427D-97AA-03C3FF14A1B4}" type="pres">
      <dgm:prSet presAssocID="{DD0C4D48-9DA5-4D6D-9879-9FEFA7FAC8D0}" presName="compNode" presStyleCnt="0"/>
      <dgm:spPr/>
    </dgm:pt>
    <dgm:pt modelId="{D65C4DAC-09B0-487F-8327-8E1D3F89C917}" type="pres">
      <dgm:prSet presAssocID="{DD0C4D48-9DA5-4D6D-9879-9FEFA7FAC8D0}" presName="bgRect" presStyleLbl="bgShp" presStyleIdx="3" presStyleCnt="4"/>
      <dgm:spPr/>
    </dgm:pt>
    <dgm:pt modelId="{75E4FFF7-C9EE-4703-9076-CEEF585D3B08}" type="pres">
      <dgm:prSet presAssocID="{DD0C4D48-9DA5-4D6D-9879-9FEFA7FAC8D0}" presName="iconRect" presStyleLbl="node1" presStyleIdx="3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rritant"/>
        </a:ext>
      </dgm:extLst>
    </dgm:pt>
    <dgm:pt modelId="{7DAFF117-D833-4074-BE96-FC2FC8D911F8}" type="pres">
      <dgm:prSet presAssocID="{DD0C4D48-9DA5-4D6D-9879-9FEFA7FAC8D0}" presName="spaceRect" presStyleCnt="0"/>
      <dgm:spPr/>
    </dgm:pt>
    <dgm:pt modelId="{FFD4F3E4-E388-4120-A2CD-03285686CB85}" type="pres">
      <dgm:prSet presAssocID="{DD0C4D48-9DA5-4D6D-9879-9FEFA7FAC8D0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A6807900-AE64-4017-A219-6E29A334BAE2}" srcId="{ED24CBCB-2547-46F7-802B-992ACCB038C4}" destId="{C76D7905-5EDD-4682-A158-E9C869178D55}" srcOrd="2" destOrd="0" parTransId="{21719A67-CAFA-4F76-8CA1-CAD97FCE725B}" sibTransId="{078EECD8-5BA5-40EA-BBDD-D1A22E919828}"/>
    <dgm:cxn modelId="{ADD74809-D8A5-4AFE-AC97-B12C7EF84EE9}" srcId="{4E5591E4-C452-48FB-AECF-2D692AA91B12}" destId="{25E87B0A-8953-4241-9F16-04C18DDEB8DD}" srcOrd="2" destOrd="0" parTransId="{068F354B-3E5E-4163-B2CC-BC2EACBC1C3D}" sibTransId="{8A0B5D6D-6BD3-4BBE-BD22-1969863272E2}"/>
    <dgm:cxn modelId="{E299740B-BE87-4F4A-B7C5-ECEC93178A82}" type="presOf" srcId="{25E87B0A-8953-4241-9F16-04C18DDEB8DD}" destId="{E9389B4A-D0E3-4E24-8072-2206DC0604D7}" srcOrd="0" destOrd="2" presId="urn:microsoft.com/office/officeart/2018/2/layout/IconVerticalSolidList"/>
    <dgm:cxn modelId="{0F506A11-ADE0-4808-A173-27A99269F475}" srcId="{A98950A5-0BBD-4491-8F47-77DCF732424F}" destId="{ED24CBCB-2547-46F7-802B-992ACCB038C4}" srcOrd="1" destOrd="0" parTransId="{AD914630-6E9A-467B-BD41-858AD57261D8}" sibTransId="{93B15A20-D9B9-4B20-AEB8-08E4FE16089A}"/>
    <dgm:cxn modelId="{B6853613-C1FF-4874-BB84-A98464922671}" srcId="{4E5591E4-C452-48FB-AECF-2D692AA91B12}" destId="{E29EEADD-63A0-4D1D-B7AA-4063717A0E2D}" srcOrd="3" destOrd="0" parTransId="{9E6EA1A2-D0F9-463F-ACB0-34D57F594F69}" sibTransId="{D89F972E-A6A4-429E-B4E4-8C406FAAED5A}"/>
    <dgm:cxn modelId="{B1EEFA1E-BC90-46BE-96C7-226CBF0D7236}" type="presOf" srcId="{C76D7905-5EDD-4682-A158-E9C869178D55}" destId="{3B46DA9A-78A7-406C-9EFC-7F09F8E372EF}" srcOrd="0" destOrd="2" presId="urn:microsoft.com/office/officeart/2018/2/layout/IconVerticalSolidList"/>
    <dgm:cxn modelId="{3F004224-28C8-448B-A7EF-DF420D8EF7FA}" type="presOf" srcId="{A98950A5-0BBD-4491-8F47-77DCF732424F}" destId="{BBC5639A-60E9-43C5-9862-A55B51EE5054}" srcOrd="0" destOrd="0" presId="urn:microsoft.com/office/officeart/2018/2/layout/IconVerticalSolidList"/>
    <dgm:cxn modelId="{3632225F-2812-4D7C-BCE4-9C70E9DA4682}" type="presOf" srcId="{D478FC2B-1EA8-4B77-B76F-BCC0E3229427}" destId="{E9389B4A-D0E3-4E24-8072-2206DC0604D7}" srcOrd="0" destOrd="0" presId="urn:microsoft.com/office/officeart/2018/2/layout/IconVerticalSolidList"/>
    <dgm:cxn modelId="{4EACF262-372A-4006-89DE-3B8DC98D7C2D}" type="presOf" srcId="{DD0C4D48-9DA5-4D6D-9879-9FEFA7FAC8D0}" destId="{FFD4F3E4-E388-4120-A2CD-03285686CB85}" srcOrd="0" destOrd="0" presId="urn:microsoft.com/office/officeart/2018/2/layout/IconVerticalSolidList"/>
    <dgm:cxn modelId="{18ED7C68-B2DC-48CE-841A-18D77D06C932}" srcId="{ED24CBCB-2547-46F7-802B-992ACCB038C4}" destId="{3F8067F4-C272-4A25-8A9B-267F09C78214}" srcOrd="3" destOrd="0" parTransId="{066CA7BB-3F58-4320-B813-6C29FE97DBED}" sibTransId="{F92D0D17-D436-44C7-A4C0-00AAD0E0CF07}"/>
    <dgm:cxn modelId="{53A39D50-973A-405E-81E7-9D97D1E331E0}" type="presOf" srcId="{3F8067F4-C272-4A25-8A9B-267F09C78214}" destId="{3B46DA9A-78A7-406C-9EFC-7F09F8E372EF}" srcOrd="0" destOrd="3" presId="urn:microsoft.com/office/officeart/2018/2/layout/IconVerticalSolidList"/>
    <dgm:cxn modelId="{E9CFED74-AC62-4C76-BC99-41DCD54EC716}" srcId="{A98950A5-0BBD-4491-8F47-77DCF732424F}" destId="{6FC33A89-8F54-4518-980C-50B9E8E4B268}" srcOrd="0" destOrd="0" parTransId="{A339945F-79A3-40A8-8812-DFFC0060EAB5}" sibTransId="{8F6736AF-A7AB-465B-8710-FF8E4F9F06F3}"/>
    <dgm:cxn modelId="{8011FB79-64BE-4C69-BE0A-704B6A0A776B}" srcId="{4E5591E4-C452-48FB-AECF-2D692AA91B12}" destId="{D478FC2B-1EA8-4B77-B76F-BCC0E3229427}" srcOrd="0" destOrd="0" parTransId="{81D7B54D-E6A0-498E-B86A-625233018A33}" sibTransId="{11067F60-E25F-4C66-ACB2-677BCF84B439}"/>
    <dgm:cxn modelId="{C93E425A-B623-4641-A00F-1A6D622F5282}" srcId="{ED24CBCB-2547-46F7-802B-992ACCB038C4}" destId="{787E5BA5-BA08-4AC2-8217-BF4057485C0F}" srcOrd="0" destOrd="0" parTransId="{D16C360E-6742-490B-8BB6-7248C59B7ACE}" sibTransId="{1E5434D3-C697-421F-B04C-7AF74ED433B6}"/>
    <dgm:cxn modelId="{A7A1E47C-F370-448F-A057-96B4648340EC}" type="presOf" srcId="{49E0809C-3AEA-4A95-A866-7B68856E8CB8}" destId="{3B46DA9A-78A7-406C-9EFC-7F09F8E372EF}" srcOrd="0" destOrd="1" presId="urn:microsoft.com/office/officeart/2018/2/layout/IconVerticalSolidList"/>
    <dgm:cxn modelId="{70AC5E7E-CB90-41B1-9015-D64E060D9C96}" type="presOf" srcId="{787E5BA5-BA08-4AC2-8217-BF4057485C0F}" destId="{3B46DA9A-78A7-406C-9EFC-7F09F8E372EF}" srcOrd="0" destOrd="0" presId="urn:microsoft.com/office/officeart/2018/2/layout/IconVerticalSolidList"/>
    <dgm:cxn modelId="{6292ED99-4CCE-4851-A1D2-31D2D69CE0B5}" srcId="{ED24CBCB-2547-46F7-802B-992ACCB038C4}" destId="{49E0809C-3AEA-4A95-A866-7B68856E8CB8}" srcOrd="1" destOrd="0" parTransId="{8A9931F1-0B8C-449B-95B6-F61F3075881C}" sibTransId="{5E0CA98F-A303-4E03-9861-2D2DE28D4BEC}"/>
    <dgm:cxn modelId="{7446F0A7-2E5D-4E6C-9EB4-EE10EA2499A7}" srcId="{A98950A5-0BBD-4491-8F47-77DCF732424F}" destId="{DD0C4D48-9DA5-4D6D-9879-9FEFA7FAC8D0}" srcOrd="3" destOrd="0" parTransId="{53DC575D-5FE1-440F-9E04-6DEC9025F616}" sibTransId="{21849D4A-FEA3-4368-8A2B-9523B2A3676C}"/>
    <dgm:cxn modelId="{A4E661AE-C081-4D14-88FD-B0E0B4C5DBC8}" type="presOf" srcId="{4E5591E4-C452-48FB-AECF-2D692AA91B12}" destId="{26D1EF0C-0E78-4126-997E-E3B1F8964152}" srcOrd="0" destOrd="0" presId="urn:microsoft.com/office/officeart/2018/2/layout/IconVerticalSolidList"/>
    <dgm:cxn modelId="{2899C4B8-123B-4CF1-BC14-FEA9B3AB14C2}" type="presOf" srcId="{ED24CBCB-2547-46F7-802B-992ACCB038C4}" destId="{0A196ACC-132F-4A6A-A6DB-29F841036481}" srcOrd="0" destOrd="0" presId="urn:microsoft.com/office/officeart/2018/2/layout/IconVerticalSolidList"/>
    <dgm:cxn modelId="{140BFDBE-F8D4-4687-B556-7D8DCAD9E91F}" type="presOf" srcId="{039371C0-1789-4AA2-A606-DDDD99C7D9A3}" destId="{E9389B4A-D0E3-4E24-8072-2206DC0604D7}" srcOrd="0" destOrd="1" presId="urn:microsoft.com/office/officeart/2018/2/layout/IconVerticalSolidList"/>
    <dgm:cxn modelId="{2518E6C0-9577-478C-BE75-0C174064E12D}" type="presOf" srcId="{E29EEADD-63A0-4D1D-B7AA-4063717A0E2D}" destId="{E9389B4A-D0E3-4E24-8072-2206DC0604D7}" srcOrd="0" destOrd="3" presId="urn:microsoft.com/office/officeart/2018/2/layout/IconVerticalSolidList"/>
    <dgm:cxn modelId="{BCC399C9-F9B1-4437-BD4C-5724BE588196}" srcId="{A98950A5-0BBD-4491-8F47-77DCF732424F}" destId="{4E5591E4-C452-48FB-AECF-2D692AA91B12}" srcOrd="2" destOrd="0" parTransId="{6B6013DE-85A5-43B2-81D0-A9CC989BB155}" sibTransId="{F7DCC2C7-CA42-4D72-A6C5-A1F687EDCFB5}"/>
    <dgm:cxn modelId="{CB6539EE-38D1-4139-93D7-BE696DB1B512}" srcId="{4E5591E4-C452-48FB-AECF-2D692AA91B12}" destId="{039371C0-1789-4AA2-A606-DDDD99C7D9A3}" srcOrd="1" destOrd="0" parTransId="{6435B8E7-9D38-41D6-9494-80A9505E7EB4}" sibTransId="{EFD86B59-31B5-4482-9F9C-5F91EA2F9587}"/>
    <dgm:cxn modelId="{E90410FE-D38A-4147-8376-1C6F88CBBA2F}" type="presOf" srcId="{6FC33A89-8F54-4518-980C-50B9E8E4B268}" destId="{A713CAAB-59B2-4084-81E9-67622244162B}" srcOrd="0" destOrd="0" presId="urn:microsoft.com/office/officeart/2018/2/layout/IconVerticalSolidList"/>
    <dgm:cxn modelId="{CE174C7B-E481-4D4D-AEB6-0BF464ACB2D2}" type="presParOf" srcId="{BBC5639A-60E9-43C5-9862-A55B51EE5054}" destId="{57453C9D-EA52-4851-A15C-50E0A3B5DA99}" srcOrd="0" destOrd="0" presId="urn:microsoft.com/office/officeart/2018/2/layout/IconVerticalSolidList"/>
    <dgm:cxn modelId="{FDBDBCF1-9B7C-4D23-86A3-5B6D09A65B46}" type="presParOf" srcId="{57453C9D-EA52-4851-A15C-50E0A3B5DA99}" destId="{3E1AE63A-7520-43B5-8B1D-4FF69159F364}" srcOrd="0" destOrd="0" presId="urn:microsoft.com/office/officeart/2018/2/layout/IconVerticalSolidList"/>
    <dgm:cxn modelId="{54020041-8FBD-4918-859C-C1A9FA036975}" type="presParOf" srcId="{57453C9D-EA52-4851-A15C-50E0A3B5DA99}" destId="{071974A2-D36D-4C58-A12A-FD741D75CC98}" srcOrd="1" destOrd="0" presId="urn:microsoft.com/office/officeart/2018/2/layout/IconVerticalSolidList"/>
    <dgm:cxn modelId="{4FD63A90-DAFD-4E40-94A3-68310B9C1B04}" type="presParOf" srcId="{57453C9D-EA52-4851-A15C-50E0A3B5DA99}" destId="{1C368528-C49B-4B48-B152-1F00AE93806F}" srcOrd="2" destOrd="0" presId="urn:microsoft.com/office/officeart/2018/2/layout/IconVerticalSolidList"/>
    <dgm:cxn modelId="{8CAC360D-63B3-4C7F-B806-29CBC4DFC84F}" type="presParOf" srcId="{57453C9D-EA52-4851-A15C-50E0A3B5DA99}" destId="{A713CAAB-59B2-4084-81E9-67622244162B}" srcOrd="3" destOrd="0" presId="urn:microsoft.com/office/officeart/2018/2/layout/IconVerticalSolidList"/>
    <dgm:cxn modelId="{B754429E-4C52-42B8-B7E5-0354C85C7F07}" type="presParOf" srcId="{BBC5639A-60E9-43C5-9862-A55B51EE5054}" destId="{A3E4A950-17DE-4E64-ADA1-810207F1B3A3}" srcOrd="1" destOrd="0" presId="urn:microsoft.com/office/officeart/2018/2/layout/IconVerticalSolidList"/>
    <dgm:cxn modelId="{2041A62E-6770-45D7-AA7D-E488625B1A7A}" type="presParOf" srcId="{BBC5639A-60E9-43C5-9862-A55B51EE5054}" destId="{3899DA48-B883-4E7F-8B9E-3274E3A6ED8F}" srcOrd="2" destOrd="0" presId="urn:microsoft.com/office/officeart/2018/2/layout/IconVerticalSolidList"/>
    <dgm:cxn modelId="{73476C25-A48F-4E52-B710-57972D5B0923}" type="presParOf" srcId="{3899DA48-B883-4E7F-8B9E-3274E3A6ED8F}" destId="{03B60871-125E-49A0-AC21-F7B5DB8A7060}" srcOrd="0" destOrd="0" presId="urn:microsoft.com/office/officeart/2018/2/layout/IconVerticalSolidList"/>
    <dgm:cxn modelId="{1759B76C-674F-42A2-A9AF-46791337380C}" type="presParOf" srcId="{3899DA48-B883-4E7F-8B9E-3274E3A6ED8F}" destId="{0FD44A79-C77D-4E2C-B9A0-87800488254E}" srcOrd="1" destOrd="0" presId="urn:microsoft.com/office/officeart/2018/2/layout/IconVerticalSolidList"/>
    <dgm:cxn modelId="{7C9961E8-5BB8-4380-B205-C452C93BB578}" type="presParOf" srcId="{3899DA48-B883-4E7F-8B9E-3274E3A6ED8F}" destId="{9964B8DA-34D2-43B2-8F17-505C1B3A779F}" srcOrd="2" destOrd="0" presId="urn:microsoft.com/office/officeart/2018/2/layout/IconVerticalSolidList"/>
    <dgm:cxn modelId="{C4BC087A-BF26-424C-854C-9278D46BC232}" type="presParOf" srcId="{3899DA48-B883-4E7F-8B9E-3274E3A6ED8F}" destId="{0A196ACC-132F-4A6A-A6DB-29F841036481}" srcOrd="3" destOrd="0" presId="urn:microsoft.com/office/officeart/2018/2/layout/IconVerticalSolidList"/>
    <dgm:cxn modelId="{0695D140-8BEA-42C4-83B7-382E30B94727}" type="presParOf" srcId="{3899DA48-B883-4E7F-8B9E-3274E3A6ED8F}" destId="{3B46DA9A-78A7-406C-9EFC-7F09F8E372EF}" srcOrd="4" destOrd="0" presId="urn:microsoft.com/office/officeart/2018/2/layout/IconVerticalSolidList"/>
    <dgm:cxn modelId="{4C6A9743-C0A9-466F-BDEC-068869255F99}" type="presParOf" srcId="{BBC5639A-60E9-43C5-9862-A55B51EE5054}" destId="{73A56099-7225-41B0-859A-9F5FD215BF48}" srcOrd="3" destOrd="0" presId="urn:microsoft.com/office/officeart/2018/2/layout/IconVerticalSolidList"/>
    <dgm:cxn modelId="{49633BC9-6FDA-46DD-B926-CBE6C1FECC89}" type="presParOf" srcId="{BBC5639A-60E9-43C5-9862-A55B51EE5054}" destId="{260E0912-55A0-45AC-B0D3-CF5BB01E63C5}" srcOrd="4" destOrd="0" presId="urn:microsoft.com/office/officeart/2018/2/layout/IconVerticalSolidList"/>
    <dgm:cxn modelId="{D8552167-6B4B-47C2-AA08-AFF18D81A605}" type="presParOf" srcId="{260E0912-55A0-45AC-B0D3-CF5BB01E63C5}" destId="{2C321675-EC4E-4F46-B5ED-082FD1CA7812}" srcOrd="0" destOrd="0" presId="urn:microsoft.com/office/officeart/2018/2/layout/IconVerticalSolidList"/>
    <dgm:cxn modelId="{8F3DF96B-62BF-4136-80F6-0BFCB0D67A6E}" type="presParOf" srcId="{260E0912-55A0-45AC-B0D3-CF5BB01E63C5}" destId="{A5ED7391-4764-4D07-8F18-9E4E942DF9A3}" srcOrd="1" destOrd="0" presId="urn:microsoft.com/office/officeart/2018/2/layout/IconVerticalSolidList"/>
    <dgm:cxn modelId="{BF71A043-CD2A-43FD-8011-B06C024C96F3}" type="presParOf" srcId="{260E0912-55A0-45AC-B0D3-CF5BB01E63C5}" destId="{F2A963FA-A40E-4BC8-97B9-DC2412520C67}" srcOrd="2" destOrd="0" presId="urn:microsoft.com/office/officeart/2018/2/layout/IconVerticalSolidList"/>
    <dgm:cxn modelId="{C8D52DEC-B77B-4D77-BACB-4460E0288545}" type="presParOf" srcId="{260E0912-55A0-45AC-B0D3-CF5BB01E63C5}" destId="{26D1EF0C-0E78-4126-997E-E3B1F8964152}" srcOrd="3" destOrd="0" presId="urn:microsoft.com/office/officeart/2018/2/layout/IconVerticalSolidList"/>
    <dgm:cxn modelId="{796F8F98-A8F4-4F6F-9DE5-E28EDB77CADC}" type="presParOf" srcId="{260E0912-55A0-45AC-B0D3-CF5BB01E63C5}" destId="{E9389B4A-D0E3-4E24-8072-2206DC0604D7}" srcOrd="4" destOrd="0" presId="urn:microsoft.com/office/officeart/2018/2/layout/IconVerticalSolidList"/>
    <dgm:cxn modelId="{D6A3A387-B6EC-49E2-BB62-E70C322A81F2}" type="presParOf" srcId="{BBC5639A-60E9-43C5-9862-A55B51EE5054}" destId="{AE01BC47-FC24-4C6B-A9C7-E5EB5C7C5C78}" srcOrd="5" destOrd="0" presId="urn:microsoft.com/office/officeart/2018/2/layout/IconVerticalSolidList"/>
    <dgm:cxn modelId="{6C5DA595-9B30-46EE-92CE-343EE48D0155}" type="presParOf" srcId="{BBC5639A-60E9-43C5-9862-A55B51EE5054}" destId="{16CECBB1-7891-427D-97AA-03C3FF14A1B4}" srcOrd="6" destOrd="0" presId="urn:microsoft.com/office/officeart/2018/2/layout/IconVerticalSolidList"/>
    <dgm:cxn modelId="{B2FC1ED4-2847-4AA2-A134-55C3F88CAB03}" type="presParOf" srcId="{16CECBB1-7891-427D-97AA-03C3FF14A1B4}" destId="{D65C4DAC-09B0-487F-8327-8E1D3F89C917}" srcOrd="0" destOrd="0" presId="urn:microsoft.com/office/officeart/2018/2/layout/IconVerticalSolidList"/>
    <dgm:cxn modelId="{660E51D2-6545-4681-8672-D4C850C7F130}" type="presParOf" srcId="{16CECBB1-7891-427D-97AA-03C3FF14A1B4}" destId="{75E4FFF7-C9EE-4703-9076-CEEF585D3B08}" srcOrd="1" destOrd="0" presId="urn:microsoft.com/office/officeart/2018/2/layout/IconVerticalSolidList"/>
    <dgm:cxn modelId="{35359EA5-D5FC-4FFF-82BB-F86B705361A9}" type="presParOf" srcId="{16CECBB1-7891-427D-97AA-03C3FF14A1B4}" destId="{7DAFF117-D833-4074-BE96-FC2FC8D911F8}" srcOrd="2" destOrd="0" presId="urn:microsoft.com/office/officeart/2018/2/layout/IconVerticalSolidList"/>
    <dgm:cxn modelId="{708270F5-3E70-4711-B3FC-519BA7E506D2}" type="presParOf" srcId="{16CECBB1-7891-427D-97AA-03C3FF14A1B4}" destId="{FFD4F3E4-E388-4120-A2CD-03285686CB8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31E4BE4-F600-4BBA-AF76-64BEE3B5F24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EF6EA4C8-69B4-4913-A56B-69568317A3B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ambria"/>
              <a:ea typeface="Cambria"/>
              <a:cs typeface="Aparajita"/>
            </a:rPr>
            <a:t>Analyze the Canadian sales dataset and observes fluctuations on basis of various parameters</a:t>
          </a:r>
          <a:endParaRPr lang="en-US" sz="3000">
            <a:solidFill>
              <a:srgbClr val="010000"/>
            </a:solidFill>
            <a:latin typeface="Cambria"/>
            <a:ea typeface="Cambria"/>
            <a:cs typeface="Aparajita"/>
          </a:endParaRPr>
        </a:p>
      </dgm:t>
    </dgm:pt>
    <dgm:pt modelId="{A6BB8129-D74F-4DDC-86C5-63FE0A24FCB8}" type="parTrans" cxnId="{CB6FA844-D5DC-43BE-86D8-12D3C2444B48}">
      <dgm:prSet/>
      <dgm:spPr/>
      <dgm:t>
        <a:bodyPr/>
        <a:lstStyle/>
        <a:p>
          <a:endParaRPr lang="en-US"/>
        </a:p>
      </dgm:t>
    </dgm:pt>
    <dgm:pt modelId="{A83437C8-8177-444B-ADEE-15143BEB568E}" type="sibTrans" cxnId="{CB6FA844-D5DC-43BE-86D8-12D3C2444B48}">
      <dgm:prSet/>
      <dgm:spPr/>
      <dgm:t>
        <a:bodyPr/>
        <a:lstStyle/>
        <a:p>
          <a:endParaRPr lang="en-US"/>
        </a:p>
      </dgm:t>
    </dgm:pt>
    <dgm:pt modelId="{78B278AC-1F87-4D52-A48E-1CD0F1EDA57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ambria"/>
              <a:ea typeface="Cambria"/>
              <a:cs typeface="Aparajita"/>
            </a:rPr>
            <a:t>Selection of parameters and KPI to observe the business fluctuations</a:t>
          </a:r>
        </a:p>
      </dgm:t>
    </dgm:pt>
    <dgm:pt modelId="{6F165C2A-DEB8-426F-B3EA-859DCCB29A5F}" type="parTrans" cxnId="{022A11FB-71B1-48FC-BF45-212BF532095D}">
      <dgm:prSet/>
      <dgm:spPr/>
      <dgm:t>
        <a:bodyPr/>
        <a:lstStyle/>
        <a:p>
          <a:endParaRPr lang="en-US"/>
        </a:p>
      </dgm:t>
    </dgm:pt>
    <dgm:pt modelId="{365A3799-F0E5-403B-B0F9-390FBEFDE9F3}" type="sibTrans" cxnId="{022A11FB-71B1-48FC-BF45-212BF532095D}">
      <dgm:prSet/>
      <dgm:spPr/>
      <dgm:t>
        <a:bodyPr/>
        <a:lstStyle/>
        <a:p>
          <a:endParaRPr lang="en-US"/>
        </a:p>
      </dgm:t>
    </dgm:pt>
    <dgm:pt modelId="{87D0FF45-EA0C-46E5-B7B8-7EB20B7A54C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ambria"/>
              <a:ea typeface="Cambria"/>
              <a:cs typeface="Aparajita"/>
            </a:rPr>
            <a:t>Perform cost-benefit and swot analysis in order to analyze the business context</a:t>
          </a:r>
        </a:p>
      </dgm:t>
    </dgm:pt>
    <dgm:pt modelId="{709E66D5-FA8F-42D0-A487-B736A81F31B8}" type="parTrans" cxnId="{57526259-1179-4961-ABDE-35BFA75E9745}">
      <dgm:prSet/>
      <dgm:spPr/>
      <dgm:t>
        <a:bodyPr/>
        <a:lstStyle/>
        <a:p>
          <a:endParaRPr lang="en-US"/>
        </a:p>
      </dgm:t>
    </dgm:pt>
    <dgm:pt modelId="{2A38B625-674D-4B29-968E-CFD119E55CFB}" type="sibTrans" cxnId="{57526259-1179-4961-ABDE-35BFA75E9745}">
      <dgm:prSet/>
      <dgm:spPr/>
      <dgm:t>
        <a:bodyPr/>
        <a:lstStyle/>
        <a:p>
          <a:endParaRPr lang="en-US"/>
        </a:p>
      </dgm:t>
    </dgm:pt>
    <dgm:pt modelId="{914052FA-1246-4AB4-A347-76A4CF53D6F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ambria"/>
              <a:ea typeface="Cambria"/>
              <a:cs typeface="Aparajita"/>
            </a:rPr>
            <a:t>Buiding dash-board and Pivot table to visualize the inferencing provided by the dataset</a:t>
          </a:r>
        </a:p>
      </dgm:t>
    </dgm:pt>
    <dgm:pt modelId="{E51D92E4-29F5-49A5-9802-56F98A71D6B3}" type="parTrans" cxnId="{4420FC1D-7208-41BD-B343-99EFE767659F}">
      <dgm:prSet/>
      <dgm:spPr/>
      <dgm:t>
        <a:bodyPr/>
        <a:lstStyle/>
        <a:p>
          <a:endParaRPr lang="en-US"/>
        </a:p>
      </dgm:t>
    </dgm:pt>
    <dgm:pt modelId="{8D98FA4D-CAFA-4C0C-8847-1725C3F22FB5}" type="sibTrans" cxnId="{4420FC1D-7208-41BD-B343-99EFE767659F}">
      <dgm:prSet/>
      <dgm:spPr/>
      <dgm:t>
        <a:bodyPr/>
        <a:lstStyle/>
        <a:p>
          <a:endParaRPr lang="en-US"/>
        </a:p>
      </dgm:t>
    </dgm:pt>
    <dgm:pt modelId="{7B6F3E0B-783A-45BA-8EA6-45288342E53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ambria"/>
              <a:ea typeface="Cambria"/>
              <a:cs typeface="Aparajita"/>
            </a:rPr>
            <a:t>Provide recommendation and decision-making interface on the basis of analysis</a:t>
          </a:r>
        </a:p>
      </dgm:t>
    </dgm:pt>
    <dgm:pt modelId="{66EF743E-17AA-4570-9215-1FD7DB940136}" type="parTrans" cxnId="{EBAF3094-4DD3-4B95-A7C8-A4371320AFE9}">
      <dgm:prSet/>
      <dgm:spPr/>
      <dgm:t>
        <a:bodyPr/>
        <a:lstStyle/>
        <a:p>
          <a:endParaRPr lang="en-US"/>
        </a:p>
      </dgm:t>
    </dgm:pt>
    <dgm:pt modelId="{D7D58088-D332-4851-B628-9A4D3FB69571}" type="sibTrans" cxnId="{EBAF3094-4DD3-4B95-A7C8-A4371320AFE9}">
      <dgm:prSet/>
      <dgm:spPr/>
      <dgm:t>
        <a:bodyPr/>
        <a:lstStyle/>
        <a:p>
          <a:endParaRPr lang="en-US"/>
        </a:p>
      </dgm:t>
    </dgm:pt>
    <dgm:pt modelId="{B1F42513-9CA1-47B5-ACAC-7A90E262D298}" type="pres">
      <dgm:prSet presAssocID="{631E4BE4-F600-4BBA-AF76-64BEE3B5F247}" presName="root" presStyleCnt="0">
        <dgm:presLayoutVars>
          <dgm:dir/>
          <dgm:resizeHandles val="exact"/>
        </dgm:presLayoutVars>
      </dgm:prSet>
      <dgm:spPr/>
    </dgm:pt>
    <dgm:pt modelId="{450A91D2-2FAB-450E-A5A6-B9D0D56EB4C9}" type="pres">
      <dgm:prSet presAssocID="{EF6EA4C8-69B4-4913-A56B-69568317A3B0}" presName="compNode" presStyleCnt="0"/>
      <dgm:spPr/>
    </dgm:pt>
    <dgm:pt modelId="{C899D4D6-3287-4424-AA55-BDAD7370FCC7}" type="pres">
      <dgm:prSet presAssocID="{EF6EA4C8-69B4-4913-A56B-69568317A3B0}" presName="bgRect" presStyleLbl="bgShp" presStyleIdx="0" presStyleCnt="5"/>
      <dgm:spPr/>
    </dgm:pt>
    <dgm:pt modelId="{987A68E9-5607-46D0-9A91-8A5761EA06AB}" type="pres">
      <dgm:prSet presAssocID="{EF6EA4C8-69B4-4913-A56B-69568317A3B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5CAB3273-BC54-4786-ADDD-FFFB8854D182}" type="pres">
      <dgm:prSet presAssocID="{EF6EA4C8-69B4-4913-A56B-69568317A3B0}" presName="spaceRect" presStyleCnt="0"/>
      <dgm:spPr/>
    </dgm:pt>
    <dgm:pt modelId="{200D1EB9-662E-4ACC-98EC-86CE9BC490A7}" type="pres">
      <dgm:prSet presAssocID="{EF6EA4C8-69B4-4913-A56B-69568317A3B0}" presName="parTx" presStyleLbl="revTx" presStyleIdx="0" presStyleCnt="5">
        <dgm:presLayoutVars>
          <dgm:chMax val="0"/>
          <dgm:chPref val="0"/>
        </dgm:presLayoutVars>
      </dgm:prSet>
      <dgm:spPr/>
    </dgm:pt>
    <dgm:pt modelId="{2E6B5868-244C-4949-BF93-1759D35B8EDC}" type="pres">
      <dgm:prSet presAssocID="{A83437C8-8177-444B-ADEE-15143BEB568E}" presName="sibTrans" presStyleCnt="0"/>
      <dgm:spPr/>
    </dgm:pt>
    <dgm:pt modelId="{19194D6E-23A1-4C98-8CFB-C6066E695B4B}" type="pres">
      <dgm:prSet presAssocID="{78B278AC-1F87-4D52-A48E-1CD0F1EDA57E}" presName="compNode" presStyleCnt="0"/>
      <dgm:spPr/>
    </dgm:pt>
    <dgm:pt modelId="{B01A6DA7-E896-4F2A-8906-0001E445E43D}" type="pres">
      <dgm:prSet presAssocID="{78B278AC-1F87-4D52-A48E-1CD0F1EDA57E}" presName="bgRect" presStyleLbl="bgShp" presStyleIdx="1" presStyleCnt="5"/>
      <dgm:spPr/>
    </dgm:pt>
    <dgm:pt modelId="{71DB59D8-900C-4097-98FF-E57CFA6D6916}" type="pres">
      <dgm:prSet presAssocID="{78B278AC-1F87-4D52-A48E-1CD0F1EDA57E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Upward Trend"/>
        </a:ext>
      </dgm:extLst>
    </dgm:pt>
    <dgm:pt modelId="{34CA4F2A-F8B8-4F95-8A8D-0DC5B2740289}" type="pres">
      <dgm:prSet presAssocID="{78B278AC-1F87-4D52-A48E-1CD0F1EDA57E}" presName="spaceRect" presStyleCnt="0"/>
      <dgm:spPr/>
    </dgm:pt>
    <dgm:pt modelId="{D60724B5-35B8-4084-B9ED-CA521E017640}" type="pres">
      <dgm:prSet presAssocID="{78B278AC-1F87-4D52-A48E-1CD0F1EDA57E}" presName="parTx" presStyleLbl="revTx" presStyleIdx="1" presStyleCnt="5">
        <dgm:presLayoutVars>
          <dgm:chMax val="0"/>
          <dgm:chPref val="0"/>
        </dgm:presLayoutVars>
      </dgm:prSet>
      <dgm:spPr/>
    </dgm:pt>
    <dgm:pt modelId="{29CE139B-1973-4913-87F6-70CEE0BAA47E}" type="pres">
      <dgm:prSet presAssocID="{365A3799-F0E5-403B-B0F9-390FBEFDE9F3}" presName="sibTrans" presStyleCnt="0"/>
      <dgm:spPr/>
    </dgm:pt>
    <dgm:pt modelId="{4B37AEFB-0437-4FF6-96D1-E4702DA6111C}" type="pres">
      <dgm:prSet presAssocID="{87D0FF45-EA0C-46E5-B7B8-7EB20B7A54C9}" presName="compNode" presStyleCnt="0"/>
      <dgm:spPr/>
    </dgm:pt>
    <dgm:pt modelId="{A6D8E7BE-5C4D-4FD0-BDCB-01C1D81D81F2}" type="pres">
      <dgm:prSet presAssocID="{87D0FF45-EA0C-46E5-B7B8-7EB20B7A54C9}" presName="bgRect" presStyleLbl="bgShp" presStyleIdx="2" presStyleCnt="5"/>
      <dgm:spPr/>
    </dgm:pt>
    <dgm:pt modelId="{937690B3-96C6-46C6-98DC-C01A2A9DB59E}" type="pres">
      <dgm:prSet presAssocID="{87D0FF45-EA0C-46E5-B7B8-7EB20B7A54C9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85B9DDEE-0CF1-4259-8661-75624B6B1226}" type="pres">
      <dgm:prSet presAssocID="{87D0FF45-EA0C-46E5-B7B8-7EB20B7A54C9}" presName="spaceRect" presStyleCnt="0"/>
      <dgm:spPr/>
    </dgm:pt>
    <dgm:pt modelId="{9BB534B7-B9E0-4C4C-A57C-4EFE2DD53223}" type="pres">
      <dgm:prSet presAssocID="{87D0FF45-EA0C-46E5-B7B8-7EB20B7A54C9}" presName="parTx" presStyleLbl="revTx" presStyleIdx="2" presStyleCnt="5">
        <dgm:presLayoutVars>
          <dgm:chMax val="0"/>
          <dgm:chPref val="0"/>
        </dgm:presLayoutVars>
      </dgm:prSet>
      <dgm:spPr/>
    </dgm:pt>
    <dgm:pt modelId="{3E630445-1834-492D-BB52-92AC1B538C01}" type="pres">
      <dgm:prSet presAssocID="{2A38B625-674D-4B29-968E-CFD119E55CFB}" presName="sibTrans" presStyleCnt="0"/>
      <dgm:spPr/>
    </dgm:pt>
    <dgm:pt modelId="{AB413B67-895F-46E1-BF8C-8E2256A211FC}" type="pres">
      <dgm:prSet presAssocID="{914052FA-1246-4AB4-A347-76A4CF53D6F1}" presName="compNode" presStyleCnt="0"/>
      <dgm:spPr/>
    </dgm:pt>
    <dgm:pt modelId="{2350A7E8-C1DA-43EF-9E7C-67FCB4B52D32}" type="pres">
      <dgm:prSet presAssocID="{914052FA-1246-4AB4-A347-76A4CF53D6F1}" presName="bgRect" presStyleLbl="bgShp" presStyleIdx="3" presStyleCnt="5"/>
      <dgm:spPr/>
    </dgm:pt>
    <dgm:pt modelId="{EE51F303-70B5-48B4-8842-C40CF710C186}" type="pres">
      <dgm:prSet presAssocID="{914052FA-1246-4AB4-A347-76A4CF53D6F1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5827DAD6-13A7-4F18-BE63-B02AFF6E3B63}" type="pres">
      <dgm:prSet presAssocID="{914052FA-1246-4AB4-A347-76A4CF53D6F1}" presName="spaceRect" presStyleCnt="0"/>
      <dgm:spPr/>
    </dgm:pt>
    <dgm:pt modelId="{5102BA4D-66C3-4908-9AB8-B09409C037D0}" type="pres">
      <dgm:prSet presAssocID="{914052FA-1246-4AB4-A347-76A4CF53D6F1}" presName="parTx" presStyleLbl="revTx" presStyleIdx="3" presStyleCnt="5">
        <dgm:presLayoutVars>
          <dgm:chMax val="0"/>
          <dgm:chPref val="0"/>
        </dgm:presLayoutVars>
      </dgm:prSet>
      <dgm:spPr/>
    </dgm:pt>
    <dgm:pt modelId="{F92E8078-A9AD-479C-9423-8FA1854A903E}" type="pres">
      <dgm:prSet presAssocID="{8D98FA4D-CAFA-4C0C-8847-1725C3F22FB5}" presName="sibTrans" presStyleCnt="0"/>
      <dgm:spPr/>
    </dgm:pt>
    <dgm:pt modelId="{2BF174B5-B2B8-4959-81B7-2131F85F4EF3}" type="pres">
      <dgm:prSet presAssocID="{7B6F3E0B-783A-45BA-8EA6-45288342E532}" presName="compNode" presStyleCnt="0"/>
      <dgm:spPr/>
    </dgm:pt>
    <dgm:pt modelId="{971F1AC8-82D1-41E0-9684-D73341F7AD44}" type="pres">
      <dgm:prSet presAssocID="{7B6F3E0B-783A-45BA-8EA6-45288342E532}" presName="bgRect" presStyleLbl="bgShp" presStyleIdx="4" presStyleCnt="5"/>
      <dgm:spPr/>
    </dgm:pt>
    <dgm:pt modelId="{5AAD7E3D-C258-48E4-983E-BA49BC7D2845}" type="pres">
      <dgm:prSet presAssocID="{7B6F3E0B-783A-45BA-8EA6-45288342E532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DB94F632-A71D-402C-91B5-6E336E98D0DB}" type="pres">
      <dgm:prSet presAssocID="{7B6F3E0B-783A-45BA-8EA6-45288342E532}" presName="spaceRect" presStyleCnt="0"/>
      <dgm:spPr/>
    </dgm:pt>
    <dgm:pt modelId="{18CAD5E0-06F5-475E-AD13-D73236A53883}" type="pres">
      <dgm:prSet presAssocID="{7B6F3E0B-783A-45BA-8EA6-45288342E532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A2E86503-7CA0-448C-ABC7-B91387F65BC4}" type="presOf" srcId="{7B6F3E0B-783A-45BA-8EA6-45288342E532}" destId="{18CAD5E0-06F5-475E-AD13-D73236A53883}" srcOrd="0" destOrd="0" presId="urn:microsoft.com/office/officeart/2018/2/layout/IconVerticalSolidList"/>
    <dgm:cxn modelId="{35A98A17-14E0-407C-9EC6-5E114833516B}" type="presOf" srcId="{87D0FF45-EA0C-46E5-B7B8-7EB20B7A54C9}" destId="{9BB534B7-B9E0-4C4C-A57C-4EFE2DD53223}" srcOrd="0" destOrd="0" presId="urn:microsoft.com/office/officeart/2018/2/layout/IconVerticalSolidList"/>
    <dgm:cxn modelId="{4420FC1D-7208-41BD-B343-99EFE767659F}" srcId="{631E4BE4-F600-4BBA-AF76-64BEE3B5F247}" destId="{914052FA-1246-4AB4-A347-76A4CF53D6F1}" srcOrd="3" destOrd="0" parTransId="{E51D92E4-29F5-49A5-9802-56F98A71D6B3}" sibTransId="{8D98FA4D-CAFA-4C0C-8847-1725C3F22FB5}"/>
    <dgm:cxn modelId="{C3A32841-3D59-401D-8629-6CE0DFBAEDCD}" type="presOf" srcId="{78B278AC-1F87-4D52-A48E-1CD0F1EDA57E}" destId="{D60724B5-35B8-4084-B9ED-CA521E017640}" srcOrd="0" destOrd="0" presId="urn:microsoft.com/office/officeart/2018/2/layout/IconVerticalSolidList"/>
    <dgm:cxn modelId="{CB6FA844-D5DC-43BE-86D8-12D3C2444B48}" srcId="{631E4BE4-F600-4BBA-AF76-64BEE3B5F247}" destId="{EF6EA4C8-69B4-4913-A56B-69568317A3B0}" srcOrd="0" destOrd="0" parTransId="{A6BB8129-D74F-4DDC-86C5-63FE0A24FCB8}" sibTransId="{A83437C8-8177-444B-ADEE-15143BEB568E}"/>
    <dgm:cxn modelId="{57526259-1179-4961-ABDE-35BFA75E9745}" srcId="{631E4BE4-F600-4BBA-AF76-64BEE3B5F247}" destId="{87D0FF45-EA0C-46E5-B7B8-7EB20B7A54C9}" srcOrd="2" destOrd="0" parTransId="{709E66D5-FA8F-42D0-A487-B736A81F31B8}" sibTransId="{2A38B625-674D-4B29-968E-CFD119E55CFB}"/>
    <dgm:cxn modelId="{C4BFBD8A-9919-4F52-B409-577B5963D009}" type="presOf" srcId="{631E4BE4-F600-4BBA-AF76-64BEE3B5F247}" destId="{B1F42513-9CA1-47B5-ACAC-7A90E262D298}" srcOrd="0" destOrd="0" presId="urn:microsoft.com/office/officeart/2018/2/layout/IconVerticalSolidList"/>
    <dgm:cxn modelId="{EBAF3094-4DD3-4B95-A7C8-A4371320AFE9}" srcId="{631E4BE4-F600-4BBA-AF76-64BEE3B5F247}" destId="{7B6F3E0B-783A-45BA-8EA6-45288342E532}" srcOrd="4" destOrd="0" parTransId="{66EF743E-17AA-4570-9215-1FD7DB940136}" sibTransId="{D7D58088-D332-4851-B628-9A4D3FB69571}"/>
    <dgm:cxn modelId="{FB3387CB-DF28-4AC3-A84F-DB6E53D0AB15}" type="presOf" srcId="{EF6EA4C8-69B4-4913-A56B-69568317A3B0}" destId="{200D1EB9-662E-4ACC-98EC-86CE9BC490A7}" srcOrd="0" destOrd="0" presId="urn:microsoft.com/office/officeart/2018/2/layout/IconVerticalSolidList"/>
    <dgm:cxn modelId="{35708DD2-1F54-4368-B0EF-FDE5EE692EA9}" type="presOf" srcId="{914052FA-1246-4AB4-A347-76A4CF53D6F1}" destId="{5102BA4D-66C3-4908-9AB8-B09409C037D0}" srcOrd="0" destOrd="0" presId="urn:microsoft.com/office/officeart/2018/2/layout/IconVerticalSolidList"/>
    <dgm:cxn modelId="{022A11FB-71B1-48FC-BF45-212BF532095D}" srcId="{631E4BE4-F600-4BBA-AF76-64BEE3B5F247}" destId="{78B278AC-1F87-4D52-A48E-1CD0F1EDA57E}" srcOrd="1" destOrd="0" parTransId="{6F165C2A-DEB8-426F-B3EA-859DCCB29A5F}" sibTransId="{365A3799-F0E5-403B-B0F9-390FBEFDE9F3}"/>
    <dgm:cxn modelId="{B0430D73-631F-46F6-9628-6832192BDF29}" type="presParOf" srcId="{B1F42513-9CA1-47B5-ACAC-7A90E262D298}" destId="{450A91D2-2FAB-450E-A5A6-B9D0D56EB4C9}" srcOrd="0" destOrd="0" presId="urn:microsoft.com/office/officeart/2018/2/layout/IconVerticalSolidList"/>
    <dgm:cxn modelId="{66FEC3FC-C2BF-43BD-A7E3-5EDEC6E8E2ED}" type="presParOf" srcId="{450A91D2-2FAB-450E-A5A6-B9D0D56EB4C9}" destId="{C899D4D6-3287-4424-AA55-BDAD7370FCC7}" srcOrd="0" destOrd="0" presId="urn:microsoft.com/office/officeart/2018/2/layout/IconVerticalSolidList"/>
    <dgm:cxn modelId="{F097B75E-4ACE-4230-95FE-3471055703E9}" type="presParOf" srcId="{450A91D2-2FAB-450E-A5A6-B9D0D56EB4C9}" destId="{987A68E9-5607-46D0-9A91-8A5761EA06AB}" srcOrd="1" destOrd="0" presId="urn:microsoft.com/office/officeart/2018/2/layout/IconVerticalSolidList"/>
    <dgm:cxn modelId="{583629DF-BBB4-4F79-A9C7-88653F05F5F7}" type="presParOf" srcId="{450A91D2-2FAB-450E-A5A6-B9D0D56EB4C9}" destId="{5CAB3273-BC54-4786-ADDD-FFFB8854D182}" srcOrd="2" destOrd="0" presId="urn:microsoft.com/office/officeart/2018/2/layout/IconVerticalSolidList"/>
    <dgm:cxn modelId="{D4EB2459-B9D4-416E-926B-8699A9087D74}" type="presParOf" srcId="{450A91D2-2FAB-450E-A5A6-B9D0D56EB4C9}" destId="{200D1EB9-662E-4ACC-98EC-86CE9BC490A7}" srcOrd="3" destOrd="0" presId="urn:microsoft.com/office/officeart/2018/2/layout/IconVerticalSolidList"/>
    <dgm:cxn modelId="{295E4C32-C45A-4B97-BD42-022511A31245}" type="presParOf" srcId="{B1F42513-9CA1-47B5-ACAC-7A90E262D298}" destId="{2E6B5868-244C-4949-BF93-1759D35B8EDC}" srcOrd="1" destOrd="0" presId="urn:microsoft.com/office/officeart/2018/2/layout/IconVerticalSolidList"/>
    <dgm:cxn modelId="{4BBC624A-D3E7-4574-872E-CCB91AC693EB}" type="presParOf" srcId="{B1F42513-9CA1-47B5-ACAC-7A90E262D298}" destId="{19194D6E-23A1-4C98-8CFB-C6066E695B4B}" srcOrd="2" destOrd="0" presId="urn:microsoft.com/office/officeart/2018/2/layout/IconVerticalSolidList"/>
    <dgm:cxn modelId="{BB7F2F1B-4B29-460A-AEFD-73B139662977}" type="presParOf" srcId="{19194D6E-23A1-4C98-8CFB-C6066E695B4B}" destId="{B01A6DA7-E896-4F2A-8906-0001E445E43D}" srcOrd="0" destOrd="0" presId="urn:microsoft.com/office/officeart/2018/2/layout/IconVerticalSolidList"/>
    <dgm:cxn modelId="{3C6A616C-9137-4E35-8531-7E2C94DF6482}" type="presParOf" srcId="{19194D6E-23A1-4C98-8CFB-C6066E695B4B}" destId="{71DB59D8-900C-4097-98FF-E57CFA6D6916}" srcOrd="1" destOrd="0" presId="urn:microsoft.com/office/officeart/2018/2/layout/IconVerticalSolidList"/>
    <dgm:cxn modelId="{E6DAC209-1C6F-491C-BEF8-2C2BBF267548}" type="presParOf" srcId="{19194D6E-23A1-4C98-8CFB-C6066E695B4B}" destId="{34CA4F2A-F8B8-4F95-8A8D-0DC5B2740289}" srcOrd="2" destOrd="0" presId="urn:microsoft.com/office/officeart/2018/2/layout/IconVerticalSolidList"/>
    <dgm:cxn modelId="{CD22C8C5-5C7F-452C-A898-998872B75EE1}" type="presParOf" srcId="{19194D6E-23A1-4C98-8CFB-C6066E695B4B}" destId="{D60724B5-35B8-4084-B9ED-CA521E017640}" srcOrd="3" destOrd="0" presId="urn:microsoft.com/office/officeart/2018/2/layout/IconVerticalSolidList"/>
    <dgm:cxn modelId="{3648A8F2-1C06-4545-9234-C065ADE702A5}" type="presParOf" srcId="{B1F42513-9CA1-47B5-ACAC-7A90E262D298}" destId="{29CE139B-1973-4913-87F6-70CEE0BAA47E}" srcOrd="3" destOrd="0" presId="urn:microsoft.com/office/officeart/2018/2/layout/IconVerticalSolidList"/>
    <dgm:cxn modelId="{5628113E-1B8E-4521-8782-DE9DEB9C3402}" type="presParOf" srcId="{B1F42513-9CA1-47B5-ACAC-7A90E262D298}" destId="{4B37AEFB-0437-4FF6-96D1-E4702DA6111C}" srcOrd="4" destOrd="0" presId="urn:microsoft.com/office/officeart/2018/2/layout/IconVerticalSolidList"/>
    <dgm:cxn modelId="{2FF6656B-72EB-479A-9754-44434B9F6F8B}" type="presParOf" srcId="{4B37AEFB-0437-4FF6-96D1-E4702DA6111C}" destId="{A6D8E7BE-5C4D-4FD0-BDCB-01C1D81D81F2}" srcOrd="0" destOrd="0" presId="urn:microsoft.com/office/officeart/2018/2/layout/IconVerticalSolidList"/>
    <dgm:cxn modelId="{E3BDFD52-982D-4704-BFC5-8962A87241A3}" type="presParOf" srcId="{4B37AEFB-0437-4FF6-96D1-E4702DA6111C}" destId="{937690B3-96C6-46C6-98DC-C01A2A9DB59E}" srcOrd="1" destOrd="0" presId="urn:microsoft.com/office/officeart/2018/2/layout/IconVerticalSolidList"/>
    <dgm:cxn modelId="{E8805E3C-78C5-4E6A-A940-71276E4EBA9C}" type="presParOf" srcId="{4B37AEFB-0437-4FF6-96D1-E4702DA6111C}" destId="{85B9DDEE-0CF1-4259-8661-75624B6B1226}" srcOrd="2" destOrd="0" presId="urn:microsoft.com/office/officeart/2018/2/layout/IconVerticalSolidList"/>
    <dgm:cxn modelId="{B9F488F7-021F-4F70-A6DE-0C5B58FB742B}" type="presParOf" srcId="{4B37AEFB-0437-4FF6-96D1-E4702DA6111C}" destId="{9BB534B7-B9E0-4C4C-A57C-4EFE2DD53223}" srcOrd="3" destOrd="0" presId="urn:microsoft.com/office/officeart/2018/2/layout/IconVerticalSolidList"/>
    <dgm:cxn modelId="{941A6417-9480-4E73-9E33-9CC8B1038885}" type="presParOf" srcId="{B1F42513-9CA1-47B5-ACAC-7A90E262D298}" destId="{3E630445-1834-492D-BB52-92AC1B538C01}" srcOrd="5" destOrd="0" presId="urn:microsoft.com/office/officeart/2018/2/layout/IconVerticalSolidList"/>
    <dgm:cxn modelId="{1D508262-4BE2-4052-8C85-2A7CC54CF605}" type="presParOf" srcId="{B1F42513-9CA1-47B5-ACAC-7A90E262D298}" destId="{AB413B67-895F-46E1-BF8C-8E2256A211FC}" srcOrd="6" destOrd="0" presId="urn:microsoft.com/office/officeart/2018/2/layout/IconVerticalSolidList"/>
    <dgm:cxn modelId="{CF4A366B-C846-4D04-B063-004064537E49}" type="presParOf" srcId="{AB413B67-895F-46E1-BF8C-8E2256A211FC}" destId="{2350A7E8-C1DA-43EF-9E7C-67FCB4B52D32}" srcOrd="0" destOrd="0" presId="urn:microsoft.com/office/officeart/2018/2/layout/IconVerticalSolidList"/>
    <dgm:cxn modelId="{B657492B-CB3F-4540-890F-61B80B87248D}" type="presParOf" srcId="{AB413B67-895F-46E1-BF8C-8E2256A211FC}" destId="{EE51F303-70B5-48B4-8842-C40CF710C186}" srcOrd="1" destOrd="0" presId="urn:microsoft.com/office/officeart/2018/2/layout/IconVerticalSolidList"/>
    <dgm:cxn modelId="{505F1F7C-E074-4031-A9FB-8710C7E91A8A}" type="presParOf" srcId="{AB413B67-895F-46E1-BF8C-8E2256A211FC}" destId="{5827DAD6-13A7-4F18-BE63-B02AFF6E3B63}" srcOrd="2" destOrd="0" presId="urn:microsoft.com/office/officeart/2018/2/layout/IconVerticalSolidList"/>
    <dgm:cxn modelId="{6A9FF67F-D94D-46DC-895D-FA959B55D00F}" type="presParOf" srcId="{AB413B67-895F-46E1-BF8C-8E2256A211FC}" destId="{5102BA4D-66C3-4908-9AB8-B09409C037D0}" srcOrd="3" destOrd="0" presId="urn:microsoft.com/office/officeart/2018/2/layout/IconVerticalSolidList"/>
    <dgm:cxn modelId="{D4C53A74-BD01-49B1-BA82-5207FBC11613}" type="presParOf" srcId="{B1F42513-9CA1-47B5-ACAC-7A90E262D298}" destId="{F92E8078-A9AD-479C-9423-8FA1854A903E}" srcOrd="7" destOrd="0" presId="urn:microsoft.com/office/officeart/2018/2/layout/IconVerticalSolidList"/>
    <dgm:cxn modelId="{A17683C1-F140-42AF-98C8-3E9585F234A3}" type="presParOf" srcId="{B1F42513-9CA1-47B5-ACAC-7A90E262D298}" destId="{2BF174B5-B2B8-4959-81B7-2131F85F4EF3}" srcOrd="8" destOrd="0" presId="urn:microsoft.com/office/officeart/2018/2/layout/IconVerticalSolidList"/>
    <dgm:cxn modelId="{2EC5C2C5-24ED-448E-8439-14C5EFE3BF5C}" type="presParOf" srcId="{2BF174B5-B2B8-4959-81B7-2131F85F4EF3}" destId="{971F1AC8-82D1-41E0-9684-D73341F7AD44}" srcOrd="0" destOrd="0" presId="urn:microsoft.com/office/officeart/2018/2/layout/IconVerticalSolidList"/>
    <dgm:cxn modelId="{978CC627-96EF-49E7-AC22-2D4AA751FF60}" type="presParOf" srcId="{2BF174B5-B2B8-4959-81B7-2131F85F4EF3}" destId="{5AAD7E3D-C258-48E4-983E-BA49BC7D2845}" srcOrd="1" destOrd="0" presId="urn:microsoft.com/office/officeart/2018/2/layout/IconVerticalSolidList"/>
    <dgm:cxn modelId="{B93FE67A-EC77-47AB-BE28-7EA9C71EF568}" type="presParOf" srcId="{2BF174B5-B2B8-4959-81B7-2131F85F4EF3}" destId="{DB94F632-A71D-402C-91B5-6E336E98D0DB}" srcOrd="2" destOrd="0" presId="urn:microsoft.com/office/officeart/2018/2/layout/IconVerticalSolidList"/>
    <dgm:cxn modelId="{D59E31CF-7682-4916-BAC6-27EE98708F32}" type="presParOf" srcId="{2BF174B5-B2B8-4959-81B7-2131F85F4EF3}" destId="{18CAD5E0-06F5-475E-AD13-D73236A5388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ACA5D7E-F2BC-4254-9E16-CD0F8E92ED58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020CC99-E466-4F68-836E-B47A0E0DED73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>
              <a:latin typeface="Cambria"/>
              <a:ea typeface="Cambria"/>
              <a:cs typeface="Calibri Light"/>
            </a:rPr>
            <a:t>Strengths</a:t>
          </a:r>
          <a:endParaRPr lang="en-US" b="1">
            <a:latin typeface="Cambria"/>
            <a:ea typeface="Cambria"/>
          </a:endParaRPr>
        </a:p>
      </dgm:t>
    </dgm:pt>
    <dgm:pt modelId="{A4EA8D5A-7BF2-4EEB-991D-DAA59BD2A03B}" type="parTrans" cxnId="{93CD19DE-6121-4AA7-B02D-6EF8C4179360}">
      <dgm:prSet/>
      <dgm:spPr/>
      <dgm:t>
        <a:bodyPr/>
        <a:lstStyle/>
        <a:p>
          <a:endParaRPr lang="en-US"/>
        </a:p>
      </dgm:t>
    </dgm:pt>
    <dgm:pt modelId="{6BB895F6-8382-4477-B363-DA48294C30D8}" type="sibTrans" cxnId="{93CD19DE-6121-4AA7-B02D-6EF8C4179360}">
      <dgm:prSet/>
      <dgm:spPr/>
      <dgm:t>
        <a:bodyPr/>
        <a:lstStyle/>
        <a:p>
          <a:endParaRPr lang="en-US"/>
        </a:p>
      </dgm:t>
    </dgm:pt>
    <dgm:pt modelId="{CC4BA536-3AEC-43A0-99C5-F1694DBF48A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ambria"/>
              <a:ea typeface="Cambria"/>
              <a:cs typeface="Calibri Light"/>
            </a:rPr>
            <a:t>Consumers </a:t>
          </a:r>
          <a:r>
            <a:rPr lang="en-US" b="1">
              <a:latin typeface="Cambria"/>
              <a:ea typeface="Cambria"/>
              <a:cs typeface="Calibri Light"/>
            </a:rPr>
            <a:t>(</a:t>
          </a:r>
          <a:r>
            <a:rPr lang="en-US" b="1">
              <a:solidFill>
                <a:schemeClr val="accent4"/>
              </a:solidFill>
              <a:latin typeface="Cambria"/>
              <a:ea typeface="Cambria"/>
              <a:cs typeface="Calibri Light"/>
            </a:rPr>
            <a:t>Increasing consumers</a:t>
          </a:r>
          <a:r>
            <a:rPr lang="en-US" b="1">
              <a:latin typeface="Cambria"/>
              <a:ea typeface="Cambria"/>
              <a:cs typeface="Calibri Light"/>
            </a:rPr>
            <a:t>)</a:t>
          </a:r>
        </a:p>
      </dgm:t>
    </dgm:pt>
    <dgm:pt modelId="{0E95E88B-279E-4339-8AB9-46DFB7385199}" type="parTrans" cxnId="{C64E6D16-4038-40CA-8212-A0B5303DB6FC}">
      <dgm:prSet/>
      <dgm:spPr/>
      <dgm:t>
        <a:bodyPr/>
        <a:lstStyle/>
        <a:p>
          <a:endParaRPr lang="en-US"/>
        </a:p>
      </dgm:t>
    </dgm:pt>
    <dgm:pt modelId="{A3CDDA8C-D550-4622-92EE-E41CA0CC4087}" type="sibTrans" cxnId="{C64E6D16-4038-40CA-8212-A0B5303DB6FC}">
      <dgm:prSet/>
      <dgm:spPr/>
      <dgm:t>
        <a:bodyPr/>
        <a:lstStyle/>
        <a:p>
          <a:endParaRPr lang="en-US"/>
        </a:p>
      </dgm:t>
    </dgm:pt>
    <dgm:pt modelId="{3DD08DD6-3B08-46C0-A433-9209FF2BC8F4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>
              <a:latin typeface="Cambria"/>
              <a:ea typeface="Cambria"/>
            </a:rPr>
            <a:t>Weakness</a:t>
          </a:r>
        </a:p>
      </dgm:t>
    </dgm:pt>
    <dgm:pt modelId="{AF949879-F2B6-46F0-B06A-E0A4B3B8810F}" type="parTrans" cxnId="{FC36E951-A218-469B-B43A-AD3B5E130442}">
      <dgm:prSet/>
      <dgm:spPr/>
      <dgm:t>
        <a:bodyPr/>
        <a:lstStyle/>
        <a:p>
          <a:endParaRPr lang="en-US"/>
        </a:p>
      </dgm:t>
    </dgm:pt>
    <dgm:pt modelId="{386BCC63-060A-4E67-A011-AFF7F64B9F73}" type="sibTrans" cxnId="{FC36E951-A218-469B-B43A-AD3B5E130442}">
      <dgm:prSet/>
      <dgm:spPr/>
      <dgm:t>
        <a:bodyPr/>
        <a:lstStyle/>
        <a:p>
          <a:endParaRPr lang="en-US"/>
        </a:p>
      </dgm:t>
    </dgm:pt>
    <dgm:pt modelId="{8828AB95-701A-42BC-8A77-5295F06093D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ambria"/>
              <a:ea typeface="Cambria"/>
              <a:cs typeface="Calibri Light"/>
            </a:rPr>
            <a:t>Category with slow or negative profit</a:t>
          </a:r>
          <a:r>
            <a:rPr lang="en-US" b="1">
              <a:latin typeface="Cambria"/>
              <a:ea typeface="Cambria"/>
              <a:cs typeface="Calibri Light"/>
            </a:rPr>
            <a:t>(</a:t>
          </a:r>
          <a:r>
            <a:rPr lang="en-US" b="1">
              <a:solidFill>
                <a:schemeClr val="accent4"/>
              </a:solidFill>
              <a:latin typeface="Cambria"/>
              <a:ea typeface="Cambria"/>
              <a:cs typeface="Calibri Light"/>
            </a:rPr>
            <a:t>Furniture</a:t>
          </a:r>
          <a:r>
            <a:rPr lang="en-US" b="1">
              <a:latin typeface="Cambria"/>
              <a:ea typeface="Cambria"/>
              <a:cs typeface="Calibri Light"/>
            </a:rPr>
            <a:t>)</a:t>
          </a:r>
        </a:p>
      </dgm:t>
    </dgm:pt>
    <dgm:pt modelId="{080EEBF8-44C6-49AE-9928-40199FA35407}" type="parTrans" cxnId="{020C9639-3120-498F-8740-3FA41FEA2F23}">
      <dgm:prSet/>
      <dgm:spPr/>
      <dgm:t>
        <a:bodyPr/>
        <a:lstStyle/>
        <a:p>
          <a:endParaRPr lang="en-US"/>
        </a:p>
      </dgm:t>
    </dgm:pt>
    <dgm:pt modelId="{4B7D55EF-20DA-4059-AB1D-1B469E9B9624}" type="sibTrans" cxnId="{020C9639-3120-498F-8740-3FA41FEA2F23}">
      <dgm:prSet/>
      <dgm:spPr/>
      <dgm:t>
        <a:bodyPr/>
        <a:lstStyle/>
        <a:p>
          <a:endParaRPr lang="en-US"/>
        </a:p>
      </dgm:t>
    </dgm:pt>
    <dgm:pt modelId="{A7DC99B1-75E4-46A1-99EB-F585A1F20218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>
              <a:latin typeface="Cambria"/>
              <a:ea typeface="Cambria"/>
            </a:rPr>
            <a:t>Opportunities</a:t>
          </a:r>
        </a:p>
      </dgm:t>
    </dgm:pt>
    <dgm:pt modelId="{EFD95AAC-62B2-4D4B-A924-5D8E398C7B51}" type="parTrans" cxnId="{40B12C43-12CD-4814-94E1-C378ED16BCC0}">
      <dgm:prSet/>
      <dgm:spPr/>
      <dgm:t>
        <a:bodyPr/>
        <a:lstStyle/>
        <a:p>
          <a:endParaRPr lang="en-US"/>
        </a:p>
      </dgm:t>
    </dgm:pt>
    <dgm:pt modelId="{A7BF04B6-667B-4D25-BB1B-1A48CC4C48E0}" type="sibTrans" cxnId="{40B12C43-12CD-4814-94E1-C378ED16BCC0}">
      <dgm:prSet/>
      <dgm:spPr/>
      <dgm:t>
        <a:bodyPr/>
        <a:lstStyle/>
        <a:p>
          <a:endParaRPr lang="en-US"/>
        </a:p>
      </dgm:t>
    </dgm:pt>
    <dgm:pt modelId="{5400A2FD-40C0-4CAE-9050-EC602FD2369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ambria"/>
              <a:ea typeface="Cambria"/>
            </a:rPr>
            <a:t>Provincial selection on basis of sales</a:t>
          </a:r>
          <a:r>
            <a:rPr lang="en-US" b="1">
              <a:latin typeface="Cambria"/>
              <a:ea typeface="Cambria"/>
            </a:rPr>
            <a:t>(</a:t>
          </a:r>
          <a:r>
            <a:rPr lang="en-US" b="1">
              <a:solidFill>
                <a:schemeClr val="accent4"/>
              </a:solidFill>
              <a:latin typeface="Cambria"/>
              <a:ea typeface="Cambria"/>
            </a:rPr>
            <a:t>Focus on Technology, Sales in Nuvanut and New foundland</a:t>
          </a:r>
          <a:r>
            <a:rPr lang="en-US" b="1">
              <a:latin typeface="Cambria"/>
              <a:ea typeface="Cambria"/>
            </a:rPr>
            <a:t>) </a:t>
          </a:r>
        </a:p>
      </dgm:t>
    </dgm:pt>
    <dgm:pt modelId="{608604F3-4730-4028-95C7-81A462E84274}" type="parTrans" cxnId="{63C06BB8-204E-455C-90E9-66BE5582AB37}">
      <dgm:prSet/>
      <dgm:spPr/>
      <dgm:t>
        <a:bodyPr/>
        <a:lstStyle/>
        <a:p>
          <a:endParaRPr lang="en-US"/>
        </a:p>
      </dgm:t>
    </dgm:pt>
    <dgm:pt modelId="{871EA665-AB44-4D39-90FE-5037F17B6303}" type="sibTrans" cxnId="{63C06BB8-204E-455C-90E9-66BE5582AB37}">
      <dgm:prSet/>
      <dgm:spPr/>
      <dgm:t>
        <a:bodyPr/>
        <a:lstStyle/>
        <a:p>
          <a:endParaRPr lang="en-US"/>
        </a:p>
      </dgm:t>
    </dgm:pt>
    <dgm:pt modelId="{6772600D-206B-4419-9B81-56D51F4ABAE0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>
              <a:latin typeface="Cambria"/>
              <a:ea typeface="Cambria"/>
            </a:rPr>
            <a:t>Threats</a:t>
          </a:r>
        </a:p>
      </dgm:t>
    </dgm:pt>
    <dgm:pt modelId="{04574C9E-E74D-4AB3-A1F7-80A65FF65A58}" type="parTrans" cxnId="{A3FE264C-734D-497E-A664-4DDB9BDD7364}">
      <dgm:prSet/>
      <dgm:spPr/>
      <dgm:t>
        <a:bodyPr/>
        <a:lstStyle/>
        <a:p>
          <a:endParaRPr lang="en-US"/>
        </a:p>
      </dgm:t>
    </dgm:pt>
    <dgm:pt modelId="{B2793C74-74C5-4C1C-AC99-4669F01537A7}" type="sibTrans" cxnId="{A3FE264C-734D-497E-A664-4DDB9BDD7364}">
      <dgm:prSet/>
      <dgm:spPr/>
      <dgm:t>
        <a:bodyPr/>
        <a:lstStyle/>
        <a:p>
          <a:endParaRPr lang="en-US"/>
        </a:p>
      </dgm:t>
    </dgm:pt>
    <dgm:pt modelId="{3A1F35E2-7512-4491-BFAD-F3670B784B4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ambria"/>
              <a:ea typeface="Cambria"/>
            </a:rPr>
            <a:t>Negative review of products</a:t>
          </a:r>
        </a:p>
      </dgm:t>
    </dgm:pt>
    <dgm:pt modelId="{DB3F48BD-611F-4536-873E-7073360001B3}" type="parTrans" cxnId="{BE7A0692-4DED-45A9-8B3F-BCD634DC4CB1}">
      <dgm:prSet/>
      <dgm:spPr/>
      <dgm:t>
        <a:bodyPr/>
        <a:lstStyle/>
        <a:p>
          <a:endParaRPr lang="en-US"/>
        </a:p>
      </dgm:t>
    </dgm:pt>
    <dgm:pt modelId="{61C44021-B04A-4037-B16A-53E539B5ECA6}" type="sibTrans" cxnId="{BE7A0692-4DED-45A9-8B3F-BCD634DC4CB1}">
      <dgm:prSet/>
      <dgm:spPr/>
      <dgm:t>
        <a:bodyPr/>
        <a:lstStyle/>
        <a:p>
          <a:endParaRPr lang="en-US"/>
        </a:p>
      </dgm:t>
    </dgm:pt>
    <dgm:pt modelId="{113E13F8-2AA1-404A-941E-38DC09ACA74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ambria"/>
              <a:ea typeface="Cambria"/>
              <a:cs typeface="Calibri Light"/>
            </a:rPr>
            <a:t>Product Category sold/profitable </a:t>
          </a:r>
          <a:r>
            <a:rPr lang="en-US" b="1">
              <a:latin typeface="Cambria"/>
              <a:ea typeface="Cambria"/>
              <a:cs typeface="Calibri Light"/>
            </a:rPr>
            <a:t>(</a:t>
          </a:r>
          <a:r>
            <a:rPr lang="en-US" b="1">
              <a:solidFill>
                <a:schemeClr val="accent4"/>
              </a:solidFill>
              <a:latin typeface="Cambria"/>
              <a:ea typeface="Cambria"/>
              <a:cs typeface="Calibri Light"/>
            </a:rPr>
            <a:t>Technology</a:t>
          </a:r>
          <a:r>
            <a:rPr lang="en-US" b="1">
              <a:latin typeface="Cambria"/>
              <a:ea typeface="Cambria"/>
              <a:cs typeface="Calibri Light"/>
            </a:rPr>
            <a:t>)</a:t>
          </a:r>
        </a:p>
      </dgm:t>
    </dgm:pt>
    <dgm:pt modelId="{A826669E-ECF9-42A9-AA59-75A9368D1F73}" type="parTrans" cxnId="{4A24C4B4-CA1B-472A-9259-699375A998FA}">
      <dgm:prSet/>
      <dgm:spPr/>
    </dgm:pt>
    <dgm:pt modelId="{667C9CE8-0CBE-4CA5-98B0-4E0D9CB085B7}" type="sibTrans" cxnId="{4A24C4B4-CA1B-472A-9259-699375A998FA}">
      <dgm:prSet/>
      <dgm:spPr/>
    </dgm:pt>
    <dgm:pt modelId="{3EF23683-525A-473D-B3A2-BC2B4A0F31D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ambria"/>
              <a:ea typeface="Cambria"/>
              <a:cs typeface="Calibri Light"/>
            </a:rPr>
            <a:t>Province with highest sales/profit</a:t>
          </a:r>
          <a:r>
            <a:rPr lang="en-US" b="1">
              <a:latin typeface="Cambria"/>
              <a:ea typeface="Cambria"/>
              <a:cs typeface="Calibri Light"/>
            </a:rPr>
            <a:t>(</a:t>
          </a:r>
          <a:r>
            <a:rPr lang="en-US" b="1">
              <a:solidFill>
                <a:schemeClr val="accent4"/>
              </a:solidFill>
              <a:latin typeface="Cambria"/>
              <a:ea typeface="Cambria"/>
              <a:cs typeface="Calibri Light"/>
            </a:rPr>
            <a:t>Ontario</a:t>
          </a:r>
          <a:r>
            <a:rPr lang="en-US" b="1">
              <a:latin typeface="Cambria"/>
              <a:ea typeface="Cambria"/>
              <a:cs typeface="Calibri Light"/>
            </a:rPr>
            <a:t>)</a:t>
          </a:r>
        </a:p>
      </dgm:t>
    </dgm:pt>
    <dgm:pt modelId="{CB196D5F-0847-4CBA-8B11-7110D522E8B5}" type="parTrans" cxnId="{546928AF-326B-4232-BB5B-F858AFB1D450}">
      <dgm:prSet/>
      <dgm:spPr/>
    </dgm:pt>
    <dgm:pt modelId="{06B8BF04-E644-4181-BC3B-4CBD74A3BB61}" type="sibTrans" cxnId="{546928AF-326B-4232-BB5B-F858AFB1D450}">
      <dgm:prSet/>
      <dgm:spPr/>
    </dgm:pt>
    <dgm:pt modelId="{2FFDE2E1-35DF-40B2-BF64-B58C0E0D15B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ambria"/>
              <a:ea typeface="Cambria"/>
              <a:cs typeface="Calibri Light"/>
            </a:rPr>
            <a:t>Fast shipping</a:t>
          </a:r>
          <a:r>
            <a:rPr lang="en-US" b="1">
              <a:latin typeface="Cambria"/>
              <a:ea typeface="Cambria"/>
              <a:cs typeface="Calibri Light"/>
            </a:rPr>
            <a:t>(</a:t>
          </a:r>
          <a:r>
            <a:rPr lang="en-US" b="1">
              <a:solidFill>
                <a:schemeClr val="accent4"/>
              </a:solidFill>
              <a:latin typeface="Cambria"/>
              <a:ea typeface="Cambria"/>
              <a:cs typeface="Calibri Light"/>
            </a:rPr>
            <a:t>Order date vs Ship date</a:t>
          </a:r>
          <a:r>
            <a:rPr lang="en-US" b="1">
              <a:latin typeface="Cambria"/>
              <a:ea typeface="Cambria"/>
              <a:cs typeface="Calibri Light"/>
            </a:rPr>
            <a:t>) </a:t>
          </a:r>
        </a:p>
      </dgm:t>
    </dgm:pt>
    <dgm:pt modelId="{42DD108D-88FD-45BA-81E4-0FF24FA24D0D}" type="parTrans" cxnId="{711C635A-C63E-4D36-BA7B-FCC23105C137}">
      <dgm:prSet/>
      <dgm:spPr/>
    </dgm:pt>
    <dgm:pt modelId="{71DF2BE8-8460-47B6-B0D7-88E485E55B6F}" type="sibTrans" cxnId="{711C635A-C63E-4D36-BA7B-FCC23105C137}">
      <dgm:prSet/>
      <dgm:spPr/>
    </dgm:pt>
    <dgm:pt modelId="{70098862-40E9-4734-932E-AA2F00EE52C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ambria"/>
              <a:ea typeface="Cambria"/>
              <a:cs typeface="Calibri Light"/>
            </a:rPr>
            <a:t>Province with least sales</a:t>
          </a:r>
          <a:r>
            <a:rPr lang="en-US" b="1">
              <a:latin typeface="Cambria"/>
              <a:ea typeface="Cambria"/>
              <a:cs typeface="Calibri Light"/>
            </a:rPr>
            <a:t>(</a:t>
          </a:r>
          <a:r>
            <a:rPr lang="en-US" b="1">
              <a:solidFill>
                <a:schemeClr val="accent4"/>
              </a:solidFill>
              <a:latin typeface="Cambria"/>
              <a:ea typeface="Cambria"/>
              <a:cs typeface="Calibri Light"/>
            </a:rPr>
            <a:t>Nunavut</a:t>
          </a:r>
          <a:r>
            <a:rPr lang="en-US" b="1">
              <a:latin typeface="Cambria"/>
              <a:ea typeface="Cambria"/>
              <a:cs typeface="Calibri Light"/>
            </a:rPr>
            <a:t>)</a:t>
          </a:r>
        </a:p>
      </dgm:t>
    </dgm:pt>
    <dgm:pt modelId="{721E4808-2854-4F2B-9385-A5E22F8230AE}" type="parTrans" cxnId="{10243090-F5A4-4CD8-A548-15C38367DBB9}">
      <dgm:prSet/>
      <dgm:spPr/>
    </dgm:pt>
    <dgm:pt modelId="{D9D5775F-14D6-41F1-A071-363658CD27C0}" type="sibTrans" cxnId="{10243090-F5A4-4CD8-A548-15C38367DBB9}">
      <dgm:prSet/>
      <dgm:spPr/>
    </dgm:pt>
    <dgm:pt modelId="{58F73D1D-B9AC-472A-91A0-76AFDBAF387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ambria"/>
              <a:ea typeface="Cambria"/>
            </a:rPr>
            <a:t>Customer dependency</a:t>
          </a:r>
          <a:r>
            <a:rPr lang="en-US" b="1">
              <a:latin typeface="Cambria"/>
              <a:ea typeface="Cambria"/>
            </a:rPr>
            <a:t>(</a:t>
          </a:r>
          <a:r>
            <a:rPr lang="en-US" b="1">
              <a:solidFill>
                <a:schemeClr val="accent4"/>
              </a:solidFill>
              <a:latin typeface="Cambria"/>
              <a:ea typeface="Cambria"/>
            </a:rPr>
            <a:t>Ship faster, Quality Products</a:t>
          </a:r>
          <a:r>
            <a:rPr lang="en-US" b="1">
              <a:latin typeface="Cambria"/>
              <a:ea typeface="Cambria"/>
            </a:rPr>
            <a:t>)</a:t>
          </a:r>
          <a:r>
            <a:rPr lang="en-US">
              <a:latin typeface="Cambria"/>
              <a:ea typeface="Cambria"/>
            </a:rPr>
            <a:t> </a:t>
          </a:r>
        </a:p>
      </dgm:t>
    </dgm:pt>
    <dgm:pt modelId="{2E077D58-0785-485A-8028-5F196AED73C4}" type="parTrans" cxnId="{D4C45833-5982-4586-842D-653E55D778E5}">
      <dgm:prSet/>
      <dgm:spPr/>
    </dgm:pt>
    <dgm:pt modelId="{E4D71FD6-ACBA-48A7-8499-83ECF46C44A2}" type="sibTrans" cxnId="{D4C45833-5982-4586-842D-653E55D778E5}">
      <dgm:prSet/>
      <dgm:spPr/>
    </dgm:pt>
    <dgm:pt modelId="{BD1C4054-1095-4029-9FC0-20F820B6389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ambria"/>
              <a:ea typeface="Cambria"/>
            </a:rPr>
            <a:t>Attracting customer with discounts </a:t>
          </a:r>
          <a:r>
            <a:rPr lang="en-US" b="1">
              <a:latin typeface="Cambria"/>
              <a:ea typeface="Cambria"/>
            </a:rPr>
            <a:t>(</a:t>
          </a:r>
          <a:r>
            <a:rPr lang="en-US" b="1">
              <a:solidFill>
                <a:schemeClr val="accent4"/>
              </a:solidFill>
              <a:latin typeface="Cambria"/>
              <a:ea typeface="Cambria"/>
            </a:rPr>
            <a:t>Provide discounts</a:t>
          </a:r>
          <a:r>
            <a:rPr lang="en-US" b="1">
              <a:latin typeface="Cambria"/>
              <a:ea typeface="Cambria"/>
            </a:rPr>
            <a:t>)</a:t>
          </a:r>
        </a:p>
      </dgm:t>
    </dgm:pt>
    <dgm:pt modelId="{ACBF0C62-D4A8-48AB-98BC-83D455809DEB}" type="parTrans" cxnId="{7D103240-9569-4BE5-9997-3DF3EB6D11AB}">
      <dgm:prSet/>
      <dgm:spPr/>
    </dgm:pt>
    <dgm:pt modelId="{7505D44B-59E1-462B-B202-6E1947BB96E9}" type="sibTrans" cxnId="{7D103240-9569-4BE5-9997-3DF3EB6D11AB}">
      <dgm:prSet/>
      <dgm:spPr/>
    </dgm:pt>
    <dgm:pt modelId="{499A57BF-D81E-4B47-9E1E-CAD03D1FF37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ambria"/>
              <a:ea typeface="Cambria"/>
            </a:rPr>
            <a:t>Competitive Market </a:t>
          </a:r>
        </a:p>
      </dgm:t>
    </dgm:pt>
    <dgm:pt modelId="{3998FD18-4452-4715-A67E-91A19D401017}" type="parTrans" cxnId="{F7151395-A1F5-4BB2-AC31-D56459D4C808}">
      <dgm:prSet/>
      <dgm:spPr/>
    </dgm:pt>
    <dgm:pt modelId="{A900225A-17F1-4003-AB70-A3C1225577FC}" type="sibTrans" cxnId="{F7151395-A1F5-4BB2-AC31-D56459D4C808}">
      <dgm:prSet/>
      <dgm:spPr/>
    </dgm:pt>
    <dgm:pt modelId="{4E128469-8782-4E1E-B2BA-37FC11EB40A2}">
      <dgm:prSet/>
      <dgm:spPr/>
      <dgm:t>
        <a:bodyPr/>
        <a:lstStyle/>
        <a:p>
          <a:pPr>
            <a:lnSpc>
              <a:spcPct val="100000"/>
            </a:lnSpc>
          </a:pPr>
          <a:endParaRPr lang="en-US">
            <a:latin typeface="Cambria"/>
            <a:ea typeface="Cambria"/>
            <a:cs typeface="Calibri Light"/>
          </a:endParaRPr>
        </a:p>
      </dgm:t>
    </dgm:pt>
    <dgm:pt modelId="{40C4B5DD-242A-4880-AFC7-AB8F7106F1B3}" type="parTrans" cxnId="{2F45A62A-D8AE-4F09-9AD5-022FCE594E28}">
      <dgm:prSet/>
      <dgm:spPr/>
    </dgm:pt>
    <dgm:pt modelId="{40E86CAF-4F60-431B-B3BB-9352B4D79DDA}" type="sibTrans" cxnId="{2F45A62A-D8AE-4F09-9AD5-022FCE594E28}">
      <dgm:prSet/>
      <dgm:spPr/>
    </dgm:pt>
    <dgm:pt modelId="{7484CCD8-493E-410F-ACC8-B232F17003B7}">
      <dgm:prSet/>
      <dgm:spPr/>
      <dgm:t>
        <a:bodyPr/>
        <a:lstStyle/>
        <a:p>
          <a:pPr>
            <a:lnSpc>
              <a:spcPct val="100000"/>
            </a:lnSpc>
          </a:pPr>
          <a:endParaRPr lang="en-US">
            <a:latin typeface="Cambria"/>
            <a:ea typeface="Cambria"/>
            <a:cs typeface="Calibri Light"/>
          </a:endParaRPr>
        </a:p>
      </dgm:t>
    </dgm:pt>
    <dgm:pt modelId="{FD9FAAA6-3708-4475-B100-0E6E5E44A056}" type="parTrans" cxnId="{A2BA95D5-465D-40C1-9552-29060EAD1B33}">
      <dgm:prSet/>
      <dgm:spPr/>
    </dgm:pt>
    <dgm:pt modelId="{69EE5261-8F09-409C-B5A5-0BC3D3C3F499}" type="sibTrans" cxnId="{A2BA95D5-465D-40C1-9552-29060EAD1B33}">
      <dgm:prSet/>
      <dgm:spPr/>
    </dgm:pt>
    <dgm:pt modelId="{668CC872-C0B7-460E-8F9A-FAC670AE68E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ambria"/>
              <a:ea typeface="Cambria"/>
              <a:cs typeface="Calibri Light"/>
            </a:rPr>
            <a:t>Province with slow or negative profit</a:t>
          </a:r>
          <a:r>
            <a:rPr lang="en-US" b="1">
              <a:latin typeface="Cambria"/>
              <a:ea typeface="Cambria"/>
              <a:cs typeface="Calibri Light"/>
            </a:rPr>
            <a:t>(</a:t>
          </a:r>
          <a:r>
            <a:rPr lang="en-US" b="1">
              <a:solidFill>
                <a:schemeClr val="accent4"/>
              </a:solidFill>
              <a:latin typeface="Cambria"/>
              <a:ea typeface="Cambria"/>
              <a:cs typeface="Calibri Light"/>
            </a:rPr>
            <a:t>New Foundland</a:t>
          </a:r>
          <a:r>
            <a:rPr lang="en-US" b="1">
              <a:latin typeface="Cambria"/>
              <a:ea typeface="Cambria"/>
              <a:cs typeface="Calibri Light"/>
            </a:rPr>
            <a:t>)</a:t>
          </a:r>
        </a:p>
      </dgm:t>
    </dgm:pt>
    <dgm:pt modelId="{27AEEABF-D98B-43BF-86B4-F44A27517A0C}" type="parTrans" cxnId="{ED4FEE98-C01C-4FB3-9CCE-3DDD66F8AD2C}">
      <dgm:prSet/>
      <dgm:spPr/>
    </dgm:pt>
    <dgm:pt modelId="{82A5451E-AE35-4964-864B-BF3556AF6C1C}" type="sibTrans" cxnId="{ED4FEE98-C01C-4FB3-9CCE-3DDD66F8AD2C}">
      <dgm:prSet/>
      <dgm:spPr/>
    </dgm:pt>
    <dgm:pt modelId="{9C155E24-49B1-4A45-82BA-B161130B2EF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ambria"/>
              <a:ea typeface="Cambria"/>
            </a:rPr>
            <a:t>Slow Shipping</a:t>
          </a:r>
        </a:p>
      </dgm:t>
    </dgm:pt>
    <dgm:pt modelId="{B59D1BF8-358B-41EE-90A0-F641F9C5392D}" type="parTrans" cxnId="{00F7352A-ED63-40A2-B14B-98E4DDE1328A}">
      <dgm:prSet/>
      <dgm:spPr/>
    </dgm:pt>
    <dgm:pt modelId="{BCCBC23E-103C-46D7-BC2B-9F2B7F30C152}" type="sibTrans" cxnId="{00F7352A-ED63-40A2-B14B-98E4DDE1328A}">
      <dgm:prSet/>
      <dgm:spPr/>
    </dgm:pt>
    <dgm:pt modelId="{2F945A3B-7E8D-4D65-8C44-EBFF57467A98}" type="pres">
      <dgm:prSet presAssocID="{6ACA5D7E-F2BC-4254-9E16-CD0F8E92ED58}" presName="root" presStyleCnt="0">
        <dgm:presLayoutVars>
          <dgm:dir/>
          <dgm:resizeHandles val="exact"/>
        </dgm:presLayoutVars>
      </dgm:prSet>
      <dgm:spPr/>
    </dgm:pt>
    <dgm:pt modelId="{D14D40B2-A50C-4040-BB48-FBE47BAD5915}" type="pres">
      <dgm:prSet presAssocID="{B020CC99-E466-4F68-836E-B47A0E0DED73}" presName="compNode" presStyleCnt="0"/>
      <dgm:spPr/>
    </dgm:pt>
    <dgm:pt modelId="{6B1B5ABB-44DE-477B-B0E8-A3C6F63AA557}" type="pres">
      <dgm:prSet presAssocID="{B020CC99-E466-4F68-836E-B47A0E0DED7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old bars"/>
        </a:ext>
      </dgm:extLst>
    </dgm:pt>
    <dgm:pt modelId="{425AE6B2-9507-4F49-B044-AB9247B1501A}" type="pres">
      <dgm:prSet presAssocID="{B020CC99-E466-4F68-836E-B47A0E0DED73}" presName="iconSpace" presStyleCnt="0"/>
      <dgm:spPr/>
    </dgm:pt>
    <dgm:pt modelId="{AAE0CD91-7039-43CC-B39C-F3A5B5784E2A}" type="pres">
      <dgm:prSet presAssocID="{B020CC99-E466-4F68-836E-B47A0E0DED73}" presName="parTx" presStyleLbl="revTx" presStyleIdx="0" presStyleCnt="8">
        <dgm:presLayoutVars>
          <dgm:chMax val="0"/>
          <dgm:chPref val="0"/>
        </dgm:presLayoutVars>
      </dgm:prSet>
      <dgm:spPr/>
    </dgm:pt>
    <dgm:pt modelId="{7843FB6E-AB56-4068-8E6D-861DB39AF8BB}" type="pres">
      <dgm:prSet presAssocID="{B020CC99-E466-4F68-836E-B47A0E0DED73}" presName="txSpace" presStyleCnt="0"/>
      <dgm:spPr/>
    </dgm:pt>
    <dgm:pt modelId="{43415B60-B795-4680-8B25-3758D2A33D14}" type="pres">
      <dgm:prSet presAssocID="{B020CC99-E466-4F68-836E-B47A0E0DED73}" presName="desTx" presStyleLbl="revTx" presStyleIdx="1" presStyleCnt="8">
        <dgm:presLayoutVars/>
      </dgm:prSet>
      <dgm:spPr/>
    </dgm:pt>
    <dgm:pt modelId="{2F839FB4-7617-43BD-BEB2-584D5C68DA2E}" type="pres">
      <dgm:prSet presAssocID="{6BB895F6-8382-4477-B363-DA48294C30D8}" presName="sibTrans" presStyleCnt="0"/>
      <dgm:spPr/>
    </dgm:pt>
    <dgm:pt modelId="{66CC13AF-FAE5-481A-9343-95F2E29E213E}" type="pres">
      <dgm:prSet presAssocID="{3DD08DD6-3B08-46C0-A433-9209FF2BC8F4}" presName="compNode" presStyleCnt="0"/>
      <dgm:spPr/>
    </dgm:pt>
    <dgm:pt modelId="{8BF64D55-FE46-4FFC-A263-FB9CF336EE4B}" type="pres">
      <dgm:prSet presAssocID="{3DD08DD6-3B08-46C0-A433-9209FF2BC8F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ward trend"/>
        </a:ext>
      </dgm:extLst>
    </dgm:pt>
    <dgm:pt modelId="{45EA1575-7C8F-4AFE-AF87-AE1A0A010632}" type="pres">
      <dgm:prSet presAssocID="{3DD08DD6-3B08-46C0-A433-9209FF2BC8F4}" presName="iconSpace" presStyleCnt="0"/>
      <dgm:spPr/>
    </dgm:pt>
    <dgm:pt modelId="{3B9EF59F-76E7-4BB7-A44F-8FADB8A46DA9}" type="pres">
      <dgm:prSet presAssocID="{3DD08DD6-3B08-46C0-A433-9209FF2BC8F4}" presName="parTx" presStyleLbl="revTx" presStyleIdx="2" presStyleCnt="8">
        <dgm:presLayoutVars>
          <dgm:chMax val="0"/>
          <dgm:chPref val="0"/>
        </dgm:presLayoutVars>
      </dgm:prSet>
      <dgm:spPr/>
    </dgm:pt>
    <dgm:pt modelId="{B9786E7D-63CC-44C2-BD5E-1888D4EF08D1}" type="pres">
      <dgm:prSet presAssocID="{3DD08DD6-3B08-46C0-A433-9209FF2BC8F4}" presName="txSpace" presStyleCnt="0"/>
      <dgm:spPr/>
    </dgm:pt>
    <dgm:pt modelId="{8BE5C781-CCB9-4B39-8054-118858CC811D}" type="pres">
      <dgm:prSet presAssocID="{3DD08DD6-3B08-46C0-A433-9209FF2BC8F4}" presName="desTx" presStyleLbl="revTx" presStyleIdx="3" presStyleCnt="8">
        <dgm:presLayoutVars/>
      </dgm:prSet>
      <dgm:spPr/>
    </dgm:pt>
    <dgm:pt modelId="{B9A5BB42-2A36-4BC0-87D8-1F0AC053469D}" type="pres">
      <dgm:prSet presAssocID="{386BCC63-060A-4E67-A011-AFF7F64B9F73}" presName="sibTrans" presStyleCnt="0"/>
      <dgm:spPr/>
    </dgm:pt>
    <dgm:pt modelId="{55B29FCF-3BF3-4E05-BBCD-07E0452BBBBD}" type="pres">
      <dgm:prSet presAssocID="{A7DC99B1-75E4-46A1-99EB-F585A1F20218}" presName="compNode" presStyleCnt="0"/>
      <dgm:spPr/>
    </dgm:pt>
    <dgm:pt modelId="{CD1A7C3A-A491-4CF8-9F54-12A78ED172E6}" type="pres">
      <dgm:prSet presAssocID="{A7DC99B1-75E4-46A1-99EB-F585A1F2021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4CE59657-51C8-4DC5-B906-7F0DBB70C1A9}" type="pres">
      <dgm:prSet presAssocID="{A7DC99B1-75E4-46A1-99EB-F585A1F20218}" presName="iconSpace" presStyleCnt="0"/>
      <dgm:spPr/>
    </dgm:pt>
    <dgm:pt modelId="{2BE0732E-E171-4CBE-B2ED-9184B131631E}" type="pres">
      <dgm:prSet presAssocID="{A7DC99B1-75E4-46A1-99EB-F585A1F20218}" presName="parTx" presStyleLbl="revTx" presStyleIdx="4" presStyleCnt="8">
        <dgm:presLayoutVars>
          <dgm:chMax val="0"/>
          <dgm:chPref val="0"/>
        </dgm:presLayoutVars>
      </dgm:prSet>
      <dgm:spPr/>
    </dgm:pt>
    <dgm:pt modelId="{DE3B19A3-6DCD-49FB-BA93-0B8D197B2E59}" type="pres">
      <dgm:prSet presAssocID="{A7DC99B1-75E4-46A1-99EB-F585A1F20218}" presName="txSpace" presStyleCnt="0"/>
      <dgm:spPr/>
    </dgm:pt>
    <dgm:pt modelId="{F3EAC242-8965-4AD0-95E5-F0E80BF20E28}" type="pres">
      <dgm:prSet presAssocID="{A7DC99B1-75E4-46A1-99EB-F585A1F20218}" presName="desTx" presStyleLbl="revTx" presStyleIdx="5" presStyleCnt="8">
        <dgm:presLayoutVars/>
      </dgm:prSet>
      <dgm:spPr/>
    </dgm:pt>
    <dgm:pt modelId="{2AAF4BA8-26CB-4363-91CF-288EF55FC20B}" type="pres">
      <dgm:prSet presAssocID="{A7BF04B6-667B-4D25-BB1B-1A48CC4C48E0}" presName="sibTrans" presStyleCnt="0"/>
      <dgm:spPr/>
    </dgm:pt>
    <dgm:pt modelId="{B983592A-C966-42ED-B040-0EC996C6A18A}" type="pres">
      <dgm:prSet presAssocID="{6772600D-206B-4419-9B81-56D51F4ABAE0}" presName="compNode" presStyleCnt="0"/>
      <dgm:spPr/>
    </dgm:pt>
    <dgm:pt modelId="{2B21C4A8-7F9C-4F5F-98B2-80B85086B044}" type="pres">
      <dgm:prSet presAssocID="{6772600D-206B-4419-9B81-56D51F4ABAE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6277923A-122D-432B-92D7-ED45EAF37109}" type="pres">
      <dgm:prSet presAssocID="{6772600D-206B-4419-9B81-56D51F4ABAE0}" presName="iconSpace" presStyleCnt="0"/>
      <dgm:spPr/>
    </dgm:pt>
    <dgm:pt modelId="{6A0822F6-21E8-46F8-A894-61258FA3D674}" type="pres">
      <dgm:prSet presAssocID="{6772600D-206B-4419-9B81-56D51F4ABAE0}" presName="parTx" presStyleLbl="revTx" presStyleIdx="6" presStyleCnt="8">
        <dgm:presLayoutVars>
          <dgm:chMax val="0"/>
          <dgm:chPref val="0"/>
        </dgm:presLayoutVars>
      </dgm:prSet>
      <dgm:spPr/>
    </dgm:pt>
    <dgm:pt modelId="{338997B3-533E-49A3-A4BB-CE761699CED7}" type="pres">
      <dgm:prSet presAssocID="{6772600D-206B-4419-9B81-56D51F4ABAE0}" presName="txSpace" presStyleCnt="0"/>
      <dgm:spPr/>
    </dgm:pt>
    <dgm:pt modelId="{4193B18E-64B3-4524-BF9F-09327BE5387A}" type="pres">
      <dgm:prSet presAssocID="{6772600D-206B-4419-9B81-56D51F4ABAE0}" presName="desTx" presStyleLbl="revTx" presStyleIdx="7" presStyleCnt="8">
        <dgm:presLayoutVars/>
      </dgm:prSet>
      <dgm:spPr/>
    </dgm:pt>
  </dgm:ptLst>
  <dgm:cxnLst>
    <dgm:cxn modelId="{99306915-A508-4E1D-A3A5-27517545740C}" type="presOf" srcId="{B020CC99-E466-4F68-836E-B47A0E0DED73}" destId="{AAE0CD91-7039-43CC-B39C-F3A5B5784E2A}" srcOrd="0" destOrd="0" presId="urn:microsoft.com/office/officeart/2018/5/layout/CenteredIconLabelDescriptionList"/>
    <dgm:cxn modelId="{C64E6D16-4038-40CA-8212-A0B5303DB6FC}" srcId="{B020CC99-E466-4F68-836E-B47A0E0DED73}" destId="{CC4BA536-3AEC-43A0-99C5-F1694DBF48AD}" srcOrd="0" destOrd="0" parTransId="{0E95E88B-279E-4339-8AB9-46DFB7385199}" sibTransId="{A3CDDA8C-D550-4622-92EE-E41CA0CC4087}"/>
    <dgm:cxn modelId="{00F7352A-ED63-40A2-B14B-98E4DDE1328A}" srcId="{6772600D-206B-4419-9B81-56D51F4ABAE0}" destId="{9C155E24-49B1-4A45-82BA-B161130B2EF8}" srcOrd="1" destOrd="0" parTransId="{B59D1BF8-358B-41EE-90A0-F641F9C5392D}" sibTransId="{BCCBC23E-103C-46D7-BC2B-9F2B7F30C152}"/>
    <dgm:cxn modelId="{2F45A62A-D8AE-4F09-9AD5-022FCE594E28}" srcId="{B020CC99-E466-4F68-836E-B47A0E0DED73}" destId="{4E128469-8782-4E1E-B2BA-37FC11EB40A2}" srcOrd="4" destOrd="0" parTransId="{40C4B5DD-242A-4880-AFC7-AB8F7106F1B3}" sibTransId="{40E86CAF-4F60-431B-B3BB-9352B4D79DDA}"/>
    <dgm:cxn modelId="{D4C45833-5982-4586-842D-653E55D778E5}" srcId="{A7DC99B1-75E4-46A1-99EB-F585A1F20218}" destId="{58F73D1D-B9AC-472A-91A0-76AFDBAF387E}" srcOrd="1" destOrd="0" parTransId="{2E077D58-0785-485A-8028-5F196AED73C4}" sibTransId="{E4D71FD6-ACBA-48A7-8499-83ECF46C44A2}"/>
    <dgm:cxn modelId="{020C9639-3120-498F-8740-3FA41FEA2F23}" srcId="{3DD08DD6-3B08-46C0-A433-9209FF2BC8F4}" destId="{8828AB95-701A-42BC-8A77-5295F06093DF}" srcOrd="0" destOrd="0" parTransId="{080EEBF8-44C6-49AE-9928-40199FA35407}" sibTransId="{4B7D55EF-20DA-4059-AB1D-1B469E9B9624}"/>
    <dgm:cxn modelId="{7D103240-9569-4BE5-9997-3DF3EB6D11AB}" srcId="{A7DC99B1-75E4-46A1-99EB-F585A1F20218}" destId="{BD1C4054-1095-4029-9FC0-20F820B6389B}" srcOrd="2" destOrd="0" parTransId="{ACBF0C62-D4A8-48AB-98BC-83D455809DEB}" sibTransId="{7505D44B-59E1-462B-B202-6E1947BB96E9}"/>
    <dgm:cxn modelId="{4A89155D-60E3-44A6-A72D-A228FA7E5DA0}" type="presOf" srcId="{113E13F8-2AA1-404A-941E-38DC09ACA744}" destId="{43415B60-B795-4680-8B25-3758D2A33D14}" srcOrd="0" destOrd="1" presId="urn:microsoft.com/office/officeart/2018/5/layout/CenteredIconLabelDescriptionList"/>
    <dgm:cxn modelId="{40B12C43-12CD-4814-94E1-C378ED16BCC0}" srcId="{6ACA5D7E-F2BC-4254-9E16-CD0F8E92ED58}" destId="{A7DC99B1-75E4-46A1-99EB-F585A1F20218}" srcOrd="2" destOrd="0" parTransId="{EFD95AAC-62B2-4D4B-A924-5D8E398C7B51}" sibTransId="{A7BF04B6-667B-4D25-BB1B-1A48CC4C48E0}"/>
    <dgm:cxn modelId="{41BA0D68-D36A-496C-B9B3-C094368A0EBD}" type="presOf" srcId="{6ACA5D7E-F2BC-4254-9E16-CD0F8E92ED58}" destId="{2F945A3B-7E8D-4D65-8C44-EBFF57467A98}" srcOrd="0" destOrd="0" presId="urn:microsoft.com/office/officeart/2018/5/layout/CenteredIconLabelDescriptionList"/>
    <dgm:cxn modelId="{A3FE264C-734D-497E-A664-4DDB9BDD7364}" srcId="{6ACA5D7E-F2BC-4254-9E16-CD0F8E92ED58}" destId="{6772600D-206B-4419-9B81-56D51F4ABAE0}" srcOrd="3" destOrd="0" parTransId="{04574C9E-E74D-4AB3-A1F7-80A65FF65A58}" sibTransId="{B2793C74-74C5-4C1C-AC99-4669F01537A7}"/>
    <dgm:cxn modelId="{FC36E951-A218-469B-B43A-AD3B5E130442}" srcId="{6ACA5D7E-F2BC-4254-9E16-CD0F8E92ED58}" destId="{3DD08DD6-3B08-46C0-A433-9209FF2BC8F4}" srcOrd="1" destOrd="0" parTransId="{AF949879-F2B6-46F0-B06A-E0A4B3B8810F}" sibTransId="{386BCC63-060A-4E67-A011-AFF7F64B9F73}"/>
    <dgm:cxn modelId="{93F60275-70A1-4047-A99D-EE7F08A2F714}" type="presOf" srcId="{9C155E24-49B1-4A45-82BA-B161130B2EF8}" destId="{4193B18E-64B3-4524-BF9F-09327BE5387A}" srcOrd="0" destOrd="1" presId="urn:microsoft.com/office/officeart/2018/5/layout/CenteredIconLabelDescriptionList"/>
    <dgm:cxn modelId="{1961F279-FE67-4526-B3FF-F33DA33C5310}" type="presOf" srcId="{70098862-40E9-4734-932E-AA2F00EE52C6}" destId="{8BE5C781-CCB9-4B39-8054-118858CC811D}" srcOrd="0" destOrd="1" presId="urn:microsoft.com/office/officeart/2018/5/layout/CenteredIconLabelDescriptionList"/>
    <dgm:cxn modelId="{711C635A-C63E-4D36-BA7B-FCC23105C137}" srcId="{B020CC99-E466-4F68-836E-B47A0E0DED73}" destId="{2FFDE2E1-35DF-40B2-BF64-B58C0E0D15B8}" srcOrd="3" destOrd="0" parTransId="{42DD108D-88FD-45BA-81E4-0FF24FA24D0D}" sibTransId="{71DF2BE8-8460-47B6-B0D7-88E485E55B6F}"/>
    <dgm:cxn modelId="{4677FD7B-54D4-408C-BFA1-1D32CE68147F}" type="presOf" srcId="{BD1C4054-1095-4029-9FC0-20F820B6389B}" destId="{F3EAC242-8965-4AD0-95E5-F0E80BF20E28}" srcOrd="0" destOrd="2" presId="urn:microsoft.com/office/officeart/2018/5/layout/CenteredIconLabelDescriptionList"/>
    <dgm:cxn modelId="{B94BE77C-49C8-4839-BF43-837D70704356}" type="presOf" srcId="{A7DC99B1-75E4-46A1-99EB-F585A1F20218}" destId="{2BE0732E-E171-4CBE-B2ED-9184B131631E}" srcOrd="0" destOrd="0" presId="urn:microsoft.com/office/officeart/2018/5/layout/CenteredIconLabelDescriptionList"/>
    <dgm:cxn modelId="{0D42EA7C-6C9E-4755-9482-1FF582BE98F8}" type="presOf" srcId="{58F73D1D-B9AC-472A-91A0-76AFDBAF387E}" destId="{F3EAC242-8965-4AD0-95E5-F0E80BF20E28}" srcOrd="0" destOrd="1" presId="urn:microsoft.com/office/officeart/2018/5/layout/CenteredIconLabelDescriptionList"/>
    <dgm:cxn modelId="{ECA1618C-E51C-4996-8DD9-1FB9D1D0C45E}" type="presOf" srcId="{2FFDE2E1-35DF-40B2-BF64-B58C0E0D15B8}" destId="{43415B60-B795-4680-8B25-3758D2A33D14}" srcOrd="0" destOrd="3" presId="urn:microsoft.com/office/officeart/2018/5/layout/CenteredIconLabelDescriptionList"/>
    <dgm:cxn modelId="{10243090-F5A4-4CD8-A548-15C38367DBB9}" srcId="{3DD08DD6-3B08-46C0-A433-9209FF2BC8F4}" destId="{70098862-40E9-4734-932E-AA2F00EE52C6}" srcOrd="1" destOrd="0" parTransId="{721E4808-2854-4F2B-9385-A5E22F8230AE}" sibTransId="{D9D5775F-14D6-41F1-A071-363658CD27C0}"/>
    <dgm:cxn modelId="{BE7A0692-4DED-45A9-8B3F-BCD634DC4CB1}" srcId="{6772600D-206B-4419-9B81-56D51F4ABAE0}" destId="{3A1F35E2-7512-4491-BFAD-F3670B784B46}" srcOrd="0" destOrd="0" parTransId="{DB3F48BD-611F-4536-873E-7073360001B3}" sibTransId="{61C44021-B04A-4037-B16A-53E539B5ECA6}"/>
    <dgm:cxn modelId="{F7151395-A1F5-4BB2-AC31-D56459D4C808}" srcId="{6772600D-206B-4419-9B81-56D51F4ABAE0}" destId="{499A57BF-D81E-4B47-9E1E-CAD03D1FF376}" srcOrd="2" destOrd="0" parTransId="{3998FD18-4452-4715-A67E-91A19D401017}" sibTransId="{A900225A-17F1-4003-AB70-A3C1225577FC}"/>
    <dgm:cxn modelId="{ED4FEE98-C01C-4FB3-9CCE-3DDD66F8AD2C}" srcId="{3DD08DD6-3B08-46C0-A433-9209FF2BC8F4}" destId="{668CC872-C0B7-460E-8F9A-FAC670AE68E2}" srcOrd="2" destOrd="0" parTransId="{27AEEABF-D98B-43BF-86B4-F44A27517A0C}" sibTransId="{82A5451E-AE35-4964-864B-BF3556AF6C1C}"/>
    <dgm:cxn modelId="{546928AF-326B-4232-BB5B-F858AFB1D450}" srcId="{B020CC99-E466-4F68-836E-B47A0E0DED73}" destId="{3EF23683-525A-473D-B3A2-BC2B4A0F31DB}" srcOrd="2" destOrd="0" parTransId="{CB196D5F-0847-4CBA-8B11-7110D522E8B5}" sibTransId="{06B8BF04-E644-4181-BC3B-4CBD74A3BB61}"/>
    <dgm:cxn modelId="{4A24C4B4-CA1B-472A-9259-699375A998FA}" srcId="{B020CC99-E466-4F68-836E-B47A0E0DED73}" destId="{113E13F8-2AA1-404A-941E-38DC09ACA744}" srcOrd="1" destOrd="0" parTransId="{A826669E-ECF9-42A9-AA59-75A9368D1F73}" sibTransId="{667C9CE8-0CBE-4CA5-98B0-4E0D9CB085B7}"/>
    <dgm:cxn modelId="{63C06BB8-204E-455C-90E9-66BE5582AB37}" srcId="{A7DC99B1-75E4-46A1-99EB-F585A1F20218}" destId="{5400A2FD-40C0-4CAE-9050-EC602FD23695}" srcOrd="0" destOrd="0" parTransId="{608604F3-4730-4028-95C7-81A462E84274}" sibTransId="{871EA665-AB44-4D39-90FE-5037F17B6303}"/>
    <dgm:cxn modelId="{032CEBCC-5215-4D72-AB97-4FC0FE1072B4}" type="presOf" srcId="{7484CCD8-493E-410F-ACC8-B232F17003B7}" destId="{8BE5C781-CCB9-4B39-8054-118858CC811D}" srcOrd="0" destOrd="3" presId="urn:microsoft.com/office/officeart/2018/5/layout/CenteredIconLabelDescriptionList"/>
    <dgm:cxn modelId="{A2BA95D5-465D-40C1-9552-29060EAD1B33}" srcId="{3DD08DD6-3B08-46C0-A433-9209FF2BC8F4}" destId="{7484CCD8-493E-410F-ACC8-B232F17003B7}" srcOrd="3" destOrd="0" parTransId="{FD9FAAA6-3708-4475-B100-0E6E5E44A056}" sibTransId="{69EE5261-8F09-409C-B5A5-0BC3D3C3F499}"/>
    <dgm:cxn modelId="{93C1C9D6-B0E9-49E3-8D1A-1D131AD2405A}" type="presOf" srcId="{CC4BA536-3AEC-43A0-99C5-F1694DBF48AD}" destId="{43415B60-B795-4680-8B25-3758D2A33D14}" srcOrd="0" destOrd="0" presId="urn:microsoft.com/office/officeart/2018/5/layout/CenteredIconLabelDescriptionList"/>
    <dgm:cxn modelId="{B9FD27D8-C41A-4DDF-A785-E7616362A394}" type="presOf" srcId="{4E128469-8782-4E1E-B2BA-37FC11EB40A2}" destId="{43415B60-B795-4680-8B25-3758D2A33D14}" srcOrd="0" destOrd="4" presId="urn:microsoft.com/office/officeart/2018/5/layout/CenteredIconLabelDescriptionList"/>
    <dgm:cxn modelId="{A56577DA-ABA5-4542-8F35-72FD9DC01317}" type="presOf" srcId="{668CC872-C0B7-460E-8F9A-FAC670AE68E2}" destId="{8BE5C781-CCB9-4B39-8054-118858CC811D}" srcOrd="0" destOrd="2" presId="urn:microsoft.com/office/officeart/2018/5/layout/CenteredIconLabelDescriptionList"/>
    <dgm:cxn modelId="{93CD19DE-6121-4AA7-B02D-6EF8C4179360}" srcId="{6ACA5D7E-F2BC-4254-9E16-CD0F8E92ED58}" destId="{B020CC99-E466-4F68-836E-B47A0E0DED73}" srcOrd="0" destOrd="0" parTransId="{A4EA8D5A-7BF2-4EEB-991D-DAA59BD2A03B}" sibTransId="{6BB895F6-8382-4477-B363-DA48294C30D8}"/>
    <dgm:cxn modelId="{F752A9E3-6026-43A7-9383-C05DDDE16456}" type="presOf" srcId="{3DD08DD6-3B08-46C0-A433-9209FF2BC8F4}" destId="{3B9EF59F-76E7-4BB7-A44F-8FADB8A46DA9}" srcOrd="0" destOrd="0" presId="urn:microsoft.com/office/officeart/2018/5/layout/CenteredIconLabelDescriptionList"/>
    <dgm:cxn modelId="{7CF1B8E5-2CE1-401E-994E-77EF59191393}" type="presOf" srcId="{6772600D-206B-4419-9B81-56D51F4ABAE0}" destId="{6A0822F6-21E8-46F8-A894-61258FA3D674}" srcOrd="0" destOrd="0" presId="urn:microsoft.com/office/officeart/2018/5/layout/CenteredIconLabelDescriptionList"/>
    <dgm:cxn modelId="{2C5945E6-5F49-4E77-9EBA-E74B7440B974}" type="presOf" srcId="{3A1F35E2-7512-4491-BFAD-F3670B784B46}" destId="{4193B18E-64B3-4524-BF9F-09327BE5387A}" srcOrd="0" destOrd="0" presId="urn:microsoft.com/office/officeart/2018/5/layout/CenteredIconLabelDescriptionList"/>
    <dgm:cxn modelId="{8FC04FF1-22D9-4E46-92B6-957F94822A92}" type="presOf" srcId="{499A57BF-D81E-4B47-9E1E-CAD03D1FF376}" destId="{4193B18E-64B3-4524-BF9F-09327BE5387A}" srcOrd="0" destOrd="2" presId="urn:microsoft.com/office/officeart/2018/5/layout/CenteredIconLabelDescriptionList"/>
    <dgm:cxn modelId="{CAA16EF8-1FA9-4035-8BA5-E4768DAA8E9F}" type="presOf" srcId="{8828AB95-701A-42BC-8A77-5295F06093DF}" destId="{8BE5C781-CCB9-4B39-8054-118858CC811D}" srcOrd="0" destOrd="0" presId="urn:microsoft.com/office/officeart/2018/5/layout/CenteredIconLabelDescriptionList"/>
    <dgm:cxn modelId="{F8EA5EF9-E051-46A6-82C8-FD325F81E714}" type="presOf" srcId="{3EF23683-525A-473D-B3A2-BC2B4A0F31DB}" destId="{43415B60-B795-4680-8B25-3758D2A33D14}" srcOrd="0" destOrd="2" presId="urn:microsoft.com/office/officeart/2018/5/layout/CenteredIconLabelDescriptionList"/>
    <dgm:cxn modelId="{133248FC-2187-4636-AE73-2309B2BA3730}" type="presOf" srcId="{5400A2FD-40C0-4CAE-9050-EC602FD23695}" destId="{F3EAC242-8965-4AD0-95E5-F0E80BF20E28}" srcOrd="0" destOrd="0" presId="urn:microsoft.com/office/officeart/2018/5/layout/CenteredIconLabelDescriptionList"/>
    <dgm:cxn modelId="{0D38023B-F1C0-474B-A2F7-07B5E8CB879B}" type="presParOf" srcId="{2F945A3B-7E8D-4D65-8C44-EBFF57467A98}" destId="{D14D40B2-A50C-4040-BB48-FBE47BAD5915}" srcOrd="0" destOrd="0" presId="urn:microsoft.com/office/officeart/2018/5/layout/CenteredIconLabelDescriptionList"/>
    <dgm:cxn modelId="{1A297C21-5316-496E-8B73-1800AA022646}" type="presParOf" srcId="{D14D40B2-A50C-4040-BB48-FBE47BAD5915}" destId="{6B1B5ABB-44DE-477B-B0E8-A3C6F63AA557}" srcOrd="0" destOrd="0" presId="urn:microsoft.com/office/officeart/2018/5/layout/CenteredIconLabelDescriptionList"/>
    <dgm:cxn modelId="{F0DBDFD3-6522-43EF-AB1E-ED3A761A48CC}" type="presParOf" srcId="{D14D40B2-A50C-4040-BB48-FBE47BAD5915}" destId="{425AE6B2-9507-4F49-B044-AB9247B1501A}" srcOrd="1" destOrd="0" presId="urn:microsoft.com/office/officeart/2018/5/layout/CenteredIconLabelDescriptionList"/>
    <dgm:cxn modelId="{A0DB7F50-2B89-467F-8DF6-9CB64AD7AA00}" type="presParOf" srcId="{D14D40B2-A50C-4040-BB48-FBE47BAD5915}" destId="{AAE0CD91-7039-43CC-B39C-F3A5B5784E2A}" srcOrd="2" destOrd="0" presId="urn:microsoft.com/office/officeart/2018/5/layout/CenteredIconLabelDescriptionList"/>
    <dgm:cxn modelId="{96F02435-F5C7-4CAD-978C-16BD121D9FF5}" type="presParOf" srcId="{D14D40B2-A50C-4040-BB48-FBE47BAD5915}" destId="{7843FB6E-AB56-4068-8E6D-861DB39AF8BB}" srcOrd="3" destOrd="0" presId="urn:microsoft.com/office/officeart/2018/5/layout/CenteredIconLabelDescriptionList"/>
    <dgm:cxn modelId="{6F72ACCD-6C35-480D-9570-87A3317BB9E1}" type="presParOf" srcId="{D14D40B2-A50C-4040-BB48-FBE47BAD5915}" destId="{43415B60-B795-4680-8B25-3758D2A33D14}" srcOrd="4" destOrd="0" presId="urn:microsoft.com/office/officeart/2018/5/layout/CenteredIconLabelDescriptionList"/>
    <dgm:cxn modelId="{4F37B44B-ADFC-4A18-9FFA-663BB74B2168}" type="presParOf" srcId="{2F945A3B-7E8D-4D65-8C44-EBFF57467A98}" destId="{2F839FB4-7617-43BD-BEB2-584D5C68DA2E}" srcOrd="1" destOrd="0" presId="urn:microsoft.com/office/officeart/2018/5/layout/CenteredIconLabelDescriptionList"/>
    <dgm:cxn modelId="{D03D481D-F26F-461F-8688-4931996C4BB3}" type="presParOf" srcId="{2F945A3B-7E8D-4D65-8C44-EBFF57467A98}" destId="{66CC13AF-FAE5-481A-9343-95F2E29E213E}" srcOrd="2" destOrd="0" presId="urn:microsoft.com/office/officeart/2018/5/layout/CenteredIconLabelDescriptionList"/>
    <dgm:cxn modelId="{0B721072-D24F-47A8-B0AA-64E8C95B608D}" type="presParOf" srcId="{66CC13AF-FAE5-481A-9343-95F2E29E213E}" destId="{8BF64D55-FE46-4FFC-A263-FB9CF336EE4B}" srcOrd="0" destOrd="0" presId="urn:microsoft.com/office/officeart/2018/5/layout/CenteredIconLabelDescriptionList"/>
    <dgm:cxn modelId="{63098F61-DB5F-49A4-B3E9-E966EABDFD88}" type="presParOf" srcId="{66CC13AF-FAE5-481A-9343-95F2E29E213E}" destId="{45EA1575-7C8F-4AFE-AF87-AE1A0A010632}" srcOrd="1" destOrd="0" presId="urn:microsoft.com/office/officeart/2018/5/layout/CenteredIconLabelDescriptionList"/>
    <dgm:cxn modelId="{86936862-175A-428A-A96A-13E107531DA1}" type="presParOf" srcId="{66CC13AF-FAE5-481A-9343-95F2E29E213E}" destId="{3B9EF59F-76E7-4BB7-A44F-8FADB8A46DA9}" srcOrd="2" destOrd="0" presId="urn:microsoft.com/office/officeart/2018/5/layout/CenteredIconLabelDescriptionList"/>
    <dgm:cxn modelId="{1301B53A-B709-4672-BDEF-39518F998FC8}" type="presParOf" srcId="{66CC13AF-FAE5-481A-9343-95F2E29E213E}" destId="{B9786E7D-63CC-44C2-BD5E-1888D4EF08D1}" srcOrd="3" destOrd="0" presId="urn:microsoft.com/office/officeart/2018/5/layout/CenteredIconLabelDescriptionList"/>
    <dgm:cxn modelId="{DBEE4F6D-20F9-4AF9-BCC1-9E4F2201AC58}" type="presParOf" srcId="{66CC13AF-FAE5-481A-9343-95F2E29E213E}" destId="{8BE5C781-CCB9-4B39-8054-118858CC811D}" srcOrd="4" destOrd="0" presId="urn:microsoft.com/office/officeart/2018/5/layout/CenteredIconLabelDescriptionList"/>
    <dgm:cxn modelId="{57BEA757-DD81-4672-AF15-43CE53C3289F}" type="presParOf" srcId="{2F945A3B-7E8D-4D65-8C44-EBFF57467A98}" destId="{B9A5BB42-2A36-4BC0-87D8-1F0AC053469D}" srcOrd="3" destOrd="0" presId="urn:microsoft.com/office/officeart/2018/5/layout/CenteredIconLabelDescriptionList"/>
    <dgm:cxn modelId="{8FD50800-A1BD-45BB-8990-8A01AF246C6C}" type="presParOf" srcId="{2F945A3B-7E8D-4D65-8C44-EBFF57467A98}" destId="{55B29FCF-3BF3-4E05-BBCD-07E0452BBBBD}" srcOrd="4" destOrd="0" presId="urn:microsoft.com/office/officeart/2018/5/layout/CenteredIconLabelDescriptionList"/>
    <dgm:cxn modelId="{38AC458A-E28D-4193-9DBF-05138961418C}" type="presParOf" srcId="{55B29FCF-3BF3-4E05-BBCD-07E0452BBBBD}" destId="{CD1A7C3A-A491-4CF8-9F54-12A78ED172E6}" srcOrd="0" destOrd="0" presId="urn:microsoft.com/office/officeart/2018/5/layout/CenteredIconLabelDescriptionList"/>
    <dgm:cxn modelId="{B11D1FBB-47A1-4D20-8F1D-7E0FFC1F5B83}" type="presParOf" srcId="{55B29FCF-3BF3-4E05-BBCD-07E0452BBBBD}" destId="{4CE59657-51C8-4DC5-B906-7F0DBB70C1A9}" srcOrd="1" destOrd="0" presId="urn:microsoft.com/office/officeart/2018/5/layout/CenteredIconLabelDescriptionList"/>
    <dgm:cxn modelId="{D2092DF4-104E-4A95-A5B4-74CFF6440686}" type="presParOf" srcId="{55B29FCF-3BF3-4E05-BBCD-07E0452BBBBD}" destId="{2BE0732E-E171-4CBE-B2ED-9184B131631E}" srcOrd="2" destOrd="0" presId="urn:microsoft.com/office/officeart/2018/5/layout/CenteredIconLabelDescriptionList"/>
    <dgm:cxn modelId="{6AB950DE-7DB8-40A6-9EC3-81C76CEC789A}" type="presParOf" srcId="{55B29FCF-3BF3-4E05-BBCD-07E0452BBBBD}" destId="{DE3B19A3-6DCD-49FB-BA93-0B8D197B2E59}" srcOrd="3" destOrd="0" presId="urn:microsoft.com/office/officeart/2018/5/layout/CenteredIconLabelDescriptionList"/>
    <dgm:cxn modelId="{9FA72CC7-8074-45B5-9E5E-630884E6DA87}" type="presParOf" srcId="{55B29FCF-3BF3-4E05-BBCD-07E0452BBBBD}" destId="{F3EAC242-8965-4AD0-95E5-F0E80BF20E28}" srcOrd="4" destOrd="0" presId="urn:microsoft.com/office/officeart/2018/5/layout/CenteredIconLabelDescriptionList"/>
    <dgm:cxn modelId="{33B8244F-CE11-4360-8E01-5C12DFBE6FB3}" type="presParOf" srcId="{2F945A3B-7E8D-4D65-8C44-EBFF57467A98}" destId="{2AAF4BA8-26CB-4363-91CF-288EF55FC20B}" srcOrd="5" destOrd="0" presId="urn:microsoft.com/office/officeart/2018/5/layout/CenteredIconLabelDescriptionList"/>
    <dgm:cxn modelId="{A87DA289-FE96-484F-B629-1D00E913D5C6}" type="presParOf" srcId="{2F945A3B-7E8D-4D65-8C44-EBFF57467A98}" destId="{B983592A-C966-42ED-B040-0EC996C6A18A}" srcOrd="6" destOrd="0" presId="urn:microsoft.com/office/officeart/2018/5/layout/CenteredIconLabelDescriptionList"/>
    <dgm:cxn modelId="{32AFB9AB-788E-4A2A-AF3E-AEEAB4784C3C}" type="presParOf" srcId="{B983592A-C966-42ED-B040-0EC996C6A18A}" destId="{2B21C4A8-7F9C-4F5F-98B2-80B85086B044}" srcOrd="0" destOrd="0" presId="urn:microsoft.com/office/officeart/2018/5/layout/CenteredIconLabelDescriptionList"/>
    <dgm:cxn modelId="{79DDEB91-5C6D-4C64-9BBE-FEFCDEDEBC4D}" type="presParOf" srcId="{B983592A-C966-42ED-B040-0EC996C6A18A}" destId="{6277923A-122D-432B-92D7-ED45EAF37109}" srcOrd="1" destOrd="0" presId="urn:microsoft.com/office/officeart/2018/5/layout/CenteredIconLabelDescriptionList"/>
    <dgm:cxn modelId="{8D1C3177-4059-4A80-BA83-361FCF77C109}" type="presParOf" srcId="{B983592A-C966-42ED-B040-0EC996C6A18A}" destId="{6A0822F6-21E8-46F8-A894-61258FA3D674}" srcOrd="2" destOrd="0" presId="urn:microsoft.com/office/officeart/2018/5/layout/CenteredIconLabelDescriptionList"/>
    <dgm:cxn modelId="{E778520B-4E26-4069-BE63-D7AF27AED912}" type="presParOf" srcId="{B983592A-C966-42ED-B040-0EC996C6A18A}" destId="{338997B3-533E-49A3-A4BB-CE761699CED7}" srcOrd="3" destOrd="0" presId="urn:microsoft.com/office/officeart/2018/5/layout/CenteredIconLabelDescriptionList"/>
    <dgm:cxn modelId="{D6874F3E-1E98-476C-9722-960152584D5A}" type="presParOf" srcId="{B983592A-C966-42ED-B040-0EC996C6A18A}" destId="{4193B18E-64B3-4524-BF9F-09327BE5387A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A0A671E-125C-4273-9486-5A970B9C018E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DA49A0BC-7E01-4062-86F2-328FC91D0CF2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>
              <a:latin typeface="Cambria"/>
              <a:ea typeface="Cambria"/>
            </a:rPr>
            <a:t>With respect to Provinces </a:t>
          </a:r>
          <a:endParaRPr lang="en-US" sz="3000" b="1">
            <a:solidFill>
              <a:srgbClr val="010000"/>
            </a:solidFill>
            <a:latin typeface="Cambria"/>
            <a:ea typeface="Cambria"/>
          </a:endParaRPr>
        </a:p>
      </dgm:t>
    </dgm:pt>
    <dgm:pt modelId="{A0ACED1F-54D7-474E-A87E-3414F12008AD}" type="parTrans" cxnId="{45B50692-DE2B-4AFF-A7AD-2D2CC0CB2E7B}">
      <dgm:prSet/>
      <dgm:spPr/>
      <dgm:t>
        <a:bodyPr/>
        <a:lstStyle/>
        <a:p>
          <a:endParaRPr lang="en-US"/>
        </a:p>
      </dgm:t>
    </dgm:pt>
    <dgm:pt modelId="{7F227266-4375-46FA-B9C0-387CC2BF7078}" type="sibTrans" cxnId="{45B50692-DE2B-4AFF-A7AD-2D2CC0CB2E7B}">
      <dgm:prSet/>
      <dgm:spPr/>
      <dgm:t>
        <a:bodyPr/>
        <a:lstStyle/>
        <a:p>
          <a:endParaRPr lang="en-US"/>
        </a:p>
      </dgm:t>
    </dgm:pt>
    <dgm:pt modelId="{77DD3868-3072-482F-B990-617237050BB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ambria"/>
              <a:ea typeface="Cambria"/>
            </a:rPr>
            <a:t>Ontario has maximum sales and profit</a:t>
          </a:r>
        </a:p>
      </dgm:t>
    </dgm:pt>
    <dgm:pt modelId="{51A8B028-B419-4566-8536-4906A0F17251}" type="parTrans" cxnId="{164BFA39-BDD9-4FC1-A2CA-E8C34B80AE9D}">
      <dgm:prSet/>
      <dgm:spPr/>
      <dgm:t>
        <a:bodyPr/>
        <a:lstStyle/>
        <a:p>
          <a:endParaRPr lang="en-US"/>
        </a:p>
      </dgm:t>
    </dgm:pt>
    <dgm:pt modelId="{2B63FBD7-A0CE-4971-AB38-2BA7C54171EC}" type="sibTrans" cxnId="{164BFA39-BDD9-4FC1-A2CA-E8C34B80AE9D}">
      <dgm:prSet/>
      <dgm:spPr/>
      <dgm:t>
        <a:bodyPr/>
        <a:lstStyle/>
        <a:p>
          <a:endParaRPr lang="en-US"/>
        </a:p>
      </dgm:t>
    </dgm:pt>
    <dgm:pt modelId="{98B9DDD2-F075-4680-9085-C185EAB5E05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ambria"/>
              <a:ea typeface="Cambria"/>
            </a:rPr>
            <a:t>The Least Sales is in Nunavut </a:t>
          </a:r>
        </a:p>
      </dgm:t>
    </dgm:pt>
    <dgm:pt modelId="{63959A74-4E26-466D-9614-BF8260A9F525}" type="parTrans" cxnId="{957F37E9-AFBF-4068-B0C0-A2B7DF8C268D}">
      <dgm:prSet/>
      <dgm:spPr/>
      <dgm:t>
        <a:bodyPr/>
        <a:lstStyle/>
        <a:p>
          <a:endParaRPr lang="en-US"/>
        </a:p>
      </dgm:t>
    </dgm:pt>
    <dgm:pt modelId="{FBACDC12-A93C-4ACE-B299-FE6447D08417}" type="sibTrans" cxnId="{957F37E9-AFBF-4068-B0C0-A2B7DF8C268D}">
      <dgm:prSet/>
      <dgm:spPr/>
      <dgm:t>
        <a:bodyPr/>
        <a:lstStyle/>
        <a:p>
          <a:endParaRPr lang="en-US"/>
        </a:p>
      </dgm:t>
    </dgm:pt>
    <dgm:pt modelId="{128B228A-5400-4CAB-B395-2AA4BABA758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ambria"/>
              <a:ea typeface="Cambria"/>
            </a:rPr>
            <a:t>The Least profit is in New Foundland</a:t>
          </a:r>
        </a:p>
      </dgm:t>
    </dgm:pt>
    <dgm:pt modelId="{89E94250-237F-44F1-9991-C4024E8AB45A}" type="parTrans" cxnId="{BFD35314-BCBF-4319-B23E-48CD6095E097}">
      <dgm:prSet/>
      <dgm:spPr/>
      <dgm:t>
        <a:bodyPr/>
        <a:lstStyle/>
        <a:p>
          <a:endParaRPr lang="en-US"/>
        </a:p>
      </dgm:t>
    </dgm:pt>
    <dgm:pt modelId="{757E2E67-B662-409F-B28E-D3A100B11589}" type="sibTrans" cxnId="{BFD35314-BCBF-4319-B23E-48CD6095E097}">
      <dgm:prSet/>
      <dgm:spPr/>
      <dgm:t>
        <a:bodyPr/>
        <a:lstStyle/>
        <a:p>
          <a:endParaRPr lang="en-US"/>
        </a:p>
      </dgm:t>
    </dgm:pt>
    <dgm:pt modelId="{9661A417-AFF4-4690-BCBA-3980324080D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ambria"/>
              <a:ea typeface="Cambria"/>
            </a:rPr>
            <a:t>Consumers in Alberta are increasing in number</a:t>
          </a:r>
        </a:p>
      </dgm:t>
    </dgm:pt>
    <dgm:pt modelId="{BB47778A-530F-47A8-90B9-17A9FF6AEE4E}" type="parTrans" cxnId="{04613483-8696-44CD-BBCC-6A53633370F2}">
      <dgm:prSet/>
      <dgm:spPr/>
      <dgm:t>
        <a:bodyPr/>
        <a:lstStyle/>
        <a:p>
          <a:endParaRPr lang="en-US"/>
        </a:p>
      </dgm:t>
    </dgm:pt>
    <dgm:pt modelId="{3598922F-A63B-41FF-967B-D2001FBD263F}" type="sibTrans" cxnId="{04613483-8696-44CD-BBCC-6A53633370F2}">
      <dgm:prSet/>
      <dgm:spPr/>
      <dgm:t>
        <a:bodyPr/>
        <a:lstStyle/>
        <a:p>
          <a:endParaRPr lang="en-US"/>
        </a:p>
      </dgm:t>
    </dgm:pt>
    <dgm:pt modelId="{3E760101-0C3C-4B8E-8ED5-42823E5901F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ambria"/>
              <a:ea typeface="Cambria"/>
            </a:rPr>
            <a:t>Consumers in Ontario are decreasing</a:t>
          </a:r>
        </a:p>
      </dgm:t>
    </dgm:pt>
    <dgm:pt modelId="{B6EDF105-0317-46E6-B9CE-E636E7FD74D2}" type="parTrans" cxnId="{CED5DE0B-C74F-4F89-84C9-7CBBFEF69261}">
      <dgm:prSet/>
      <dgm:spPr/>
      <dgm:t>
        <a:bodyPr/>
        <a:lstStyle/>
        <a:p>
          <a:endParaRPr lang="en-US"/>
        </a:p>
      </dgm:t>
    </dgm:pt>
    <dgm:pt modelId="{03FD8B50-4CDD-4A6A-A5D2-2CF422D06F4D}" type="sibTrans" cxnId="{CED5DE0B-C74F-4F89-84C9-7CBBFEF69261}">
      <dgm:prSet/>
      <dgm:spPr/>
      <dgm:t>
        <a:bodyPr/>
        <a:lstStyle/>
        <a:p>
          <a:endParaRPr lang="en-US"/>
        </a:p>
      </dgm:t>
    </dgm:pt>
    <dgm:pt modelId="{5D676D0F-CC91-4C74-A258-FD7DAC94D0B0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>
              <a:latin typeface="Cambria"/>
              <a:ea typeface="Cambria"/>
            </a:rPr>
            <a:t>With respect to product category</a:t>
          </a:r>
        </a:p>
      </dgm:t>
    </dgm:pt>
    <dgm:pt modelId="{E6B7BE05-A374-4027-982C-929430BF1651}" type="parTrans" cxnId="{8C11EFBB-0BAA-45DF-848F-EE678D71C89C}">
      <dgm:prSet/>
      <dgm:spPr/>
      <dgm:t>
        <a:bodyPr/>
        <a:lstStyle/>
        <a:p>
          <a:endParaRPr lang="en-US"/>
        </a:p>
      </dgm:t>
    </dgm:pt>
    <dgm:pt modelId="{FDC976CF-5E9F-4444-B1FD-0F8F6ACF0DCE}" type="sibTrans" cxnId="{8C11EFBB-0BAA-45DF-848F-EE678D71C89C}">
      <dgm:prSet/>
      <dgm:spPr/>
      <dgm:t>
        <a:bodyPr/>
        <a:lstStyle/>
        <a:p>
          <a:endParaRPr lang="en-US"/>
        </a:p>
      </dgm:t>
    </dgm:pt>
    <dgm:pt modelId="{A514BD77-34CE-4563-B6B0-03775118803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ambria"/>
              <a:ea typeface="Cambria"/>
            </a:rPr>
            <a:t>Maximum profit and Sales is in Technology category</a:t>
          </a:r>
        </a:p>
      </dgm:t>
    </dgm:pt>
    <dgm:pt modelId="{B3F1D57B-B12C-4F95-8F28-CD9E22E5A4DF}" type="parTrans" cxnId="{263E39C5-6F13-48A0-B867-60A0D1D8697A}">
      <dgm:prSet/>
      <dgm:spPr/>
      <dgm:t>
        <a:bodyPr/>
        <a:lstStyle/>
        <a:p>
          <a:endParaRPr lang="en-US"/>
        </a:p>
      </dgm:t>
    </dgm:pt>
    <dgm:pt modelId="{D312B3C1-2841-4CD4-AA65-8001957701A0}" type="sibTrans" cxnId="{263E39C5-6F13-48A0-B867-60A0D1D8697A}">
      <dgm:prSet/>
      <dgm:spPr/>
      <dgm:t>
        <a:bodyPr/>
        <a:lstStyle/>
        <a:p>
          <a:endParaRPr lang="en-US"/>
        </a:p>
      </dgm:t>
    </dgm:pt>
    <dgm:pt modelId="{A23C8B52-B36D-46D2-8D30-B0EDBDEE74C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ambria"/>
              <a:ea typeface="Cambria"/>
            </a:rPr>
            <a:t>Least Profit is in Furniture Category</a:t>
          </a:r>
        </a:p>
      </dgm:t>
    </dgm:pt>
    <dgm:pt modelId="{AD8FECC9-2228-4024-B331-53055F93E37D}" type="parTrans" cxnId="{CD7199CD-221E-42A6-8DF8-B3D10AAAEBED}">
      <dgm:prSet/>
      <dgm:spPr/>
      <dgm:t>
        <a:bodyPr/>
        <a:lstStyle/>
        <a:p>
          <a:endParaRPr lang="en-US"/>
        </a:p>
      </dgm:t>
    </dgm:pt>
    <dgm:pt modelId="{B81C11F9-27B6-4B48-9C8C-04EE08CD496F}" type="sibTrans" cxnId="{CD7199CD-221E-42A6-8DF8-B3D10AAAEBED}">
      <dgm:prSet/>
      <dgm:spPr/>
      <dgm:t>
        <a:bodyPr/>
        <a:lstStyle/>
        <a:p>
          <a:endParaRPr lang="en-US"/>
        </a:p>
      </dgm:t>
    </dgm:pt>
    <dgm:pt modelId="{0D139EF7-2CB7-4A5D-A67D-B5827520C65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ambria"/>
              <a:ea typeface="Cambria"/>
            </a:rPr>
            <a:t>Least Sales is in Office Supplies category</a:t>
          </a:r>
        </a:p>
      </dgm:t>
    </dgm:pt>
    <dgm:pt modelId="{23B2515D-0513-4139-9FDD-4C8FFCC225F0}" type="parTrans" cxnId="{C25CDC56-BA2F-4F6A-95D3-5BD227CF3A5E}">
      <dgm:prSet/>
      <dgm:spPr/>
      <dgm:t>
        <a:bodyPr/>
        <a:lstStyle/>
        <a:p>
          <a:endParaRPr lang="en-US"/>
        </a:p>
      </dgm:t>
    </dgm:pt>
    <dgm:pt modelId="{C2B2224F-42E3-47E2-9913-D4C531A93AD8}" type="sibTrans" cxnId="{C25CDC56-BA2F-4F6A-95D3-5BD227CF3A5E}">
      <dgm:prSet/>
      <dgm:spPr/>
      <dgm:t>
        <a:bodyPr/>
        <a:lstStyle/>
        <a:p>
          <a:endParaRPr lang="en-US"/>
        </a:p>
      </dgm:t>
    </dgm:pt>
    <dgm:pt modelId="{95FF607E-EB51-4BB3-9394-B64EB8057698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>
              <a:latin typeface="Cambria"/>
              <a:ea typeface="Cambria"/>
            </a:rPr>
            <a:t>With respect to Consumer Types</a:t>
          </a:r>
        </a:p>
      </dgm:t>
    </dgm:pt>
    <dgm:pt modelId="{3B73FC88-4F9A-473E-9A8F-8ADBF923451E}" type="parTrans" cxnId="{9DC05C71-3B53-46DE-A3EB-4919212642B9}">
      <dgm:prSet/>
      <dgm:spPr/>
      <dgm:t>
        <a:bodyPr/>
        <a:lstStyle/>
        <a:p>
          <a:endParaRPr lang="en-US"/>
        </a:p>
      </dgm:t>
    </dgm:pt>
    <dgm:pt modelId="{1B87D8A5-B059-4CF5-883B-84662601347A}" type="sibTrans" cxnId="{9DC05C71-3B53-46DE-A3EB-4919212642B9}">
      <dgm:prSet/>
      <dgm:spPr/>
      <dgm:t>
        <a:bodyPr/>
        <a:lstStyle/>
        <a:p>
          <a:endParaRPr lang="en-US"/>
        </a:p>
      </dgm:t>
    </dgm:pt>
    <dgm:pt modelId="{7764395E-410B-4FE6-8E83-18ECC9010B5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ambria"/>
              <a:ea typeface="Cambria"/>
            </a:rPr>
            <a:t>Profitable Corporate Customers</a:t>
          </a:r>
        </a:p>
      </dgm:t>
    </dgm:pt>
    <dgm:pt modelId="{9A85DDA8-9D55-4EC3-8031-F4196203AA63}" type="parTrans" cxnId="{14421942-50C5-4D77-9067-949CD00B0935}">
      <dgm:prSet/>
      <dgm:spPr/>
      <dgm:t>
        <a:bodyPr/>
        <a:lstStyle/>
        <a:p>
          <a:endParaRPr lang="en-US"/>
        </a:p>
      </dgm:t>
    </dgm:pt>
    <dgm:pt modelId="{2E1FE5EB-9534-48F7-AB70-A94A93CE1E54}" type="sibTrans" cxnId="{14421942-50C5-4D77-9067-949CD00B0935}">
      <dgm:prSet/>
      <dgm:spPr/>
      <dgm:t>
        <a:bodyPr/>
        <a:lstStyle/>
        <a:p>
          <a:endParaRPr lang="en-US"/>
        </a:p>
      </dgm:t>
    </dgm:pt>
    <dgm:pt modelId="{40E1E80F-11C1-4EA8-8DB2-6EA5DFCBCD7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ambria"/>
              <a:ea typeface="Cambria"/>
            </a:rPr>
            <a:t>Least profitable small Business</a:t>
          </a:r>
        </a:p>
      </dgm:t>
    </dgm:pt>
    <dgm:pt modelId="{74202680-981C-4C00-A603-2DB55A7344AE}" type="parTrans" cxnId="{D3853B83-23E7-4667-A031-B6CD1C603B9C}">
      <dgm:prSet/>
      <dgm:spPr/>
      <dgm:t>
        <a:bodyPr/>
        <a:lstStyle/>
        <a:p>
          <a:endParaRPr lang="en-US"/>
        </a:p>
      </dgm:t>
    </dgm:pt>
    <dgm:pt modelId="{C76F314B-E99E-4D7D-95F7-45CD857F1CB9}" type="sibTrans" cxnId="{D3853B83-23E7-4667-A031-B6CD1C603B9C}">
      <dgm:prSet/>
      <dgm:spPr/>
      <dgm:t>
        <a:bodyPr/>
        <a:lstStyle/>
        <a:p>
          <a:endParaRPr lang="en-US"/>
        </a:p>
      </dgm:t>
    </dgm:pt>
    <dgm:pt modelId="{53D0715B-026B-4EEE-9995-BE8DACD38834}" type="pres">
      <dgm:prSet presAssocID="{DA0A671E-125C-4273-9486-5A970B9C018E}" presName="root" presStyleCnt="0">
        <dgm:presLayoutVars>
          <dgm:dir/>
          <dgm:resizeHandles val="exact"/>
        </dgm:presLayoutVars>
      </dgm:prSet>
      <dgm:spPr/>
    </dgm:pt>
    <dgm:pt modelId="{027898DC-6B1D-40BA-9886-FFD814B9F94C}" type="pres">
      <dgm:prSet presAssocID="{DA49A0BC-7E01-4062-86F2-328FC91D0CF2}" presName="compNode" presStyleCnt="0"/>
      <dgm:spPr/>
    </dgm:pt>
    <dgm:pt modelId="{F6A977B7-A2BB-4319-98FA-CA058A62FB2C}" type="pres">
      <dgm:prSet presAssocID="{DA49A0BC-7E01-4062-86F2-328FC91D0CF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5BAF4E4C-90CD-47D6-8E15-F58843D10943}" type="pres">
      <dgm:prSet presAssocID="{DA49A0BC-7E01-4062-86F2-328FC91D0CF2}" presName="iconSpace" presStyleCnt="0"/>
      <dgm:spPr/>
    </dgm:pt>
    <dgm:pt modelId="{2C0B73CE-FE92-4E30-9D0A-A8D3947AD067}" type="pres">
      <dgm:prSet presAssocID="{DA49A0BC-7E01-4062-86F2-328FC91D0CF2}" presName="parTx" presStyleLbl="revTx" presStyleIdx="0" presStyleCnt="6">
        <dgm:presLayoutVars>
          <dgm:chMax val="0"/>
          <dgm:chPref val="0"/>
        </dgm:presLayoutVars>
      </dgm:prSet>
      <dgm:spPr/>
    </dgm:pt>
    <dgm:pt modelId="{089B93F4-0658-41FF-8AB7-9C42FB4893DC}" type="pres">
      <dgm:prSet presAssocID="{DA49A0BC-7E01-4062-86F2-328FC91D0CF2}" presName="txSpace" presStyleCnt="0"/>
      <dgm:spPr/>
    </dgm:pt>
    <dgm:pt modelId="{E18BE2DC-EF9C-4E77-AEC7-271975BE9FFE}" type="pres">
      <dgm:prSet presAssocID="{DA49A0BC-7E01-4062-86F2-328FC91D0CF2}" presName="desTx" presStyleLbl="revTx" presStyleIdx="1" presStyleCnt="6">
        <dgm:presLayoutVars/>
      </dgm:prSet>
      <dgm:spPr/>
    </dgm:pt>
    <dgm:pt modelId="{6AE9E745-0DCB-4F65-A6EB-DD40D6EFA318}" type="pres">
      <dgm:prSet presAssocID="{7F227266-4375-46FA-B9C0-387CC2BF7078}" presName="sibTrans" presStyleCnt="0"/>
      <dgm:spPr/>
    </dgm:pt>
    <dgm:pt modelId="{490E8CEB-8F0A-4FAA-8680-3C4DA837A3CD}" type="pres">
      <dgm:prSet presAssocID="{5D676D0F-CC91-4C74-A258-FD7DAC94D0B0}" presName="compNode" presStyleCnt="0"/>
      <dgm:spPr/>
    </dgm:pt>
    <dgm:pt modelId="{560806F7-0347-4E80-8B15-5FFA6CC30205}" type="pres">
      <dgm:prSet presAssocID="{5D676D0F-CC91-4C74-A258-FD7DAC94D0B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Upward Trend"/>
        </a:ext>
      </dgm:extLst>
    </dgm:pt>
    <dgm:pt modelId="{C85836B6-5177-4595-AB27-AF8BD30C9171}" type="pres">
      <dgm:prSet presAssocID="{5D676D0F-CC91-4C74-A258-FD7DAC94D0B0}" presName="iconSpace" presStyleCnt="0"/>
      <dgm:spPr/>
    </dgm:pt>
    <dgm:pt modelId="{AD464EB0-CFDE-4826-89B8-DA90460C839E}" type="pres">
      <dgm:prSet presAssocID="{5D676D0F-CC91-4C74-A258-FD7DAC94D0B0}" presName="parTx" presStyleLbl="revTx" presStyleIdx="2" presStyleCnt="6">
        <dgm:presLayoutVars>
          <dgm:chMax val="0"/>
          <dgm:chPref val="0"/>
        </dgm:presLayoutVars>
      </dgm:prSet>
      <dgm:spPr/>
    </dgm:pt>
    <dgm:pt modelId="{6760BE66-5B80-4D07-97AD-2034C35403E1}" type="pres">
      <dgm:prSet presAssocID="{5D676D0F-CC91-4C74-A258-FD7DAC94D0B0}" presName="txSpace" presStyleCnt="0"/>
      <dgm:spPr/>
    </dgm:pt>
    <dgm:pt modelId="{32A3B907-3A3E-41D0-8C53-EEF5E4423649}" type="pres">
      <dgm:prSet presAssocID="{5D676D0F-CC91-4C74-A258-FD7DAC94D0B0}" presName="desTx" presStyleLbl="revTx" presStyleIdx="3" presStyleCnt="6">
        <dgm:presLayoutVars/>
      </dgm:prSet>
      <dgm:spPr/>
    </dgm:pt>
    <dgm:pt modelId="{3802C25E-7B1B-41B0-9892-E709A7B9079C}" type="pres">
      <dgm:prSet presAssocID="{FDC976CF-5E9F-4444-B1FD-0F8F6ACF0DCE}" presName="sibTrans" presStyleCnt="0"/>
      <dgm:spPr/>
    </dgm:pt>
    <dgm:pt modelId="{76652FDC-BD8B-4F96-950B-B8C991A7B545}" type="pres">
      <dgm:prSet presAssocID="{95FF607E-EB51-4BB3-9394-B64EB8057698}" presName="compNode" presStyleCnt="0"/>
      <dgm:spPr/>
    </dgm:pt>
    <dgm:pt modelId="{9E6BB5AD-1A12-4567-9300-C3A156CC6D31}" type="pres">
      <dgm:prSet presAssocID="{95FF607E-EB51-4BB3-9394-B64EB805769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6C04021D-5CBB-4533-ACDE-A39F2466CF2D}" type="pres">
      <dgm:prSet presAssocID="{95FF607E-EB51-4BB3-9394-B64EB8057698}" presName="iconSpace" presStyleCnt="0"/>
      <dgm:spPr/>
    </dgm:pt>
    <dgm:pt modelId="{96D8E4B2-F88A-43C8-B694-58843CBF5379}" type="pres">
      <dgm:prSet presAssocID="{95FF607E-EB51-4BB3-9394-B64EB8057698}" presName="parTx" presStyleLbl="revTx" presStyleIdx="4" presStyleCnt="6">
        <dgm:presLayoutVars>
          <dgm:chMax val="0"/>
          <dgm:chPref val="0"/>
        </dgm:presLayoutVars>
      </dgm:prSet>
      <dgm:spPr/>
    </dgm:pt>
    <dgm:pt modelId="{F0113959-2B14-4270-AABB-C82C9BE05D10}" type="pres">
      <dgm:prSet presAssocID="{95FF607E-EB51-4BB3-9394-B64EB8057698}" presName="txSpace" presStyleCnt="0"/>
      <dgm:spPr/>
    </dgm:pt>
    <dgm:pt modelId="{E32D9FEA-E033-4AA4-95DB-516EAB187180}" type="pres">
      <dgm:prSet presAssocID="{95FF607E-EB51-4BB3-9394-B64EB8057698}" presName="desTx" presStyleLbl="revTx" presStyleIdx="5" presStyleCnt="6">
        <dgm:presLayoutVars/>
      </dgm:prSet>
      <dgm:spPr/>
    </dgm:pt>
  </dgm:ptLst>
  <dgm:cxnLst>
    <dgm:cxn modelId="{4CDB5605-4BA3-442E-A7FF-C2BAEB00D29F}" type="presOf" srcId="{A23C8B52-B36D-46D2-8D30-B0EDBDEE74C2}" destId="{32A3B907-3A3E-41D0-8C53-EEF5E4423649}" srcOrd="0" destOrd="1" presId="urn:microsoft.com/office/officeart/2018/5/layout/CenteredIconLabelDescriptionList"/>
    <dgm:cxn modelId="{2F545407-696E-45F2-BC44-BFA351DAF310}" type="presOf" srcId="{5D676D0F-CC91-4C74-A258-FD7DAC94D0B0}" destId="{AD464EB0-CFDE-4826-89B8-DA90460C839E}" srcOrd="0" destOrd="0" presId="urn:microsoft.com/office/officeart/2018/5/layout/CenteredIconLabelDescriptionList"/>
    <dgm:cxn modelId="{F627C80B-AFFE-457E-A0BE-AC1CDBE51C1F}" type="presOf" srcId="{128B228A-5400-4CAB-B395-2AA4BABA758A}" destId="{E18BE2DC-EF9C-4E77-AEC7-271975BE9FFE}" srcOrd="0" destOrd="2" presId="urn:microsoft.com/office/officeart/2018/5/layout/CenteredIconLabelDescriptionList"/>
    <dgm:cxn modelId="{CED5DE0B-C74F-4F89-84C9-7CBBFEF69261}" srcId="{DA49A0BC-7E01-4062-86F2-328FC91D0CF2}" destId="{3E760101-0C3C-4B8E-8ED5-42823E5901F9}" srcOrd="4" destOrd="0" parTransId="{B6EDF105-0317-46E6-B9CE-E636E7FD74D2}" sibTransId="{03FD8B50-4CDD-4A6A-A5D2-2CF422D06F4D}"/>
    <dgm:cxn modelId="{92C76B10-93AD-4A9C-B51F-F9569CB34FD9}" type="presOf" srcId="{7764395E-410B-4FE6-8E83-18ECC9010B5A}" destId="{E32D9FEA-E033-4AA4-95DB-516EAB187180}" srcOrd="0" destOrd="0" presId="urn:microsoft.com/office/officeart/2018/5/layout/CenteredIconLabelDescriptionList"/>
    <dgm:cxn modelId="{BFD35314-BCBF-4319-B23E-48CD6095E097}" srcId="{DA49A0BC-7E01-4062-86F2-328FC91D0CF2}" destId="{128B228A-5400-4CAB-B395-2AA4BABA758A}" srcOrd="2" destOrd="0" parTransId="{89E94250-237F-44F1-9991-C4024E8AB45A}" sibTransId="{757E2E67-B662-409F-B28E-D3A100B11589}"/>
    <dgm:cxn modelId="{5F7AFE18-9261-4B52-B94B-5EB55A893E90}" type="presOf" srcId="{95FF607E-EB51-4BB3-9394-B64EB8057698}" destId="{96D8E4B2-F88A-43C8-B694-58843CBF5379}" srcOrd="0" destOrd="0" presId="urn:microsoft.com/office/officeart/2018/5/layout/CenteredIconLabelDescriptionList"/>
    <dgm:cxn modelId="{D72C101B-D9C8-480F-8F00-6706387990B0}" type="presOf" srcId="{9661A417-AFF4-4690-BCBA-3980324080D1}" destId="{E18BE2DC-EF9C-4E77-AEC7-271975BE9FFE}" srcOrd="0" destOrd="3" presId="urn:microsoft.com/office/officeart/2018/5/layout/CenteredIconLabelDescriptionList"/>
    <dgm:cxn modelId="{78778E1C-A9A7-49C7-B87F-DB0929ED2E9F}" type="presOf" srcId="{98B9DDD2-F075-4680-9085-C185EAB5E053}" destId="{E18BE2DC-EF9C-4E77-AEC7-271975BE9FFE}" srcOrd="0" destOrd="1" presId="urn:microsoft.com/office/officeart/2018/5/layout/CenteredIconLabelDescriptionList"/>
    <dgm:cxn modelId="{164BFA39-BDD9-4FC1-A2CA-E8C34B80AE9D}" srcId="{DA49A0BC-7E01-4062-86F2-328FC91D0CF2}" destId="{77DD3868-3072-482F-B990-617237050BBA}" srcOrd="0" destOrd="0" parTransId="{51A8B028-B419-4566-8536-4906A0F17251}" sibTransId="{2B63FBD7-A0CE-4971-AB38-2BA7C54171EC}"/>
    <dgm:cxn modelId="{14421942-50C5-4D77-9067-949CD00B0935}" srcId="{95FF607E-EB51-4BB3-9394-B64EB8057698}" destId="{7764395E-410B-4FE6-8E83-18ECC9010B5A}" srcOrd="0" destOrd="0" parTransId="{9A85DDA8-9D55-4EC3-8031-F4196203AA63}" sibTransId="{2E1FE5EB-9534-48F7-AB70-A94A93CE1E54}"/>
    <dgm:cxn modelId="{456B1F42-C13C-47DD-A860-B438715DB380}" type="presOf" srcId="{DA0A671E-125C-4273-9486-5A970B9C018E}" destId="{53D0715B-026B-4EEE-9995-BE8DACD38834}" srcOrd="0" destOrd="0" presId="urn:microsoft.com/office/officeart/2018/5/layout/CenteredIconLabelDescriptionList"/>
    <dgm:cxn modelId="{524E5242-8F63-451E-BF47-60DB175E15ED}" type="presOf" srcId="{0D139EF7-2CB7-4A5D-A67D-B5827520C652}" destId="{32A3B907-3A3E-41D0-8C53-EEF5E4423649}" srcOrd="0" destOrd="2" presId="urn:microsoft.com/office/officeart/2018/5/layout/CenteredIconLabelDescriptionList"/>
    <dgm:cxn modelId="{33179E6C-F246-4ECD-945A-165B704D9E3B}" type="presOf" srcId="{3E760101-0C3C-4B8E-8ED5-42823E5901F9}" destId="{E18BE2DC-EF9C-4E77-AEC7-271975BE9FFE}" srcOrd="0" destOrd="4" presId="urn:microsoft.com/office/officeart/2018/5/layout/CenteredIconLabelDescriptionList"/>
    <dgm:cxn modelId="{9DC05C71-3B53-46DE-A3EB-4919212642B9}" srcId="{DA0A671E-125C-4273-9486-5A970B9C018E}" destId="{95FF607E-EB51-4BB3-9394-B64EB8057698}" srcOrd="2" destOrd="0" parTransId="{3B73FC88-4F9A-473E-9A8F-8ADBF923451E}" sibTransId="{1B87D8A5-B059-4CF5-883B-84662601347A}"/>
    <dgm:cxn modelId="{C25CDC56-BA2F-4F6A-95D3-5BD227CF3A5E}" srcId="{5D676D0F-CC91-4C74-A258-FD7DAC94D0B0}" destId="{0D139EF7-2CB7-4A5D-A67D-B5827520C652}" srcOrd="2" destOrd="0" parTransId="{23B2515D-0513-4139-9FDD-4C8FFCC225F0}" sibTransId="{C2B2224F-42E3-47E2-9913-D4C531A93AD8}"/>
    <dgm:cxn modelId="{A993E082-4A56-4BC4-A199-A4489A2B25C7}" type="presOf" srcId="{77DD3868-3072-482F-B990-617237050BBA}" destId="{E18BE2DC-EF9C-4E77-AEC7-271975BE9FFE}" srcOrd="0" destOrd="0" presId="urn:microsoft.com/office/officeart/2018/5/layout/CenteredIconLabelDescriptionList"/>
    <dgm:cxn modelId="{04613483-8696-44CD-BBCC-6A53633370F2}" srcId="{DA49A0BC-7E01-4062-86F2-328FC91D0CF2}" destId="{9661A417-AFF4-4690-BCBA-3980324080D1}" srcOrd="3" destOrd="0" parTransId="{BB47778A-530F-47A8-90B9-17A9FF6AEE4E}" sibTransId="{3598922F-A63B-41FF-967B-D2001FBD263F}"/>
    <dgm:cxn modelId="{D3853B83-23E7-4667-A031-B6CD1C603B9C}" srcId="{95FF607E-EB51-4BB3-9394-B64EB8057698}" destId="{40E1E80F-11C1-4EA8-8DB2-6EA5DFCBCD70}" srcOrd="1" destOrd="0" parTransId="{74202680-981C-4C00-A603-2DB55A7344AE}" sibTransId="{C76F314B-E99E-4D7D-95F7-45CD857F1CB9}"/>
    <dgm:cxn modelId="{1A48C887-709C-4CD8-B2BB-2F99D5D37469}" type="presOf" srcId="{DA49A0BC-7E01-4062-86F2-328FC91D0CF2}" destId="{2C0B73CE-FE92-4E30-9D0A-A8D3947AD067}" srcOrd="0" destOrd="0" presId="urn:microsoft.com/office/officeart/2018/5/layout/CenteredIconLabelDescriptionList"/>
    <dgm:cxn modelId="{45B50692-DE2B-4AFF-A7AD-2D2CC0CB2E7B}" srcId="{DA0A671E-125C-4273-9486-5A970B9C018E}" destId="{DA49A0BC-7E01-4062-86F2-328FC91D0CF2}" srcOrd="0" destOrd="0" parTransId="{A0ACED1F-54D7-474E-A87E-3414F12008AD}" sibTransId="{7F227266-4375-46FA-B9C0-387CC2BF7078}"/>
    <dgm:cxn modelId="{8C11EFBB-0BAA-45DF-848F-EE678D71C89C}" srcId="{DA0A671E-125C-4273-9486-5A970B9C018E}" destId="{5D676D0F-CC91-4C74-A258-FD7DAC94D0B0}" srcOrd="1" destOrd="0" parTransId="{E6B7BE05-A374-4027-982C-929430BF1651}" sibTransId="{FDC976CF-5E9F-4444-B1FD-0F8F6ACF0DCE}"/>
    <dgm:cxn modelId="{437B34BC-76CC-4230-B7C8-3FAEC9552E0A}" type="presOf" srcId="{40E1E80F-11C1-4EA8-8DB2-6EA5DFCBCD70}" destId="{E32D9FEA-E033-4AA4-95DB-516EAB187180}" srcOrd="0" destOrd="1" presId="urn:microsoft.com/office/officeart/2018/5/layout/CenteredIconLabelDescriptionList"/>
    <dgm:cxn modelId="{263E39C5-6F13-48A0-B867-60A0D1D8697A}" srcId="{5D676D0F-CC91-4C74-A258-FD7DAC94D0B0}" destId="{A514BD77-34CE-4563-B6B0-037751188038}" srcOrd="0" destOrd="0" parTransId="{B3F1D57B-B12C-4F95-8F28-CD9E22E5A4DF}" sibTransId="{D312B3C1-2841-4CD4-AA65-8001957701A0}"/>
    <dgm:cxn modelId="{CD7199CD-221E-42A6-8DF8-B3D10AAAEBED}" srcId="{5D676D0F-CC91-4C74-A258-FD7DAC94D0B0}" destId="{A23C8B52-B36D-46D2-8D30-B0EDBDEE74C2}" srcOrd="1" destOrd="0" parTransId="{AD8FECC9-2228-4024-B331-53055F93E37D}" sibTransId="{B81C11F9-27B6-4B48-9C8C-04EE08CD496F}"/>
    <dgm:cxn modelId="{957F37E9-AFBF-4068-B0C0-A2B7DF8C268D}" srcId="{DA49A0BC-7E01-4062-86F2-328FC91D0CF2}" destId="{98B9DDD2-F075-4680-9085-C185EAB5E053}" srcOrd="1" destOrd="0" parTransId="{63959A74-4E26-466D-9614-BF8260A9F525}" sibTransId="{FBACDC12-A93C-4ACE-B299-FE6447D08417}"/>
    <dgm:cxn modelId="{DBE5FFF9-3069-46F4-BBC2-AB1F181EBDCB}" type="presOf" srcId="{A514BD77-34CE-4563-B6B0-037751188038}" destId="{32A3B907-3A3E-41D0-8C53-EEF5E4423649}" srcOrd="0" destOrd="0" presId="urn:microsoft.com/office/officeart/2018/5/layout/CenteredIconLabelDescriptionList"/>
    <dgm:cxn modelId="{220F3E65-A66E-4933-B0FB-51BC1DE864C3}" type="presParOf" srcId="{53D0715B-026B-4EEE-9995-BE8DACD38834}" destId="{027898DC-6B1D-40BA-9886-FFD814B9F94C}" srcOrd="0" destOrd="0" presId="urn:microsoft.com/office/officeart/2018/5/layout/CenteredIconLabelDescriptionList"/>
    <dgm:cxn modelId="{950DE65C-C60A-47BB-9787-7724A482E122}" type="presParOf" srcId="{027898DC-6B1D-40BA-9886-FFD814B9F94C}" destId="{F6A977B7-A2BB-4319-98FA-CA058A62FB2C}" srcOrd="0" destOrd="0" presId="urn:microsoft.com/office/officeart/2018/5/layout/CenteredIconLabelDescriptionList"/>
    <dgm:cxn modelId="{618ECD6D-5567-480E-9C7A-E33A5CA7C4B1}" type="presParOf" srcId="{027898DC-6B1D-40BA-9886-FFD814B9F94C}" destId="{5BAF4E4C-90CD-47D6-8E15-F58843D10943}" srcOrd="1" destOrd="0" presId="urn:microsoft.com/office/officeart/2018/5/layout/CenteredIconLabelDescriptionList"/>
    <dgm:cxn modelId="{8842C7F0-2173-4E6B-BE68-1D50BB82E57E}" type="presParOf" srcId="{027898DC-6B1D-40BA-9886-FFD814B9F94C}" destId="{2C0B73CE-FE92-4E30-9D0A-A8D3947AD067}" srcOrd="2" destOrd="0" presId="urn:microsoft.com/office/officeart/2018/5/layout/CenteredIconLabelDescriptionList"/>
    <dgm:cxn modelId="{6BD02335-211D-42D5-94E3-1CB100EDC294}" type="presParOf" srcId="{027898DC-6B1D-40BA-9886-FFD814B9F94C}" destId="{089B93F4-0658-41FF-8AB7-9C42FB4893DC}" srcOrd="3" destOrd="0" presId="urn:microsoft.com/office/officeart/2018/5/layout/CenteredIconLabelDescriptionList"/>
    <dgm:cxn modelId="{B2DE86F5-F629-4D04-8446-FFEF85B56515}" type="presParOf" srcId="{027898DC-6B1D-40BA-9886-FFD814B9F94C}" destId="{E18BE2DC-EF9C-4E77-AEC7-271975BE9FFE}" srcOrd="4" destOrd="0" presId="urn:microsoft.com/office/officeart/2018/5/layout/CenteredIconLabelDescriptionList"/>
    <dgm:cxn modelId="{ED9B3F4E-84AA-4976-BBC5-1AC78C7C9BD9}" type="presParOf" srcId="{53D0715B-026B-4EEE-9995-BE8DACD38834}" destId="{6AE9E745-0DCB-4F65-A6EB-DD40D6EFA318}" srcOrd="1" destOrd="0" presId="urn:microsoft.com/office/officeart/2018/5/layout/CenteredIconLabelDescriptionList"/>
    <dgm:cxn modelId="{7897485B-E30C-4F26-AEAB-C1BE265ADDC6}" type="presParOf" srcId="{53D0715B-026B-4EEE-9995-BE8DACD38834}" destId="{490E8CEB-8F0A-4FAA-8680-3C4DA837A3CD}" srcOrd="2" destOrd="0" presId="urn:microsoft.com/office/officeart/2018/5/layout/CenteredIconLabelDescriptionList"/>
    <dgm:cxn modelId="{F7DC6E21-8E70-4484-A128-CF4F05C3E7D5}" type="presParOf" srcId="{490E8CEB-8F0A-4FAA-8680-3C4DA837A3CD}" destId="{560806F7-0347-4E80-8B15-5FFA6CC30205}" srcOrd="0" destOrd="0" presId="urn:microsoft.com/office/officeart/2018/5/layout/CenteredIconLabelDescriptionList"/>
    <dgm:cxn modelId="{452B655C-B913-4FDD-A0FE-130C819D5782}" type="presParOf" srcId="{490E8CEB-8F0A-4FAA-8680-3C4DA837A3CD}" destId="{C85836B6-5177-4595-AB27-AF8BD30C9171}" srcOrd="1" destOrd="0" presId="urn:microsoft.com/office/officeart/2018/5/layout/CenteredIconLabelDescriptionList"/>
    <dgm:cxn modelId="{5294EBE0-5114-497A-B307-496F006639F4}" type="presParOf" srcId="{490E8CEB-8F0A-4FAA-8680-3C4DA837A3CD}" destId="{AD464EB0-CFDE-4826-89B8-DA90460C839E}" srcOrd="2" destOrd="0" presId="urn:microsoft.com/office/officeart/2018/5/layout/CenteredIconLabelDescriptionList"/>
    <dgm:cxn modelId="{5DEDAB42-CAFC-4872-BBC3-9279114E68B8}" type="presParOf" srcId="{490E8CEB-8F0A-4FAA-8680-3C4DA837A3CD}" destId="{6760BE66-5B80-4D07-97AD-2034C35403E1}" srcOrd="3" destOrd="0" presId="urn:microsoft.com/office/officeart/2018/5/layout/CenteredIconLabelDescriptionList"/>
    <dgm:cxn modelId="{9ACB4BA6-C888-451F-BA41-B3519455F136}" type="presParOf" srcId="{490E8CEB-8F0A-4FAA-8680-3C4DA837A3CD}" destId="{32A3B907-3A3E-41D0-8C53-EEF5E4423649}" srcOrd="4" destOrd="0" presId="urn:microsoft.com/office/officeart/2018/5/layout/CenteredIconLabelDescriptionList"/>
    <dgm:cxn modelId="{96E5DAC1-F8AB-474D-8C3D-C6796021C345}" type="presParOf" srcId="{53D0715B-026B-4EEE-9995-BE8DACD38834}" destId="{3802C25E-7B1B-41B0-9892-E709A7B9079C}" srcOrd="3" destOrd="0" presId="urn:microsoft.com/office/officeart/2018/5/layout/CenteredIconLabelDescriptionList"/>
    <dgm:cxn modelId="{AF207E4F-5680-4827-90C7-31070680E9FB}" type="presParOf" srcId="{53D0715B-026B-4EEE-9995-BE8DACD38834}" destId="{76652FDC-BD8B-4F96-950B-B8C991A7B545}" srcOrd="4" destOrd="0" presId="urn:microsoft.com/office/officeart/2018/5/layout/CenteredIconLabelDescriptionList"/>
    <dgm:cxn modelId="{2F365859-3A77-4319-AEDE-EB9752F18B29}" type="presParOf" srcId="{76652FDC-BD8B-4F96-950B-B8C991A7B545}" destId="{9E6BB5AD-1A12-4567-9300-C3A156CC6D31}" srcOrd="0" destOrd="0" presId="urn:microsoft.com/office/officeart/2018/5/layout/CenteredIconLabelDescriptionList"/>
    <dgm:cxn modelId="{DC04737B-63F0-44AC-849D-93745C82B2B3}" type="presParOf" srcId="{76652FDC-BD8B-4F96-950B-B8C991A7B545}" destId="{6C04021D-5CBB-4533-ACDE-A39F2466CF2D}" srcOrd="1" destOrd="0" presId="urn:microsoft.com/office/officeart/2018/5/layout/CenteredIconLabelDescriptionList"/>
    <dgm:cxn modelId="{5F665CBA-64D6-4738-9B39-DEB8AD68A238}" type="presParOf" srcId="{76652FDC-BD8B-4F96-950B-B8C991A7B545}" destId="{96D8E4B2-F88A-43C8-B694-58843CBF5379}" srcOrd="2" destOrd="0" presId="urn:microsoft.com/office/officeart/2018/5/layout/CenteredIconLabelDescriptionList"/>
    <dgm:cxn modelId="{AE38D45B-35FA-4098-A737-B19C77627FB4}" type="presParOf" srcId="{76652FDC-BD8B-4F96-950B-B8C991A7B545}" destId="{F0113959-2B14-4270-AABB-C82C9BE05D10}" srcOrd="3" destOrd="0" presId="urn:microsoft.com/office/officeart/2018/5/layout/CenteredIconLabelDescriptionList"/>
    <dgm:cxn modelId="{11378F04-6A50-496B-A7B8-343D2D6698FE}" type="presParOf" srcId="{76652FDC-BD8B-4F96-950B-B8C991A7B545}" destId="{E32D9FEA-E033-4AA4-95DB-516EAB187180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8F843F1-D6D0-41F8-ADF8-E518C9CFE55E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B5F82D5E-3F46-42ED-AC44-6B5098D8B54A}">
      <dgm:prSet/>
      <dgm:spPr/>
      <dgm:t>
        <a:bodyPr/>
        <a:lstStyle/>
        <a:p>
          <a:pPr>
            <a:defRPr b="1"/>
          </a:pPr>
          <a:r>
            <a:rPr lang="en-US">
              <a:latin typeface="Cambria"/>
              <a:ea typeface="Cambria"/>
            </a:rPr>
            <a:t>Provinces</a:t>
          </a:r>
          <a:endParaRPr lang="en-US" b="1">
            <a:latin typeface="Cambria"/>
            <a:ea typeface="Cambria"/>
          </a:endParaRPr>
        </a:p>
      </dgm:t>
    </dgm:pt>
    <dgm:pt modelId="{7D5FC6C1-5B09-4D93-825D-8042061E57C1}" type="parTrans" cxnId="{78F249C8-A834-4389-B39F-735F652CBC3C}">
      <dgm:prSet/>
      <dgm:spPr/>
      <dgm:t>
        <a:bodyPr/>
        <a:lstStyle/>
        <a:p>
          <a:endParaRPr lang="en-US"/>
        </a:p>
      </dgm:t>
    </dgm:pt>
    <dgm:pt modelId="{6E77C97F-78F3-4ED3-9CB9-4F5E2169322D}" type="sibTrans" cxnId="{78F249C8-A834-4389-B39F-735F652CBC3C}">
      <dgm:prSet/>
      <dgm:spPr/>
      <dgm:t>
        <a:bodyPr/>
        <a:lstStyle/>
        <a:p>
          <a:endParaRPr lang="en-US"/>
        </a:p>
      </dgm:t>
    </dgm:pt>
    <dgm:pt modelId="{6EF639CD-6744-4CCF-AF93-F8BAE2F2F2C6}">
      <dgm:prSet/>
      <dgm:spPr/>
      <dgm:t>
        <a:bodyPr/>
        <a:lstStyle/>
        <a:p>
          <a:r>
            <a:rPr lang="en-US">
              <a:latin typeface="Cambria"/>
              <a:ea typeface="Cambria"/>
            </a:rPr>
            <a:t>Increase focus on Consumers of Alberta (Increasing market)</a:t>
          </a:r>
        </a:p>
      </dgm:t>
    </dgm:pt>
    <dgm:pt modelId="{55FAB1BF-31AF-4F6C-8FFD-D2FB3BAD5CD8}" type="parTrans" cxnId="{BC4F08E1-181F-4F3C-A83E-21E29957D772}">
      <dgm:prSet/>
      <dgm:spPr/>
      <dgm:t>
        <a:bodyPr/>
        <a:lstStyle/>
        <a:p>
          <a:endParaRPr lang="en-US"/>
        </a:p>
      </dgm:t>
    </dgm:pt>
    <dgm:pt modelId="{DCC07C45-DE78-4B51-A0A5-BA2CE3BD0168}" type="sibTrans" cxnId="{BC4F08E1-181F-4F3C-A83E-21E29957D772}">
      <dgm:prSet/>
      <dgm:spPr/>
      <dgm:t>
        <a:bodyPr/>
        <a:lstStyle/>
        <a:p>
          <a:endParaRPr lang="en-US"/>
        </a:p>
      </dgm:t>
    </dgm:pt>
    <dgm:pt modelId="{C942A336-CB5C-4E72-847E-7915232A23CE}">
      <dgm:prSet/>
      <dgm:spPr/>
      <dgm:t>
        <a:bodyPr/>
        <a:lstStyle/>
        <a:p>
          <a:r>
            <a:rPr lang="en-US">
              <a:latin typeface="Cambria"/>
              <a:ea typeface="Cambria"/>
            </a:rPr>
            <a:t>Analyze the reasons for decrease in consumer number from Ontario (as it has highest sales and profit over the years) </a:t>
          </a:r>
        </a:p>
      </dgm:t>
    </dgm:pt>
    <dgm:pt modelId="{501957B7-AC59-496E-B47F-8A0E0F30548F}" type="parTrans" cxnId="{F52D108E-692B-4081-99DF-29D311FAD028}">
      <dgm:prSet/>
      <dgm:spPr/>
      <dgm:t>
        <a:bodyPr/>
        <a:lstStyle/>
        <a:p>
          <a:endParaRPr lang="en-US"/>
        </a:p>
      </dgm:t>
    </dgm:pt>
    <dgm:pt modelId="{758975A2-55B1-41AD-B700-C6E9A012A75E}" type="sibTrans" cxnId="{F52D108E-692B-4081-99DF-29D311FAD028}">
      <dgm:prSet/>
      <dgm:spPr/>
      <dgm:t>
        <a:bodyPr/>
        <a:lstStyle/>
        <a:p>
          <a:endParaRPr lang="en-US"/>
        </a:p>
      </dgm:t>
    </dgm:pt>
    <dgm:pt modelId="{5C29F3AA-7672-49D3-917A-7D38978AD5EF}">
      <dgm:prSet/>
      <dgm:spPr/>
      <dgm:t>
        <a:bodyPr/>
        <a:lstStyle/>
        <a:p>
          <a:r>
            <a:rPr lang="en-US">
              <a:latin typeface="Cambria"/>
              <a:ea typeface="Cambria"/>
            </a:rPr>
            <a:t>Provide more offers, discounts and efficient service to increase sales and profit in provinces like New </a:t>
          </a:r>
          <a:r>
            <a:rPr lang="en-GB">
              <a:latin typeface="Cambria"/>
              <a:ea typeface="Cambria"/>
            </a:rPr>
            <a:t>found land</a:t>
          </a:r>
          <a:r>
            <a:rPr lang="en-US">
              <a:latin typeface="Cambria"/>
              <a:ea typeface="Cambria"/>
            </a:rPr>
            <a:t> and Nunavut</a:t>
          </a:r>
        </a:p>
      </dgm:t>
    </dgm:pt>
    <dgm:pt modelId="{EAA088A0-291B-4A3A-906F-774DAF396647}" type="parTrans" cxnId="{B25E07D9-A8D1-40B7-81A0-987905890B8A}">
      <dgm:prSet/>
      <dgm:spPr/>
      <dgm:t>
        <a:bodyPr/>
        <a:lstStyle/>
        <a:p>
          <a:endParaRPr lang="en-US"/>
        </a:p>
      </dgm:t>
    </dgm:pt>
    <dgm:pt modelId="{95361552-14F3-4710-8550-CE1FEC99D6F1}" type="sibTrans" cxnId="{B25E07D9-A8D1-40B7-81A0-987905890B8A}">
      <dgm:prSet/>
      <dgm:spPr/>
      <dgm:t>
        <a:bodyPr/>
        <a:lstStyle/>
        <a:p>
          <a:endParaRPr lang="en-US"/>
        </a:p>
      </dgm:t>
    </dgm:pt>
    <dgm:pt modelId="{64D420CF-CB61-475D-A367-9612488FCD67}">
      <dgm:prSet/>
      <dgm:spPr/>
      <dgm:t>
        <a:bodyPr/>
        <a:lstStyle/>
        <a:p>
          <a:pPr>
            <a:defRPr b="1"/>
          </a:pPr>
          <a:r>
            <a:rPr lang="en-US">
              <a:latin typeface="Cambria"/>
              <a:ea typeface="Cambria"/>
            </a:rPr>
            <a:t>Product Categories and consumers</a:t>
          </a:r>
        </a:p>
      </dgm:t>
    </dgm:pt>
    <dgm:pt modelId="{A49D0130-BF53-4DFA-8545-FEE6CFAB2F85}" type="parTrans" cxnId="{30031A9C-C452-4600-A836-AC7EFC8FC5E6}">
      <dgm:prSet/>
      <dgm:spPr/>
      <dgm:t>
        <a:bodyPr/>
        <a:lstStyle/>
        <a:p>
          <a:endParaRPr lang="en-US"/>
        </a:p>
      </dgm:t>
    </dgm:pt>
    <dgm:pt modelId="{0B24D7C1-FA17-4F67-9462-A86B73D8B845}" type="sibTrans" cxnId="{30031A9C-C452-4600-A836-AC7EFC8FC5E6}">
      <dgm:prSet/>
      <dgm:spPr/>
      <dgm:t>
        <a:bodyPr/>
        <a:lstStyle/>
        <a:p>
          <a:endParaRPr lang="en-US"/>
        </a:p>
      </dgm:t>
    </dgm:pt>
    <dgm:pt modelId="{EC80A330-0721-4E6A-B3C3-D2BA7B75925F}">
      <dgm:prSet/>
      <dgm:spPr/>
      <dgm:t>
        <a:bodyPr/>
        <a:lstStyle/>
        <a:p>
          <a:r>
            <a:rPr lang="en-US">
              <a:latin typeface="Cambria"/>
              <a:ea typeface="Cambria"/>
            </a:rPr>
            <a:t>Increase profit margin or furniture as it has depreciation over the years and is contributing to loss rather than profit (can even drop products that are affecting this category)</a:t>
          </a:r>
        </a:p>
      </dgm:t>
    </dgm:pt>
    <dgm:pt modelId="{C0E6C645-D198-4088-AC77-06BE9FF5C1B4}" type="parTrans" cxnId="{E47860FD-0519-4731-9354-4EC80868D0E2}">
      <dgm:prSet/>
      <dgm:spPr/>
      <dgm:t>
        <a:bodyPr/>
        <a:lstStyle/>
        <a:p>
          <a:endParaRPr lang="en-US"/>
        </a:p>
      </dgm:t>
    </dgm:pt>
    <dgm:pt modelId="{EB075732-5E41-4E85-8ED0-E3FC492C13A8}" type="sibTrans" cxnId="{E47860FD-0519-4731-9354-4EC80868D0E2}">
      <dgm:prSet/>
      <dgm:spPr/>
      <dgm:t>
        <a:bodyPr/>
        <a:lstStyle/>
        <a:p>
          <a:endParaRPr lang="en-US"/>
        </a:p>
      </dgm:t>
    </dgm:pt>
    <dgm:pt modelId="{8EBC0A37-E7A8-453F-B7BD-6FF7D0B67B65}">
      <dgm:prSet/>
      <dgm:spPr/>
      <dgm:t>
        <a:bodyPr/>
        <a:lstStyle/>
        <a:p>
          <a:r>
            <a:rPr lang="en-US">
              <a:latin typeface="Cambria"/>
              <a:ea typeface="Cambria"/>
            </a:rPr>
            <a:t>Promote Furniture products and Office Supplies</a:t>
          </a:r>
        </a:p>
      </dgm:t>
    </dgm:pt>
    <dgm:pt modelId="{B44BA2F9-D181-45C2-8571-DE374FF54AA4}" type="parTrans" cxnId="{8B8F0537-0274-4EF4-B7F4-E73B8D008D79}">
      <dgm:prSet/>
      <dgm:spPr/>
      <dgm:t>
        <a:bodyPr/>
        <a:lstStyle/>
        <a:p>
          <a:endParaRPr lang="en-US"/>
        </a:p>
      </dgm:t>
    </dgm:pt>
    <dgm:pt modelId="{06825B08-E665-474E-AF76-14C9279D2DAE}" type="sibTrans" cxnId="{8B8F0537-0274-4EF4-B7F4-E73B8D008D79}">
      <dgm:prSet/>
      <dgm:spPr/>
      <dgm:t>
        <a:bodyPr/>
        <a:lstStyle/>
        <a:p>
          <a:endParaRPr lang="en-US"/>
        </a:p>
      </dgm:t>
    </dgm:pt>
    <dgm:pt modelId="{2EC56212-CB18-472E-B2CA-A9CF80E32B23}">
      <dgm:prSet/>
      <dgm:spPr/>
      <dgm:t>
        <a:bodyPr/>
        <a:lstStyle/>
        <a:p>
          <a:r>
            <a:rPr lang="en-US">
              <a:latin typeface="Cambria"/>
              <a:ea typeface="Cambria"/>
              <a:cs typeface="Calibri Light" panose="020F0302020204030204"/>
            </a:rPr>
            <a:t>Increase B2B marketing as most consumers are corporate consumers</a:t>
          </a:r>
        </a:p>
      </dgm:t>
    </dgm:pt>
    <dgm:pt modelId="{0500F6EC-8D7F-4C79-B34D-8F21A0B43512}" type="parTrans" cxnId="{1D80B1D7-2358-49D4-A375-48357A09146E}">
      <dgm:prSet/>
      <dgm:spPr/>
    </dgm:pt>
    <dgm:pt modelId="{9CB9EE3E-69AD-49BB-B11D-C8219834CEA3}" type="sibTrans" cxnId="{1D80B1D7-2358-49D4-A375-48357A09146E}">
      <dgm:prSet/>
      <dgm:spPr/>
      <dgm:t>
        <a:bodyPr/>
        <a:lstStyle/>
        <a:p>
          <a:endParaRPr lang="en-US"/>
        </a:p>
      </dgm:t>
    </dgm:pt>
    <dgm:pt modelId="{7D4FFE76-9CA2-4BFF-BD69-C64BD9DADFDD}" type="pres">
      <dgm:prSet presAssocID="{18F843F1-D6D0-41F8-ADF8-E518C9CFE55E}" presName="root" presStyleCnt="0">
        <dgm:presLayoutVars>
          <dgm:dir/>
          <dgm:resizeHandles val="exact"/>
        </dgm:presLayoutVars>
      </dgm:prSet>
      <dgm:spPr/>
    </dgm:pt>
    <dgm:pt modelId="{592F2455-6675-4858-A4BB-C3EA0ECA27F2}" type="pres">
      <dgm:prSet presAssocID="{B5F82D5E-3F46-42ED-AC44-6B5098D8B54A}" presName="compNode" presStyleCnt="0"/>
      <dgm:spPr/>
    </dgm:pt>
    <dgm:pt modelId="{3EDA86B6-1063-4713-8BB0-5310424E99D3}" type="pres">
      <dgm:prSet presAssocID="{B5F82D5E-3F46-42ED-AC44-6B5098D8B54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9AA91254-378F-4DDF-94D0-7F3D53B7BD5F}" type="pres">
      <dgm:prSet presAssocID="{B5F82D5E-3F46-42ED-AC44-6B5098D8B54A}" presName="iconSpace" presStyleCnt="0"/>
      <dgm:spPr/>
    </dgm:pt>
    <dgm:pt modelId="{E48EB120-702E-4163-B0C1-B75B067F9060}" type="pres">
      <dgm:prSet presAssocID="{B5F82D5E-3F46-42ED-AC44-6B5098D8B54A}" presName="parTx" presStyleLbl="revTx" presStyleIdx="0" presStyleCnt="4">
        <dgm:presLayoutVars>
          <dgm:chMax val="0"/>
          <dgm:chPref val="0"/>
        </dgm:presLayoutVars>
      </dgm:prSet>
      <dgm:spPr/>
    </dgm:pt>
    <dgm:pt modelId="{87147690-A16F-4A5C-BA43-3AB37F596215}" type="pres">
      <dgm:prSet presAssocID="{B5F82D5E-3F46-42ED-AC44-6B5098D8B54A}" presName="txSpace" presStyleCnt="0"/>
      <dgm:spPr/>
    </dgm:pt>
    <dgm:pt modelId="{A382F359-D30D-4D0D-BA8A-558C1EA32CBB}" type="pres">
      <dgm:prSet presAssocID="{B5F82D5E-3F46-42ED-AC44-6B5098D8B54A}" presName="desTx" presStyleLbl="revTx" presStyleIdx="1" presStyleCnt="4">
        <dgm:presLayoutVars/>
      </dgm:prSet>
      <dgm:spPr/>
    </dgm:pt>
    <dgm:pt modelId="{607C7174-51C2-4F32-B650-183271557CEF}" type="pres">
      <dgm:prSet presAssocID="{6E77C97F-78F3-4ED3-9CB9-4F5E2169322D}" presName="sibTrans" presStyleCnt="0"/>
      <dgm:spPr/>
    </dgm:pt>
    <dgm:pt modelId="{9E9A48A7-D474-455C-A145-BCEF00E66F6A}" type="pres">
      <dgm:prSet presAssocID="{64D420CF-CB61-475D-A367-9612488FCD67}" presName="compNode" presStyleCnt="0"/>
      <dgm:spPr/>
    </dgm:pt>
    <dgm:pt modelId="{21448AAC-5613-48F1-A93B-AF3041569A44}" type="pres">
      <dgm:prSet presAssocID="{64D420CF-CB61-475D-A367-9612488FCD6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Upward Trend"/>
        </a:ext>
      </dgm:extLst>
    </dgm:pt>
    <dgm:pt modelId="{62F797D5-BA34-45DB-AE37-7E149D1FB07C}" type="pres">
      <dgm:prSet presAssocID="{64D420CF-CB61-475D-A367-9612488FCD67}" presName="iconSpace" presStyleCnt="0"/>
      <dgm:spPr/>
    </dgm:pt>
    <dgm:pt modelId="{26A161B2-65B4-4B38-BF15-4839A5635A56}" type="pres">
      <dgm:prSet presAssocID="{64D420CF-CB61-475D-A367-9612488FCD67}" presName="parTx" presStyleLbl="revTx" presStyleIdx="2" presStyleCnt="4">
        <dgm:presLayoutVars>
          <dgm:chMax val="0"/>
          <dgm:chPref val="0"/>
        </dgm:presLayoutVars>
      </dgm:prSet>
      <dgm:spPr/>
    </dgm:pt>
    <dgm:pt modelId="{D56B1EB5-BE70-4934-A7A8-1C85FDDBD903}" type="pres">
      <dgm:prSet presAssocID="{64D420CF-CB61-475D-A367-9612488FCD67}" presName="txSpace" presStyleCnt="0"/>
      <dgm:spPr/>
    </dgm:pt>
    <dgm:pt modelId="{88FC94C8-08A9-43BC-927E-4E59BFAD3859}" type="pres">
      <dgm:prSet presAssocID="{64D420CF-CB61-475D-A367-9612488FCD67}" presName="desTx" presStyleLbl="revTx" presStyleIdx="3" presStyleCnt="4">
        <dgm:presLayoutVars/>
      </dgm:prSet>
      <dgm:spPr/>
    </dgm:pt>
  </dgm:ptLst>
  <dgm:cxnLst>
    <dgm:cxn modelId="{9963EC1F-27AA-4BB9-BCFF-CB56B855E841}" type="presOf" srcId="{2EC56212-CB18-472E-B2CA-A9CF80E32B23}" destId="{88FC94C8-08A9-43BC-927E-4E59BFAD3859}" srcOrd="0" destOrd="2" presId="urn:microsoft.com/office/officeart/2018/2/layout/IconLabelDescriptionList"/>
    <dgm:cxn modelId="{8B8F0537-0274-4EF4-B7F4-E73B8D008D79}" srcId="{64D420CF-CB61-475D-A367-9612488FCD67}" destId="{8EBC0A37-E7A8-453F-B7BD-6FF7D0B67B65}" srcOrd="1" destOrd="0" parTransId="{B44BA2F9-D181-45C2-8571-DE374FF54AA4}" sibTransId="{06825B08-E665-474E-AF76-14C9279D2DAE}"/>
    <dgm:cxn modelId="{04E52A3B-E701-4D32-98C6-51D22301F387}" type="presOf" srcId="{18F843F1-D6D0-41F8-ADF8-E518C9CFE55E}" destId="{7D4FFE76-9CA2-4BFF-BD69-C64BD9DADFDD}" srcOrd="0" destOrd="0" presId="urn:microsoft.com/office/officeart/2018/2/layout/IconLabelDescriptionList"/>
    <dgm:cxn modelId="{F52D108E-692B-4081-99DF-29D311FAD028}" srcId="{B5F82D5E-3F46-42ED-AC44-6B5098D8B54A}" destId="{C942A336-CB5C-4E72-847E-7915232A23CE}" srcOrd="1" destOrd="0" parTransId="{501957B7-AC59-496E-B47F-8A0E0F30548F}" sibTransId="{758975A2-55B1-41AD-B700-C6E9A012A75E}"/>
    <dgm:cxn modelId="{C2ADC48F-8F96-44EE-ADE8-56EBB6FE7642}" type="presOf" srcId="{5C29F3AA-7672-49D3-917A-7D38978AD5EF}" destId="{A382F359-D30D-4D0D-BA8A-558C1EA32CBB}" srcOrd="0" destOrd="2" presId="urn:microsoft.com/office/officeart/2018/2/layout/IconLabelDescriptionList"/>
    <dgm:cxn modelId="{ECECD595-3A74-48A4-987F-80CF05803419}" type="presOf" srcId="{EC80A330-0721-4E6A-B3C3-D2BA7B75925F}" destId="{88FC94C8-08A9-43BC-927E-4E59BFAD3859}" srcOrd="0" destOrd="0" presId="urn:microsoft.com/office/officeart/2018/2/layout/IconLabelDescriptionList"/>
    <dgm:cxn modelId="{30031A9C-C452-4600-A836-AC7EFC8FC5E6}" srcId="{18F843F1-D6D0-41F8-ADF8-E518C9CFE55E}" destId="{64D420CF-CB61-475D-A367-9612488FCD67}" srcOrd="1" destOrd="0" parTransId="{A49D0130-BF53-4DFA-8545-FEE6CFAB2F85}" sibTransId="{0B24D7C1-FA17-4F67-9462-A86B73D8B845}"/>
    <dgm:cxn modelId="{0A27E89C-D388-4C35-9B73-B21B0C1DA38B}" type="presOf" srcId="{64D420CF-CB61-475D-A367-9612488FCD67}" destId="{26A161B2-65B4-4B38-BF15-4839A5635A56}" srcOrd="0" destOrd="0" presId="urn:microsoft.com/office/officeart/2018/2/layout/IconLabelDescriptionList"/>
    <dgm:cxn modelId="{CD04FFA4-2B97-4F8C-9D95-683568BDE60D}" type="presOf" srcId="{6EF639CD-6744-4CCF-AF93-F8BAE2F2F2C6}" destId="{A382F359-D30D-4D0D-BA8A-558C1EA32CBB}" srcOrd="0" destOrd="0" presId="urn:microsoft.com/office/officeart/2018/2/layout/IconLabelDescriptionList"/>
    <dgm:cxn modelId="{2BE7F7B0-2FBC-414C-B749-B5544B8BBAB5}" type="presOf" srcId="{C942A336-CB5C-4E72-847E-7915232A23CE}" destId="{A382F359-D30D-4D0D-BA8A-558C1EA32CBB}" srcOrd="0" destOrd="1" presId="urn:microsoft.com/office/officeart/2018/2/layout/IconLabelDescriptionList"/>
    <dgm:cxn modelId="{78F249C8-A834-4389-B39F-735F652CBC3C}" srcId="{18F843F1-D6D0-41F8-ADF8-E518C9CFE55E}" destId="{B5F82D5E-3F46-42ED-AC44-6B5098D8B54A}" srcOrd="0" destOrd="0" parTransId="{7D5FC6C1-5B09-4D93-825D-8042061E57C1}" sibTransId="{6E77C97F-78F3-4ED3-9CB9-4F5E2169322D}"/>
    <dgm:cxn modelId="{9E9B99D1-9858-4C42-95DC-6668737C7520}" type="presOf" srcId="{B5F82D5E-3F46-42ED-AC44-6B5098D8B54A}" destId="{E48EB120-702E-4163-B0C1-B75B067F9060}" srcOrd="0" destOrd="0" presId="urn:microsoft.com/office/officeart/2018/2/layout/IconLabelDescriptionList"/>
    <dgm:cxn modelId="{1D80B1D7-2358-49D4-A375-48357A09146E}" srcId="{64D420CF-CB61-475D-A367-9612488FCD67}" destId="{2EC56212-CB18-472E-B2CA-A9CF80E32B23}" srcOrd="2" destOrd="0" parTransId="{0500F6EC-8D7F-4C79-B34D-8F21A0B43512}" sibTransId="{9CB9EE3E-69AD-49BB-B11D-C8219834CEA3}"/>
    <dgm:cxn modelId="{B25E07D9-A8D1-40B7-81A0-987905890B8A}" srcId="{B5F82D5E-3F46-42ED-AC44-6B5098D8B54A}" destId="{5C29F3AA-7672-49D3-917A-7D38978AD5EF}" srcOrd="2" destOrd="0" parTransId="{EAA088A0-291B-4A3A-906F-774DAF396647}" sibTransId="{95361552-14F3-4710-8550-CE1FEC99D6F1}"/>
    <dgm:cxn modelId="{BC4F08E1-181F-4F3C-A83E-21E29957D772}" srcId="{B5F82D5E-3F46-42ED-AC44-6B5098D8B54A}" destId="{6EF639CD-6744-4CCF-AF93-F8BAE2F2F2C6}" srcOrd="0" destOrd="0" parTransId="{55FAB1BF-31AF-4F6C-8FFD-D2FB3BAD5CD8}" sibTransId="{DCC07C45-DE78-4B51-A0A5-BA2CE3BD0168}"/>
    <dgm:cxn modelId="{A1CE6AFC-F8DA-4F51-8DD0-9FDD9B42A66C}" type="presOf" srcId="{8EBC0A37-E7A8-453F-B7BD-6FF7D0B67B65}" destId="{88FC94C8-08A9-43BC-927E-4E59BFAD3859}" srcOrd="0" destOrd="1" presId="urn:microsoft.com/office/officeart/2018/2/layout/IconLabelDescriptionList"/>
    <dgm:cxn modelId="{E47860FD-0519-4731-9354-4EC80868D0E2}" srcId="{64D420CF-CB61-475D-A367-9612488FCD67}" destId="{EC80A330-0721-4E6A-B3C3-D2BA7B75925F}" srcOrd="0" destOrd="0" parTransId="{C0E6C645-D198-4088-AC77-06BE9FF5C1B4}" sibTransId="{EB075732-5E41-4E85-8ED0-E3FC492C13A8}"/>
    <dgm:cxn modelId="{72DBFBA2-839F-4560-9D72-B011F3E73A7B}" type="presParOf" srcId="{7D4FFE76-9CA2-4BFF-BD69-C64BD9DADFDD}" destId="{592F2455-6675-4858-A4BB-C3EA0ECA27F2}" srcOrd="0" destOrd="0" presId="urn:microsoft.com/office/officeart/2018/2/layout/IconLabelDescriptionList"/>
    <dgm:cxn modelId="{5291116E-CF6A-416E-93FC-E318E6A64F53}" type="presParOf" srcId="{592F2455-6675-4858-A4BB-C3EA0ECA27F2}" destId="{3EDA86B6-1063-4713-8BB0-5310424E99D3}" srcOrd="0" destOrd="0" presId="urn:microsoft.com/office/officeart/2018/2/layout/IconLabelDescriptionList"/>
    <dgm:cxn modelId="{62DEDC1F-F3DA-44E7-961E-8B394135C4AF}" type="presParOf" srcId="{592F2455-6675-4858-A4BB-C3EA0ECA27F2}" destId="{9AA91254-378F-4DDF-94D0-7F3D53B7BD5F}" srcOrd="1" destOrd="0" presId="urn:microsoft.com/office/officeart/2018/2/layout/IconLabelDescriptionList"/>
    <dgm:cxn modelId="{CCF7CF69-331B-4DBE-A551-90A5B202C5A2}" type="presParOf" srcId="{592F2455-6675-4858-A4BB-C3EA0ECA27F2}" destId="{E48EB120-702E-4163-B0C1-B75B067F9060}" srcOrd="2" destOrd="0" presId="urn:microsoft.com/office/officeart/2018/2/layout/IconLabelDescriptionList"/>
    <dgm:cxn modelId="{24B69E06-865A-4C10-9F1C-A29B06DC2D94}" type="presParOf" srcId="{592F2455-6675-4858-A4BB-C3EA0ECA27F2}" destId="{87147690-A16F-4A5C-BA43-3AB37F596215}" srcOrd="3" destOrd="0" presId="urn:microsoft.com/office/officeart/2018/2/layout/IconLabelDescriptionList"/>
    <dgm:cxn modelId="{58F83E76-8741-4B7E-9221-5F73ECB8A6F1}" type="presParOf" srcId="{592F2455-6675-4858-A4BB-C3EA0ECA27F2}" destId="{A382F359-D30D-4D0D-BA8A-558C1EA32CBB}" srcOrd="4" destOrd="0" presId="urn:microsoft.com/office/officeart/2018/2/layout/IconLabelDescriptionList"/>
    <dgm:cxn modelId="{E5760E7B-2A99-4EF2-92C3-C7BAC1495545}" type="presParOf" srcId="{7D4FFE76-9CA2-4BFF-BD69-C64BD9DADFDD}" destId="{607C7174-51C2-4F32-B650-183271557CEF}" srcOrd="1" destOrd="0" presId="urn:microsoft.com/office/officeart/2018/2/layout/IconLabelDescriptionList"/>
    <dgm:cxn modelId="{63D99AFB-ECE8-46BA-A894-031E15769091}" type="presParOf" srcId="{7D4FFE76-9CA2-4BFF-BD69-C64BD9DADFDD}" destId="{9E9A48A7-D474-455C-A145-BCEF00E66F6A}" srcOrd="2" destOrd="0" presId="urn:microsoft.com/office/officeart/2018/2/layout/IconLabelDescriptionList"/>
    <dgm:cxn modelId="{AA5442C7-C1CD-4AD5-8015-39B0D565615B}" type="presParOf" srcId="{9E9A48A7-D474-455C-A145-BCEF00E66F6A}" destId="{21448AAC-5613-48F1-A93B-AF3041569A44}" srcOrd="0" destOrd="0" presId="urn:microsoft.com/office/officeart/2018/2/layout/IconLabelDescriptionList"/>
    <dgm:cxn modelId="{B9FF6F39-3BD0-4F44-8E1B-0E9342D96B7B}" type="presParOf" srcId="{9E9A48A7-D474-455C-A145-BCEF00E66F6A}" destId="{62F797D5-BA34-45DB-AE37-7E149D1FB07C}" srcOrd="1" destOrd="0" presId="urn:microsoft.com/office/officeart/2018/2/layout/IconLabelDescriptionList"/>
    <dgm:cxn modelId="{75CD0525-428B-42FE-87A0-0316225919E2}" type="presParOf" srcId="{9E9A48A7-D474-455C-A145-BCEF00E66F6A}" destId="{26A161B2-65B4-4B38-BF15-4839A5635A56}" srcOrd="2" destOrd="0" presId="urn:microsoft.com/office/officeart/2018/2/layout/IconLabelDescriptionList"/>
    <dgm:cxn modelId="{E3EA2665-D71E-4ED3-9F4A-4D0295CF9FEC}" type="presParOf" srcId="{9E9A48A7-D474-455C-A145-BCEF00E66F6A}" destId="{D56B1EB5-BE70-4934-A7A8-1C85FDDBD903}" srcOrd="3" destOrd="0" presId="urn:microsoft.com/office/officeart/2018/2/layout/IconLabelDescriptionList"/>
    <dgm:cxn modelId="{6DC0C3BE-4E4D-4EAC-B6CF-27DE247EB35E}" type="presParOf" srcId="{9E9A48A7-D474-455C-A145-BCEF00E66F6A}" destId="{88FC94C8-08A9-43BC-927E-4E59BFAD3859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307BFF0-AEA2-4467-A1CC-14CF8342143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2F6277F-19FA-4BE3-A02E-37DA78E5383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>
              <a:latin typeface="Cambria"/>
              <a:ea typeface="Cambria"/>
            </a:rPr>
            <a:t>Collective feedbacks from customers</a:t>
          </a:r>
          <a:endParaRPr lang="en-US" sz="3000" b="1">
            <a:solidFill>
              <a:srgbClr val="010000"/>
            </a:solidFill>
            <a:latin typeface="Cambria"/>
            <a:ea typeface="Cambria"/>
            <a:cs typeface="Calibri Light"/>
          </a:endParaRPr>
        </a:p>
      </dgm:t>
    </dgm:pt>
    <dgm:pt modelId="{EAAB6BD1-E0AB-4D00-AFE5-5243D8B248E3}" type="parTrans" cxnId="{8C4B9E94-9397-4F30-8194-16A11C0E1B92}">
      <dgm:prSet/>
      <dgm:spPr/>
      <dgm:t>
        <a:bodyPr/>
        <a:lstStyle/>
        <a:p>
          <a:endParaRPr lang="en-US"/>
        </a:p>
      </dgm:t>
    </dgm:pt>
    <dgm:pt modelId="{9266A4CE-1FC5-46AC-BC6B-CF1B593B3B44}" type="sibTrans" cxnId="{8C4B9E94-9397-4F30-8194-16A11C0E1B92}">
      <dgm:prSet/>
      <dgm:spPr/>
      <dgm:t>
        <a:bodyPr/>
        <a:lstStyle/>
        <a:p>
          <a:endParaRPr lang="en-US"/>
        </a:p>
      </dgm:t>
    </dgm:pt>
    <dgm:pt modelId="{748C2275-239C-44AE-887D-5C0D04C14D2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>
              <a:latin typeface="Cambria"/>
              <a:ea typeface="Cambria"/>
            </a:rPr>
            <a:t>Fast and efficient Shipping for customer satisfaction</a:t>
          </a:r>
        </a:p>
      </dgm:t>
    </dgm:pt>
    <dgm:pt modelId="{DA871E9E-1707-4889-B2CC-6CAC5D3DEF1F}" type="parTrans" cxnId="{B6547973-1B9E-4F24-99A9-DFC3B71F1BED}">
      <dgm:prSet/>
      <dgm:spPr/>
      <dgm:t>
        <a:bodyPr/>
        <a:lstStyle/>
        <a:p>
          <a:endParaRPr lang="en-US"/>
        </a:p>
      </dgm:t>
    </dgm:pt>
    <dgm:pt modelId="{856DD59B-E605-4B52-8534-7C871FEC43E9}" type="sibTrans" cxnId="{B6547973-1B9E-4F24-99A9-DFC3B71F1BED}">
      <dgm:prSet/>
      <dgm:spPr/>
      <dgm:t>
        <a:bodyPr/>
        <a:lstStyle/>
        <a:p>
          <a:endParaRPr lang="en-US"/>
        </a:p>
      </dgm:t>
    </dgm:pt>
    <dgm:pt modelId="{48F8AC1B-1635-400B-90EE-C3518482592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>
              <a:latin typeface="Cambria"/>
              <a:ea typeface="Cambria"/>
            </a:rPr>
            <a:t>Use data mining tools for prediction and association mining</a:t>
          </a:r>
        </a:p>
      </dgm:t>
    </dgm:pt>
    <dgm:pt modelId="{BD4CA1FE-31F4-4C2C-8F55-655F7670B455}" type="parTrans" cxnId="{3E3F10CA-C789-4053-8351-9F6CFA841137}">
      <dgm:prSet/>
      <dgm:spPr/>
      <dgm:t>
        <a:bodyPr/>
        <a:lstStyle/>
        <a:p>
          <a:endParaRPr lang="en-US"/>
        </a:p>
      </dgm:t>
    </dgm:pt>
    <dgm:pt modelId="{401C4EDD-A420-4A4E-B20C-16710A281DD5}" type="sibTrans" cxnId="{3E3F10CA-C789-4053-8351-9F6CFA841137}">
      <dgm:prSet/>
      <dgm:spPr/>
      <dgm:t>
        <a:bodyPr/>
        <a:lstStyle/>
        <a:p>
          <a:endParaRPr lang="en-US"/>
        </a:p>
      </dgm:t>
    </dgm:pt>
    <dgm:pt modelId="{09B8CADC-86F1-4A9D-AB31-E8275AD2352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>
              <a:latin typeface="Cambria"/>
              <a:ea typeface="Cambria"/>
            </a:rPr>
            <a:t>Better cancellation and return policies</a:t>
          </a:r>
        </a:p>
      </dgm:t>
    </dgm:pt>
    <dgm:pt modelId="{FE3E89D9-1E8E-4CC3-8238-29F6C9BA1553}" type="parTrans" cxnId="{4E9AE9BC-DFA9-480E-AAFC-9CFD2DF4FE53}">
      <dgm:prSet/>
      <dgm:spPr/>
      <dgm:t>
        <a:bodyPr/>
        <a:lstStyle/>
        <a:p>
          <a:endParaRPr lang="en-US"/>
        </a:p>
      </dgm:t>
    </dgm:pt>
    <dgm:pt modelId="{BFFC87C8-32BA-409E-B12B-E27BE33D5849}" type="sibTrans" cxnId="{4E9AE9BC-DFA9-480E-AAFC-9CFD2DF4FE53}">
      <dgm:prSet/>
      <dgm:spPr/>
      <dgm:t>
        <a:bodyPr/>
        <a:lstStyle/>
        <a:p>
          <a:endParaRPr lang="en-US"/>
        </a:p>
      </dgm:t>
    </dgm:pt>
    <dgm:pt modelId="{4543ACDD-1C43-47C1-AA54-3E97B3A4105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>
              <a:latin typeface="Cambria"/>
              <a:ea typeface="Cambria"/>
            </a:rPr>
            <a:t>Additional discounts and Promotion codes</a:t>
          </a:r>
        </a:p>
      </dgm:t>
    </dgm:pt>
    <dgm:pt modelId="{29ADAFD4-728E-49B8-81E3-B293C70674D7}" type="parTrans" cxnId="{0CE098E3-2491-4AFF-95BA-23FEF0ECEA00}">
      <dgm:prSet/>
      <dgm:spPr/>
      <dgm:t>
        <a:bodyPr/>
        <a:lstStyle/>
        <a:p>
          <a:endParaRPr lang="en-US"/>
        </a:p>
      </dgm:t>
    </dgm:pt>
    <dgm:pt modelId="{EBD62CF4-0430-4C3E-BABD-8CE038682EAE}" type="sibTrans" cxnId="{0CE098E3-2491-4AFF-95BA-23FEF0ECEA00}">
      <dgm:prSet/>
      <dgm:spPr/>
      <dgm:t>
        <a:bodyPr/>
        <a:lstStyle/>
        <a:p>
          <a:endParaRPr lang="en-US"/>
        </a:p>
      </dgm:t>
    </dgm:pt>
    <dgm:pt modelId="{BFE2730C-DDA7-4139-B55C-B1E2C43B9375}" type="pres">
      <dgm:prSet presAssocID="{4307BFF0-AEA2-4467-A1CC-14CF83421431}" presName="root" presStyleCnt="0">
        <dgm:presLayoutVars>
          <dgm:dir/>
          <dgm:resizeHandles val="exact"/>
        </dgm:presLayoutVars>
      </dgm:prSet>
      <dgm:spPr/>
    </dgm:pt>
    <dgm:pt modelId="{93F9AC8D-DF39-4F77-B509-738125D5DC91}" type="pres">
      <dgm:prSet presAssocID="{B2F6277F-19FA-4BE3-A02E-37DA78E53835}" presName="compNode" presStyleCnt="0"/>
      <dgm:spPr/>
    </dgm:pt>
    <dgm:pt modelId="{0033E1AD-5FC3-456C-A01A-2A0478DE883A}" type="pres">
      <dgm:prSet presAssocID="{B2F6277F-19FA-4BE3-A02E-37DA78E53835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B0FAD37B-A3C8-4C77-AC75-C2734325D7BF}" type="pres">
      <dgm:prSet presAssocID="{B2F6277F-19FA-4BE3-A02E-37DA78E53835}" presName="spaceRect" presStyleCnt="0"/>
      <dgm:spPr/>
    </dgm:pt>
    <dgm:pt modelId="{DDE48FF2-89D3-4EFF-B1D5-67B97A2978A6}" type="pres">
      <dgm:prSet presAssocID="{B2F6277F-19FA-4BE3-A02E-37DA78E53835}" presName="textRect" presStyleLbl="revTx" presStyleIdx="0" presStyleCnt="5">
        <dgm:presLayoutVars>
          <dgm:chMax val="1"/>
          <dgm:chPref val="1"/>
        </dgm:presLayoutVars>
      </dgm:prSet>
      <dgm:spPr/>
    </dgm:pt>
    <dgm:pt modelId="{5A18F8E8-3BE8-459C-B70E-3B1AE8F7845E}" type="pres">
      <dgm:prSet presAssocID="{9266A4CE-1FC5-46AC-BC6B-CF1B593B3B44}" presName="sibTrans" presStyleCnt="0"/>
      <dgm:spPr/>
    </dgm:pt>
    <dgm:pt modelId="{499744DB-0E15-42C2-BF2B-DAE650AC28F2}" type="pres">
      <dgm:prSet presAssocID="{748C2275-239C-44AE-887D-5C0D04C14D29}" presName="compNode" presStyleCnt="0"/>
      <dgm:spPr/>
    </dgm:pt>
    <dgm:pt modelId="{672A2124-61DC-4EDF-98BF-5EDE34951C6E}" type="pres">
      <dgm:prSet presAssocID="{748C2275-239C-44AE-887D-5C0D04C14D29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x trolley"/>
        </a:ext>
      </dgm:extLst>
    </dgm:pt>
    <dgm:pt modelId="{36DA8D9C-2C71-41B6-A5B3-2B237248B270}" type="pres">
      <dgm:prSet presAssocID="{748C2275-239C-44AE-887D-5C0D04C14D29}" presName="spaceRect" presStyleCnt="0"/>
      <dgm:spPr/>
    </dgm:pt>
    <dgm:pt modelId="{5F4D8DB3-84AA-4236-B788-B5B1C1742B58}" type="pres">
      <dgm:prSet presAssocID="{748C2275-239C-44AE-887D-5C0D04C14D29}" presName="textRect" presStyleLbl="revTx" presStyleIdx="1" presStyleCnt="5">
        <dgm:presLayoutVars>
          <dgm:chMax val="1"/>
          <dgm:chPref val="1"/>
        </dgm:presLayoutVars>
      </dgm:prSet>
      <dgm:spPr/>
    </dgm:pt>
    <dgm:pt modelId="{7C959C7D-E0F3-41D1-B6BD-203450F6677E}" type="pres">
      <dgm:prSet presAssocID="{856DD59B-E605-4B52-8534-7C871FEC43E9}" presName="sibTrans" presStyleCnt="0"/>
      <dgm:spPr/>
    </dgm:pt>
    <dgm:pt modelId="{EDB484C2-F710-43DE-8A04-97AC801078B8}" type="pres">
      <dgm:prSet presAssocID="{48F8AC1B-1635-400B-90EE-C35184825920}" presName="compNode" presStyleCnt="0"/>
      <dgm:spPr/>
    </dgm:pt>
    <dgm:pt modelId="{DF6AC68F-DEB5-4E2B-A8BA-A1D1664E297E}" type="pres">
      <dgm:prSet presAssocID="{48F8AC1B-1635-400B-90EE-C35184825920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ning Tools"/>
        </a:ext>
      </dgm:extLst>
    </dgm:pt>
    <dgm:pt modelId="{BCBD7F8C-C35B-4D4B-99B9-466CD5C45EA5}" type="pres">
      <dgm:prSet presAssocID="{48F8AC1B-1635-400B-90EE-C35184825920}" presName="spaceRect" presStyleCnt="0"/>
      <dgm:spPr/>
    </dgm:pt>
    <dgm:pt modelId="{1B1BF5E2-A132-4F0A-B9E5-F4308429A0E3}" type="pres">
      <dgm:prSet presAssocID="{48F8AC1B-1635-400B-90EE-C35184825920}" presName="textRect" presStyleLbl="revTx" presStyleIdx="2" presStyleCnt="5">
        <dgm:presLayoutVars>
          <dgm:chMax val="1"/>
          <dgm:chPref val="1"/>
        </dgm:presLayoutVars>
      </dgm:prSet>
      <dgm:spPr/>
    </dgm:pt>
    <dgm:pt modelId="{7DDE3298-1047-45AE-8F9E-F56C231A6B08}" type="pres">
      <dgm:prSet presAssocID="{401C4EDD-A420-4A4E-B20C-16710A281DD5}" presName="sibTrans" presStyleCnt="0"/>
      <dgm:spPr/>
    </dgm:pt>
    <dgm:pt modelId="{4D999168-FB5F-4409-91FC-A433311A9BF7}" type="pres">
      <dgm:prSet presAssocID="{09B8CADC-86F1-4A9D-AB31-E8275AD23529}" presName="compNode" presStyleCnt="0"/>
      <dgm:spPr/>
    </dgm:pt>
    <dgm:pt modelId="{D4F267C9-E5AB-45B7-928A-6D76CEEAFA23}" type="pres">
      <dgm:prSet presAssocID="{09B8CADC-86F1-4A9D-AB31-E8275AD23529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DC5FE34E-2594-45F2-AD6F-10D2CE4AE0B9}" type="pres">
      <dgm:prSet presAssocID="{09B8CADC-86F1-4A9D-AB31-E8275AD23529}" presName="spaceRect" presStyleCnt="0"/>
      <dgm:spPr/>
    </dgm:pt>
    <dgm:pt modelId="{2C28ACF5-CED7-40EB-89AB-32FFD65E5649}" type="pres">
      <dgm:prSet presAssocID="{09B8CADC-86F1-4A9D-AB31-E8275AD23529}" presName="textRect" presStyleLbl="revTx" presStyleIdx="3" presStyleCnt="5">
        <dgm:presLayoutVars>
          <dgm:chMax val="1"/>
          <dgm:chPref val="1"/>
        </dgm:presLayoutVars>
      </dgm:prSet>
      <dgm:spPr/>
    </dgm:pt>
    <dgm:pt modelId="{F34BCB17-22F4-4D1E-8D4F-D0DF35542D28}" type="pres">
      <dgm:prSet presAssocID="{BFFC87C8-32BA-409E-B12B-E27BE33D5849}" presName="sibTrans" presStyleCnt="0"/>
      <dgm:spPr/>
    </dgm:pt>
    <dgm:pt modelId="{75473D5B-780F-4052-B15D-6A68026E9E92}" type="pres">
      <dgm:prSet presAssocID="{4543ACDD-1C43-47C1-AA54-3E97B3A41057}" presName="compNode" presStyleCnt="0"/>
      <dgm:spPr/>
    </dgm:pt>
    <dgm:pt modelId="{37D0D106-A4B8-4684-9231-1E32C59FF504}" type="pres">
      <dgm:prSet presAssocID="{4543ACDD-1C43-47C1-AA54-3E97B3A41057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g"/>
        </a:ext>
      </dgm:extLst>
    </dgm:pt>
    <dgm:pt modelId="{E886BF58-19B0-4FBA-A56B-FD614F1A5DAE}" type="pres">
      <dgm:prSet presAssocID="{4543ACDD-1C43-47C1-AA54-3E97B3A41057}" presName="spaceRect" presStyleCnt="0"/>
      <dgm:spPr/>
    </dgm:pt>
    <dgm:pt modelId="{4D37690E-3330-47FF-A3B2-FA9214ABC7CE}" type="pres">
      <dgm:prSet presAssocID="{4543ACDD-1C43-47C1-AA54-3E97B3A41057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BF00D05C-8B9E-4160-B50F-997CB5917FDE}" type="presOf" srcId="{748C2275-239C-44AE-887D-5C0D04C14D29}" destId="{5F4D8DB3-84AA-4236-B788-B5B1C1742B58}" srcOrd="0" destOrd="0" presId="urn:microsoft.com/office/officeart/2018/2/layout/IconLabelList"/>
    <dgm:cxn modelId="{B6547973-1B9E-4F24-99A9-DFC3B71F1BED}" srcId="{4307BFF0-AEA2-4467-A1CC-14CF83421431}" destId="{748C2275-239C-44AE-887D-5C0D04C14D29}" srcOrd="1" destOrd="0" parTransId="{DA871E9E-1707-4889-B2CC-6CAC5D3DEF1F}" sibTransId="{856DD59B-E605-4B52-8534-7C871FEC43E9}"/>
    <dgm:cxn modelId="{8C4B9E94-9397-4F30-8194-16A11C0E1B92}" srcId="{4307BFF0-AEA2-4467-A1CC-14CF83421431}" destId="{B2F6277F-19FA-4BE3-A02E-37DA78E53835}" srcOrd="0" destOrd="0" parTransId="{EAAB6BD1-E0AB-4D00-AFE5-5243D8B248E3}" sibTransId="{9266A4CE-1FC5-46AC-BC6B-CF1B593B3B44}"/>
    <dgm:cxn modelId="{20B88CA2-9E11-4719-858C-C33667BC3440}" type="presOf" srcId="{4307BFF0-AEA2-4467-A1CC-14CF83421431}" destId="{BFE2730C-DDA7-4139-B55C-B1E2C43B9375}" srcOrd="0" destOrd="0" presId="urn:microsoft.com/office/officeart/2018/2/layout/IconLabelList"/>
    <dgm:cxn modelId="{4E9AE9BC-DFA9-480E-AAFC-9CFD2DF4FE53}" srcId="{4307BFF0-AEA2-4467-A1CC-14CF83421431}" destId="{09B8CADC-86F1-4A9D-AB31-E8275AD23529}" srcOrd="3" destOrd="0" parTransId="{FE3E89D9-1E8E-4CC3-8238-29F6C9BA1553}" sibTransId="{BFFC87C8-32BA-409E-B12B-E27BE33D5849}"/>
    <dgm:cxn modelId="{3E3F10CA-C789-4053-8351-9F6CFA841137}" srcId="{4307BFF0-AEA2-4467-A1CC-14CF83421431}" destId="{48F8AC1B-1635-400B-90EE-C35184825920}" srcOrd="2" destOrd="0" parTransId="{BD4CA1FE-31F4-4C2C-8F55-655F7670B455}" sibTransId="{401C4EDD-A420-4A4E-B20C-16710A281DD5}"/>
    <dgm:cxn modelId="{550BBFCB-3B99-4FAA-A00E-CB4C0517E703}" type="presOf" srcId="{09B8CADC-86F1-4A9D-AB31-E8275AD23529}" destId="{2C28ACF5-CED7-40EB-89AB-32FFD65E5649}" srcOrd="0" destOrd="0" presId="urn:microsoft.com/office/officeart/2018/2/layout/IconLabelList"/>
    <dgm:cxn modelId="{847645DE-0773-49E0-BDFE-9810AD0E0669}" type="presOf" srcId="{B2F6277F-19FA-4BE3-A02E-37DA78E53835}" destId="{DDE48FF2-89D3-4EFF-B1D5-67B97A2978A6}" srcOrd="0" destOrd="0" presId="urn:microsoft.com/office/officeart/2018/2/layout/IconLabelList"/>
    <dgm:cxn modelId="{F0B55BDF-19E9-4181-ABE5-985704956BEC}" type="presOf" srcId="{48F8AC1B-1635-400B-90EE-C35184825920}" destId="{1B1BF5E2-A132-4F0A-B9E5-F4308429A0E3}" srcOrd="0" destOrd="0" presId="urn:microsoft.com/office/officeart/2018/2/layout/IconLabelList"/>
    <dgm:cxn modelId="{0CE098E3-2491-4AFF-95BA-23FEF0ECEA00}" srcId="{4307BFF0-AEA2-4467-A1CC-14CF83421431}" destId="{4543ACDD-1C43-47C1-AA54-3E97B3A41057}" srcOrd="4" destOrd="0" parTransId="{29ADAFD4-728E-49B8-81E3-B293C70674D7}" sibTransId="{EBD62CF4-0430-4C3E-BABD-8CE038682EAE}"/>
    <dgm:cxn modelId="{B867E5EC-9898-44C3-AF46-1EB387E907B4}" type="presOf" srcId="{4543ACDD-1C43-47C1-AA54-3E97B3A41057}" destId="{4D37690E-3330-47FF-A3B2-FA9214ABC7CE}" srcOrd="0" destOrd="0" presId="urn:microsoft.com/office/officeart/2018/2/layout/IconLabelList"/>
    <dgm:cxn modelId="{75EB83BB-B955-48B6-9971-611EE9C997A2}" type="presParOf" srcId="{BFE2730C-DDA7-4139-B55C-B1E2C43B9375}" destId="{93F9AC8D-DF39-4F77-B509-738125D5DC91}" srcOrd="0" destOrd="0" presId="urn:microsoft.com/office/officeart/2018/2/layout/IconLabelList"/>
    <dgm:cxn modelId="{F4FF1901-EC13-4D6B-9DD3-39D83E0F45A8}" type="presParOf" srcId="{93F9AC8D-DF39-4F77-B509-738125D5DC91}" destId="{0033E1AD-5FC3-456C-A01A-2A0478DE883A}" srcOrd="0" destOrd="0" presId="urn:microsoft.com/office/officeart/2018/2/layout/IconLabelList"/>
    <dgm:cxn modelId="{EC803FFD-9586-4907-A0D5-7AFFFDCB7118}" type="presParOf" srcId="{93F9AC8D-DF39-4F77-B509-738125D5DC91}" destId="{B0FAD37B-A3C8-4C77-AC75-C2734325D7BF}" srcOrd="1" destOrd="0" presId="urn:microsoft.com/office/officeart/2018/2/layout/IconLabelList"/>
    <dgm:cxn modelId="{337EEA39-FD1C-4712-8DED-EBC90F03B3D7}" type="presParOf" srcId="{93F9AC8D-DF39-4F77-B509-738125D5DC91}" destId="{DDE48FF2-89D3-4EFF-B1D5-67B97A2978A6}" srcOrd="2" destOrd="0" presId="urn:microsoft.com/office/officeart/2018/2/layout/IconLabelList"/>
    <dgm:cxn modelId="{75DADC21-361E-467C-9496-F4B150ADB5E7}" type="presParOf" srcId="{BFE2730C-DDA7-4139-B55C-B1E2C43B9375}" destId="{5A18F8E8-3BE8-459C-B70E-3B1AE8F7845E}" srcOrd="1" destOrd="0" presId="urn:microsoft.com/office/officeart/2018/2/layout/IconLabelList"/>
    <dgm:cxn modelId="{904CDF4A-739B-4500-B0F1-6BD13575A63C}" type="presParOf" srcId="{BFE2730C-DDA7-4139-B55C-B1E2C43B9375}" destId="{499744DB-0E15-42C2-BF2B-DAE650AC28F2}" srcOrd="2" destOrd="0" presId="urn:microsoft.com/office/officeart/2018/2/layout/IconLabelList"/>
    <dgm:cxn modelId="{96E19FF1-0E0D-4307-99D4-C18CFDE15B9E}" type="presParOf" srcId="{499744DB-0E15-42C2-BF2B-DAE650AC28F2}" destId="{672A2124-61DC-4EDF-98BF-5EDE34951C6E}" srcOrd="0" destOrd="0" presId="urn:microsoft.com/office/officeart/2018/2/layout/IconLabelList"/>
    <dgm:cxn modelId="{6104EA1F-5C35-42FF-8C42-4C6D04547275}" type="presParOf" srcId="{499744DB-0E15-42C2-BF2B-DAE650AC28F2}" destId="{36DA8D9C-2C71-41B6-A5B3-2B237248B270}" srcOrd="1" destOrd="0" presId="urn:microsoft.com/office/officeart/2018/2/layout/IconLabelList"/>
    <dgm:cxn modelId="{CBD4569B-E47D-4FCA-BDF0-32CF21802E1C}" type="presParOf" srcId="{499744DB-0E15-42C2-BF2B-DAE650AC28F2}" destId="{5F4D8DB3-84AA-4236-B788-B5B1C1742B58}" srcOrd="2" destOrd="0" presId="urn:microsoft.com/office/officeart/2018/2/layout/IconLabelList"/>
    <dgm:cxn modelId="{DAA0FB03-68D2-4828-9FD1-48F5AEC120F8}" type="presParOf" srcId="{BFE2730C-DDA7-4139-B55C-B1E2C43B9375}" destId="{7C959C7D-E0F3-41D1-B6BD-203450F6677E}" srcOrd="3" destOrd="0" presId="urn:microsoft.com/office/officeart/2018/2/layout/IconLabelList"/>
    <dgm:cxn modelId="{2DF4A3B8-48E2-4567-9C39-418391C21C0A}" type="presParOf" srcId="{BFE2730C-DDA7-4139-B55C-B1E2C43B9375}" destId="{EDB484C2-F710-43DE-8A04-97AC801078B8}" srcOrd="4" destOrd="0" presId="urn:microsoft.com/office/officeart/2018/2/layout/IconLabelList"/>
    <dgm:cxn modelId="{8A799DCD-43E8-4497-804A-D4A24C731A77}" type="presParOf" srcId="{EDB484C2-F710-43DE-8A04-97AC801078B8}" destId="{DF6AC68F-DEB5-4E2B-A8BA-A1D1664E297E}" srcOrd="0" destOrd="0" presId="urn:microsoft.com/office/officeart/2018/2/layout/IconLabelList"/>
    <dgm:cxn modelId="{450AEAE3-BD9E-44B6-BF9E-8C76E03265B3}" type="presParOf" srcId="{EDB484C2-F710-43DE-8A04-97AC801078B8}" destId="{BCBD7F8C-C35B-4D4B-99B9-466CD5C45EA5}" srcOrd="1" destOrd="0" presId="urn:microsoft.com/office/officeart/2018/2/layout/IconLabelList"/>
    <dgm:cxn modelId="{46C80FED-73B2-44F8-8BF8-48F459701C4D}" type="presParOf" srcId="{EDB484C2-F710-43DE-8A04-97AC801078B8}" destId="{1B1BF5E2-A132-4F0A-B9E5-F4308429A0E3}" srcOrd="2" destOrd="0" presId="urn:microsoft.com/office/officeart/2018/2/layout/IconLabelList"/>
    <dgm:cxn modelId="{3FCDF21D-52AE-4DAB-A07F-906A43F31402}" type="presParOf" srcId="{BFE2730C-DDA7-4139-B55C-B1E2C43B9375}" destId="{7DDE3298-1047-45AE-8F9E-F56C231A6B08}" srcOrd="5" destOrd="0" presId="urn:microsoft.com/office/officeart/2018/2/layout/IconLabelList"/>
    <dgm:cxn modelId="{1F40C587-8227-4867-9145-8E143FC097A2}" type="presParOf" srcId="{BFE2730C-DDA7-4139-B55C-B1E2C43B9375}" destId="{4D999168-FB5F-4409-91FC-A433311A9BF7}" srcOrd="6" destOrd="0" presId="urn:microsoft.com/office/officeart/2018/2/layout/IconLabelList"/>
    <dgm:cxn modelId="{71BD4E1C-A5AC-48AE-8565-E123B4DCB3E5}" type="presParOf" srcId="{4D999168-FB5F-4409-91FC-A433311A9BF7}" destId="{D4F267C9-E5AB-45B7-928A-6D76CEEAFA23}" srcOrd="0" destOrd="0" presId="urn:microsoft.com/office/officeart/2018/2/layout/IconLabelList"/>
    <dgm:cxn modelId="{D8E23AB9-6F7D-48D8-AB4B-978C4B02C48B}" type="presParOf" srcId="{4D999168-FB5F-4409-91FC-A433311A9BF7}" destId="{DC5FE34E-2594-45F2-AD6F-10D2CE4AE0B9}" srcOrd="1" destOrd="0" presId="urn:microsoft.com/office/officeart/2018/2/layout/IconLabelList"/>
    <dgm:cxn modelId="{8E4B44B9-7183-4647-B766-6AA8A86FFAAC}" type="presParOf" srcId="{4D999168-FB5F-4409-91FC-A433311A9BF7}" destId="{2C28ACF5-CED7-40EB-89AB-32FFD65E5649}" srcOrd="2" destOrd="0" presId="urn:microsoft.com/office/officeart/2018/2/layout/IconLabelList"/>
    <dgm:cxn modelId="{FD06636D-74C6-4973-BF52-626387572DEA}" type="presParOf" srcId="{BFE2730C-DDA7-4139-B55C-B1E2C43B9375}" destId="{F34BCB17-22F4-4D1E-8D4F-D0DF35542D28}" srcOrd="7" destOrd="0" presId="urn:microsoft.com/office/officeart/2018/2/layout/IconLabelList"/>
    <dgm:cxn modelId="{6ADA1550-1512-466F-8651-0940ACA711E1}" type="presParOf" srcId="{BFE2730C-DDA7-4139-B55C-B1E2C43B9375}" destId="{75473D5B-780F-4052-B15D-6A68026E9E92}" srcOrd="8" destOrd="0" presId="urn:microsoft.com/office/officeart/2018/2/layout/IconLabelList"/>
    <dgm:cxn modelId="{8998AB00-053E-419D-86FE-40DCC0F778F6}" type="presParOf" srcId="{75473D5B-780F-4052-B15D-6A68026E9E92}" destId="{37D0D106-A4B8-4684-9231-1E32C59FF504}" srcOrd="0" destOrd="0" presId="urn:microsoft.com/office/officeart/2018/2/layout/IconLabelList"/>
    <dgm:cxn modelId="{7BB71E39-A32A-4A34-9508-6646A0DCD1D1}" type="presParOf" srcId="{75473D5B-780F-4052-B15D-6A68026E9E92}" destId="{E886BF58-19B0-4FBA-A56B-FD614F1A5DAE}" srcOrd="1" destOrd="0" presId="urn:microsoft.com/office/officeart/2018/2/layout/IconLabelList"/>
    <dgm:cxn modelId="{B0F5FC6D-7C15-4EFA-AE08-AA90F4C6AA42}" type="presParOf" srcId="{75473D5B-780F-4052-B15D-6A68026E9E92}" destId="{4D37690E-3330-47FF-A3B2-FA9214ABC7C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1AE63A-7520-43B5-8B1D-4FF69159F364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1974A2-D36D-4C58-A12A-FD741D75CC98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13CAAB-59B2-4084-81E9-67622244162B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Cambria"/>
              <a:ea typeface="Cambria"/>
            </a:rPr>
            <a:t>Sales across Canada on the basis of 13 provinces and 8 regions</a:t>
          </a:r>
          <a:endParaRPr lang="en-US" sz="2200" kern="1200">
            <a:solidFill>
              <a:srgbClr val="010000"/>
            </a:solidFill>
            <a:latin typeface="Cambria"/>
            <a:ea typeface="Cambria"/>
          </a:endParaRPr>
        </a:p>
      </dsp:txBody>
      <dsp:txXfrm>
        <a:off x="1429899" y="2442"/>
        <a:ext cx="5083704" cy="1238008"/>
      </dsp:txXfrm>
    </dsp:sp>
    <dsp:sp modelId="{03B60871-125E-49A0-AC21-F7B5DB8A7060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D44A79-C77D-4E2C-B9A0-87800488254E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196ACC-132F-4A6A-A6DB-29F841036481}">
      <dsp:nvSpPr>
        <dsp:cNvPr id="0" name=""/>
        <dsp:cNvSpPr/>
      </dsp:nvSpPr>
      <dsp:spPr>
        <a:xfrm>
          <a:off x="1429899" y="1549953"/>
          <a:ext cx="2931121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solidFill>
                <a:srgbClr val="010000"/>
              </a:solidFill>
              <a:latin typeface="Cambria"/>
              <a:ea typeface="Cambria"/>
            </a:rPr>
            <a:t>Four main Consumers</a:t>
          </a:r>
        </a:p>
      </dsp:txBody>
      <dsp:txXfrm>
        <a:off x="1429899" y="1549953"/>
        <a:ext cx="2931121" cy="1238008"/>
      </dsp:txXfrm>
    </dsp:sp>
    <dsp:sp modelId="{3B46DA9A-78A7-406C-9EFC-7F09F8E372EF}">
      <dsp:nvSpPr>
        <dsp:cNvPr id="0" name=""/>
        <dsp:cNvSpPr/>
      </dsp:nvSpPr>
      <dsp:spPr>
        <a:xfrm>
          <a:off x="4361021" y="1549953"/>
          <a:ext cx="2152582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>
              <a:solidFill>
                <a:srgbClr val="010000"/>
              </a:solidFill>
              <a:latin typeface="Cambria"/>
              <a:ea typeface="Cambria"/>
            </a:rPr>
            <a:t>Consumers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>
              <a:solidFill>
                <a:srgbClr val="010000"/>
              </a:solidFill>
              <a:latin typeface="Cambria"/>
              <a:ea typeface="Cambria"/>
            </a:rPr>
            <a:t>Home Office 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>
              <a:solidFill>
                <a:srgbClr val="010000"/>
              </a:solidFill>
              <a:latin typeface="Cambria"/>
              <a:ea typeface="Cambria"/>
            </a:rPr>
            <a:t>Small Business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>
              <a:solidFill>
                <a:srgbClr val="010000"/>
              </a:solidFill>
              <a:latin typeface="Cambria"/>
              <a:ea typeface="Cambria"/>
            </a:rPr>
            <a:t>Corporate consumers</a:t>
          </a:r>
        </a:p>
      </dsp:txBody>
      <dsp:txXfrm>
        <a:off x="4361021" y="1549953"/>
        <a:ext cx="2152582" cy="1238008"/>
      </dsp:txXfrm>
    </dsp:sp>
    <dsp:sp modelId="{2C321675-EC4E-4F46-B5ED-082FD1CA7812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ED7391-4764-4D07-8F18-9E4E942DF9A3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D1EF0C-0E78-4126-997E-E3B1F8964152}">
      <dsp:nvSpPr>
        <dsp:cNvPr id="0" name=""/>
        <dsp:cNvSpPr/>
      </dsp:nvSpPr>
      <dsp:spPr>
        <a:xfrm>
          <a:off x="1429899" y="3097464"/>
          <a:ext cx="2931121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Cambria"/>
              <a:ea typeface="Cambria"/>
            </a:rPr>
            <a:t>Three main Product Category of sales </a:t>
          </a:r>
        </a:p>
      </dsp:txBody>
      <dsp:txXfrm>
        <a:off x="1429899" y="3097464"/>
        <a:ext cx="2931121" cy="1238008"/>
      </dsp:txXfrm>
    </dsp:sp>
    <dsp:sp modelId="{E9389B4A-D0E3-4E24-8072-2206DC0604D7}">
      <dsp:nvSpPr>
        <dsp:cNvPr id="0" name=""/>
        <dsp:cNvSpPr/>
      </dsp:nvSpPr>
      <dsp:spPr>
        <a:xfrm>
          <a:off x="4361021" y="3097464"/>
          <a:ext cx="2152582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>
              <a:latin typeface="Cambria"/>
              <a:ea typeface="Cambria"/>
            </a:rPr>
            <a:t>Furniture 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>
              <a:latin typeface="Cambria"/>
              <a:ea typeface="Cambria"/>
            </a:rPr>
            <a:t>Office Supplies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>
              <a:latin typeface="Cambria"/>
              <a:ea typeface="Cambria"/>
            </a:rPr>
            <a:t>Technology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b="1" kern="1200">
            <a:latin typeface="Cambria"/>
            <a:ea typeface="Cambria"/>
          </a:endParaRPr>
        </a:p>
      </dsp:txBody>
      <dsp:txXfrm>
        <a:off x="4361021" y="3097464"/>
        <a:ext cx="2152582" cy="1238008"/>
      </dsp:txXfrm>
    </dsp:sp>
    <dsp:sp modelId="{D65C4DAC-09B0-487F-8327-8E1D3F89C917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E4FFF7-C9EE-4703-9076-CEEF585D3B08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D4F3E4-E388-4120-A2CD-03285686CB85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Cambria"/>
              <a:ea typeface="Cambria"/>
            </a:rPr>
            <a:t>Contains returns which we considered outliers</a:t>
          </a:r>
        </a:p>
      </dsp:txBody>
      <dsp:txXfrm>
        <a:off x="1429899" y="4644974"/>
        <a:ext cx="5083704" cy="12380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99D4D6-3287-4424-AA55-BDAD7370FCC7}">
      <dsp:nvSpPr>
        <dsp:cNvPr id="0" name=""/>
        <dsp:cNvSpPr/>
      </dsp:nvSpPr>
      <dsp:spPr>
        <a:xfrm>
          <a:off x="0" y="4597"/>
          <a:ext cx="6513603" cy="97937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7A68E9-5607-46D0-9A91-8A5761EA06AB}">
      <dsp:nvSpPr>
        <dsp:cNvPr id="0" name=""/>
        <dsp:cNvSpPr/>
      </dsp:nvSpPr>
      <dsp:spPr>
        <a:xfrm>
          <a:off x="296259" y="224956"/>
          <a:ext cx="538654" cy="5386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0D1EB9-662E-4ACC-98EC-86CE9BC490A7}">
      <dsp:nvSpPr>
        <dsp:cNvPr id="0" name=""/>
        <dsp:cNvSpPr/>
      </dsp:nvSpPr>
      <dsp:spPr>
        <a:xfrm>
          <a:off x="1131174" y="459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latin typeface="Cambria"/>
              <a:ea typeface="Cambria"/>
              <a:cs typeface="Aparajita"/>
            </a:rPr>
            <a:t>Analyze the Canadian sales dataset and observes fluctuations on basis of various parameters</a:t>
          </a:r>
          <a:endParaRPr lang="en-US" sz="1900" kern="1200">
            <a:solidFill>
              <a:srgbClr val="010000"/>
            </a:solidFill>
            <a:latin typeface="Cambria"/>
            <a:ea typeface="Cambria"/>
            <a:cs typeface="Aparajita"/>
          </a:endParaRPr>
        </a:p>
      </dsp:txBody>
      <dsp:txXfrm>
        <a:off x="1131174" y="4597"/>
        <a:ext cx="5382429" cy="979371"/>
      </dsp:txXfrm>
    </dsp:sp>
    <dsp:sp modelId="{B01A6DA7-E896-4F2A-8906-0001E445E43D}">
      <dsp:nvSpPr>
        <dsp:cNvPr id="0" name=""/>
        <dsp:cNvSpPr/>
      </dsp:nvSpPr>
      <dsp:spPr>
        <a:xfrm>
          <a:off x="0" y="1228812"/>
          <a:ext cx="6513603" cy="97937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DB59D8-900C-4097-98FF-E57CFA6D6916}">
      <dsp:nvSpPr>
        <dsp:cNvPr id="0" name=""/>
        <dsp:cNvSpPr/>
      </dsp:nvSpPr>
      <dsp:spPr>
        <a:xfrm>
          <a:off x="296259" y="1449171"/>
          <a:ext cx="538654" cy="5386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0724B5-35B8-4084-B9ED-CA521E017640}">
      <dsp:nvSpPr>
        <dsp:cNvPr id="0" name=""/>
        <dsp:cNvSpPr/>
      </dsp:nvSpPr>
      <dsp:spPr>
        <a:xfrm>
          <a:off x="1131174" y="1228812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latin typeface="Cambria"/>
              <a:ea typeface="Cambria"/>
              <a:cs typeface="Aparajita"/>
            </a:rPr>
            <a:t>Selection of parameters and KPI to observe the business fluctuations</a:t>
          </a:r>
        </a:p>
      </dsp:txBody>
      <dsp:txXfrm>
        <a:off x="1131174" y="1228812"/>
        <a:ext cx="5382429" cy="979371"/>
      </dsp:txXfrm>
    </dsp:sp>
    <dsp:sp modelId="{A6D8E7BE-5C4D-4FD0-BDCB-01C1D81D81F2}">
      <dsp:nvSpPr>
        <dsp:cNvPr id="0" name=""/>
        <dsp:cNvSpPr/>
      </dsp:nvSpPr>
      <dsp:spPr>
        <a:xfrm>
          <a:off x="0" y="2453027"/>
          <a:ext cx="6513603" cy="97937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7690B3-96C6-46C6-98DC-C01A2A9DB59E}">
      <dsp:nvSpPr>
        <dsp:cNvPr id="0" name=""/>
        <dsp:cNvSpPr/>
      </dsp:nvSpPr>
      <dsp:spPr>
        <a:xfrm>
          <a:off x="296259" y="2673385"/>
          <a:ext cx="538654" cy="5386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B534B7-B9E0-4C4C-A57C-4EFE2DD53223}">
      <dsp:nvSpPr>
        <dsp:cNvPr id="0" name=""/>
        <dsp:cNvSpPr/>
      </dsp:nvSpPr>
      <dsp:spPr>
        <a:xfrm>
          <a:off x="1131174" y="245302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latin typeface="Cambria"/>
              <a:ea typeface="Cambria"/>
              <a:cs typeface="Aparajita"/>
            </a:rPr>
            <a:t>Perform cost-benefit and swot analysis in order to analyze the business context</a:t>
          </a:r>
        </a:p>
      </dsp:txBody>
      <dsp:txXfrm>
        <a:off x="1131174" y="2453027"/>
        <a:ext cx="5382429" cy="979371"/>
      </dsp:txXfrm>
    </dsp:sp>
    <dsp:sp modelId="{2350A7E8-C1DA-43EF-9E7C-67FCB4B52D32}">
      <dsp:nvSpPr>
        <dsp:cNvPr id="0" name=""/>
        <dsp:cNvSpPr/>
      </dsp:nvSpPr>
      <dsp:spPr>
        <a:xfrm>
          <a:off x="0" y="3677241"/>
          <a:ext cx="6513603" cy="97937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51F303-70B5-48B4-8842-C40CF710C186}">
      <dsp:nvSpPr>
        <dsp:cNvPr id="0" name=""/>
        <dsp:cNvSpPr/>
      </dsp:nvSpPr>
      <dsp:spPr>
        <a:xfrm>
          <a:off x="296259" y="3897600"/>
          <a:ext cx="538654" cy="53865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02BA4D-66C3-4908-9AB8-B09409C037D0}">
      <dsp:nvSpPr>
        <dsp:cNvPr id="0" name=""/>
        <dsp:cNvSpPr/>
      </dsp:nvSpPr>
      <dsp:spPr>
        <a:xfrm>
          <a:off x="1131174" y="3677241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latin typeface="Cambria"/>
              <a:ea typeface="Cambria"/>
              <a:cs typeface="Aparajita"/>
            </a:rPr>
            <a:t>Buiding dash-board and Pivot table to visualize the inferencing provided by the dataset</a:t>
          </a:r>
        </a:p>
      </dsp:txBody>
      <dsp:txXfrm>
        <a:off x="1131174" y="3677241"/>
        <a:ext cx="5382429" cy="979371"/>
      </dsp:txXfrm>
    </dsp:sp>
    <dsp:sp modelId="{971F1AC8-82D1-41E0-9684-D73341F7AD44}">
      <dsp:nvSpPr>
        <dsp:cNvPr id="0" name=""/>
        <dsp:cNvSpPr/>
      </dsp:nvSpPr>
      <dsp:spPr>
        <a:xfrm>
          <a:off x="0" y="4901456"/>
          <a:ext cx="6513603" cy="97937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AD7E3D-C258-48E4-983E-BA49BC7D2845}">
      <dsp:nvSpPr>
        <dsp:cNvPr id="0" name=""/>
        <dsp:cNvSpPr/>
      </dsp:nvSpPr>
      <dsp:spPr>
        <a:xfrm>
          <a:off x="296259" y="5121814"/>
          <a:ext cx="538654" cy="53865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CAD5E0-06F5-475E-AD13-D73236A53883}">
      <dsp:nvSpPr>
        <dsp:cNvPr id="0" name=""/>
        <dsp:cNvSpPr/>
      </dsp:nvSpPr>
      <dsp:spPr>
        <a:xfrm>
          <a:off x="1131174" y="4901456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latin typeface="Cambria"/>
              <a:ea typeface="Cambria"/>
              <a:cs typeface="Aparajita"/>
            </a:rPr>
            <a:t>Provide recommendation and decision-making interface on the basis of analysis</a:t>
          </a:r>
        </a:p>
      </dsp:txBody>
      <dsp:txXfrm>
        <a:off x="1131174" y="4901456"/>
        <a:ext cx="5382429" cy="97937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1B5ABB-44DE-477B-B0E8-A3C6F63AA557}">
      <dsp:nvSpPr>
        <dsp:cNvPr id="0" name=""/>
        <dsp:cNvSpPr/>
      </dsp:nvSpPr>
      <dsp:spPr>
        <a:xfrm>
          <a:off x="776651" y="0"/>
          <a:ext cx="816418" cy="75623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E0CD91-7039-43CC-B39C-F3A5B5784E2A}">
      <dsp:nvSpPr>
        <dsp:cNvPr id="0" name=""/>
        <dsp:cNvSpPr/>
      </dsp:nvSpPr>
      <dsp:spPr>
        <a:xfrm>
          <a:off x="18548" y="915396"/>
          <a:ext cx="2332624" cy="3240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100" b="1" kern="1200">
              <a:latin typeface="Cambria"/>
              <a:ea typeface="Cambria"/>
              <a:cs typeface="Calibri Light"/>
            </a:rPr>
            <a:t>Strengths</a:t>
          </a:r>
          <a:endParaRPr lang="en-US" sz="2100" b="1" kern="1200">
            <a:latin typeface="Cambria"/>
            <a:ea typeface="Cambria"/>
          </a:endParaRPr>
        </a:p>
      </dsp:txBody>
      <dsp:txXfrm>
        <a:off x="18548" y="915396"/>
        <a:ext cx="2332624" cy="324099"/>
      </dsp:txXfrm>
    </dsp:sp>
    <dsp:sp modelId="{43415B60-B795-4680-8B25-3758D2A33D14}">
      <dsp:nvSpPr>
        <dsp:cNvPr id="0" name=""/>
        <dsp:cNvSpPr/>
      </dsp:nvSpPr>
      <dsp:spPr>
        <a:xfrm>
          <a:off x="18548" y="1313525"/>
          <a:ext cx="2332624" cy="2686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Cambria"/>
              <a:ea typeface="Cambria"/>
              <a:cs typeface="Calibri Light"/>
            </a:rPr>
            <a:t>Consumers </a:t>
          </a:r>
          <a:r>
            <a:rPr lang="en-US" sz="1600" b="1" kern="1200">
              <a:latin typeface="Cambria"/>
              <a:ea typeface="Cambria"/>
              <a:cs typeface="Calibri Light"/>
            </a:rPr>
            <a:t>(</a:t>
          </a:r>
          <a:r>
            <a:rPr lang="en-US" sz="1600" b="1" kern="1200">
              <a:solidFill>
                <a:schemeClr val="accent4"/>
              </a:solidFill>
              <a:latin typeface="Cambria"/>
              <a:ea typeface="Cambria"/>
              <a:cs typeface="Calibri Light"/>
            </a:rPr>
            <a:t>Increasing consumers</a:t>
          </a:r>
          <a:r>
            <a:rPr lang="en-US" sz="1600" b="1" kern="1200">
              <a:latin typeface="Cambria"/>
              <a:ea typeface="Cambria"/>
              <a:cs typeface="Calibri Light"/>
            </a:rPr>
            <a:t>)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Cambria"/>
              <a:ea typeface="Cambria"/>
              <a:cs typeface="Calibri Light"/>
            </a:rPr>
            <a:t>Product Category sold/profitable </a:t>
          </a:r>
          <a:r>
            <a:rPr lang="en-US" sz="1600" b="1" kern="1200">
              <a:latin typeface="Cambria"/>
              <a:ea typeface="Cambria"/>
              <a:cs typeface="Calibri Light"/>
            </a:rPr>
            <a:t>(</a:t>
          </a:r>
          <a:r>
            <a:rPr lang="en-US" sz="1600" b="1" kern="1200">
              <a:solidFill>
                <a:schemeClr val="accent4"/>
              </a:solidFill>
              <a:latin typeface="Cambria"/>
              <a:ea typeface="Cambria"/>
              <a:cs typeface="Calibri Light"/>
            </a:rPr>
            <a:t>Technology</a:t>
          </a:r>
          <a:r>
            <a:rPr lang="en-US" sz="1600" b="1" kern="1200">
              <a:latin typeface="Cambria"/>
              <a:ea typeface="Cambria"/>
              <a:cs typeface="Calibri Light"/>
            </a:rPr>
            <a:t>)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Cambria"/>
              <a:ea typeface="Cambria"/>
              <a:cs typeface="Calibri Light"/>
            </a:rPr>
            <a:t>Province with highest sales/profit</a:t>
          </a:r>
          <a:r>
            <a:rPr lang="en-US" sz="1600" b="1" kern="1200">
              <a:latin typeface="Cambria"/>
              <a:ea typeface="Cambria"/>
              <a:cs typeface="Calibri Light"/>
            </a:rPr>
            <a:t>(</a:t>
          </a:r>
          <a:r>
            <a:rPr lang="en-US" sz="1600" b="1" kern="1200">
              <a:solidFill>
                <a:schemeClr val="accent4"/>
              </a:solidFill>
              <a:latin typeface="Cambria"/>
              <a:ea typeface="Cambria"/>
              <a:cs typeface="Calibri Light"/>
            </a:rPr>
            <a:t>Ontario</a:t>
          </a:r>
          <a:r>
            <a:rPr lang="en-US" sz="1600" b="1" kern="1200">
              <a:latin typeface="Cambria"/>
              <a:ea typeface="Cambria"/>
              <a:cs typeface="Calibri Light"/>
            </a:rPr>
            <a:t>)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Cambria"/>
              <a:ea typeface="Cambria"/>
              <a:cs typeface="Calibri Light"/>
            </a:rPr>
            <a:t>Fast shipping</a:t>
          </a:r>
          <a:r>
            <a:rPr lang="en-US" sz="1600" b="1" kern="1200">
              <a:latin typeface="Cambria"/>
              <a:ea typeface="Cambria"/>
              <a:cs typeface="Calibri Light"/>
            </a:rPr>
            <a:t>(</a:t>
          </a:r>
          <a:r>
            <a:rPr lang="en-US" sz="1600" b="1" kern="1200">
              <a:solidFill>
                <a:schemeClr val="accent4"/>
              </a:solidFill>
              <a:latin typeface="Cambria"/>
              <a:ea typeface="Cambria"/>
              <a:cs typeface="Calibri Light"/>
            </a:rPr>
            <a:t>Order date vs Ship date</a:t>
          </a:r>
          <a:r>
            <a:rPr lang="en-US" sz="1600" b="1" kern="1200">
              <a:latin typeface="Cambria"/>
              <a:ea typeface="Cambria"/>
              <a:cs typeface="Calibri Light"/>
            </a:rPr>
            <a:t>) 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>
            <a:latin typeface="Cambria"/>
            <a:ea typeface="Cambria"/>
            <a:cs typeface="Calibri Light"/>
          </a:endParaRPr>
        </a:p>
      </dsp:txBody>
      <dsp:txXfrm>
        <a:off x="18548" y="1313525"/>
        <a:ext cx="2332624" cy="2686437"/>
      </dsp:txXfrm>
    </dsp:sp>
    <dsp:sp modelId="{8BF64D55-FE46-4FFC-A263-FB9CF336EE4B}">
      <dsp:nvSpPr>
        <dsp:cNvPr id="0" name=""/>
        <dsp:cNvSpPr/>
      </dsp:nvSpPr>
      <dsp:spPr>
        <a:xfrm>
          <a:off x="3517486" y="0"/>
          <a:ext cx="816418" cy="75623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9EF59F-76E7-4BB7-A44F-8FADB8A46DA9}">
      <dsp:nvSpPr>
        <dsp:cNvPr id="0" name=""/>
        <dsp:cNvSpPr/>
      </dsp:nvSpPr>
      <dsp:spPr>
        <a:xfrm>
          <a:off x="2759382" y="915396"/>
          <a:ext cx="2332624" cy="3240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100" b="1" kern="1200">
              <a:latin typeface="Cambria"/>
              <a:ea typeface="Cambria"/>
            </a:rPr>
            <a:t>Weakness</a:t>
          </a:r>
        </a:p>
      </dsp:txBody>
      <dsp:txXfrm>
        <a:off x="2759382" y="915396"/>
        <a:ext cx="2332624" cy="324099"/>
      </dsp:txXfrm>
    </dsp:sp>
    <dsp:sp modelId="{8BE5C781-CCB9-4B39-8054-118858CC811D}">
      <dsp:nvSpPr>
        <dsp:cNvPr id="0" name=""/>
        <dsp:cNvSpPr/>
      </dsp:nvSpPr>
      <dsp:spPr>
        <a:xfrm>
          <a:off x="2759382" y="1313525"/>
          <a:ext cx="2332624" cy="2686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Cambria"/>
              <a:ea typeface="Cambria"/>
              <a:cs typeface="Calibri Light"/>
            </a:rPr>
            <a:t>Category with slow or negative profit</a:t>
          </a:r>
          <a:r>
            <a:rPr lang="en-US" sz="1600" b="1" kern="1200">
              <a:latin typeface="Cambria"/>
              <a:ea typeface="Cambria"/>
              <a:cs typeface="Calibri Light"/>
            </a:rPr>
            <a:t>(</a:t>
          </a:r>
          <a:r>
            <a:rPr lang="en-US" sz="1600" b="1" kern="1200">
              <a:solidFill>
                <a:schemeClr val="accent4"/>
              </a:solidFill>
              <a:latin typeface="Cambria"/>
              <a:ea typeface="Cambria"/>
              <a:cs typeface="Calibri Light"/>
            </a:rPr>
            <a:t>Furniture</a:t>
          </a:r>
          <a:r>
            <a:rPr lang="en-US" sz="1600" b="1" kern="1200">
              <a:latin typeface="Cambria"/>
              <a:ea typeface="Cambria"/>
              <a:cs typeface="Calibri Light"/>
            </a:rPr>
            <a:t>)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Cambria"/>
              <a:ea typeface="Cambria"/>
              <a:cs typeface="Calibri Light"/>
            </a:rPr>
            <a:t>Province with least sales</a:t>
          </a:r>
          <a:r>
            <a:rPr lang="en-US" sz="1600" b="1" kern="1200">
              <a:latin typeface="Cambria"/>
              <a:ea typeface="Cambria"/>
              <a:cs typeface="Calibri Light"/>
            </a:rPr>
            <a:t>(</a:t>
          </a:r>
          <a:r>
            <a:rPr lang="en-US" sz="1600" b="1" kern="1200">
              <a:solidFill>
                <a:schemeClr val="accent4"/>
              </a:solidFill>
              <a:latin typeface="Cambria"/>
              <a:ea typeface="Cambria"/>
              <a:cs typeface="Calibri Light"/>
            </a:rPr>
            <a:t>Nunavut</a:t>
          </a:r>
          <a:r>
            <a:rPr lang="en-US" sz="1600" b="1" kern="1200">
              <a:latin typeface="Cambria"/>
              <a:ea typeface="Cambria"/>
              <a:cs typeface="Calibri Light"/>
            </a:rPr>
            <a:t>)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Cambria"/>
              <a:ea typeface="Cambria"/>
              <a:cs typeface="Calibri Light"/>
            </a:rPr>
            <a:t>Province with slow or negative profit</a:t>
          </a:r>
          <a:r>
            <a:rPr lang="en-US" sz="1600" b="1" kern="1200">
              <a:latin typeface="Cambria"/>
              <a:ea typeface="Cambria"/>
              <a:cs typeface="Calibri Light"/>
            </a:rPr>
            <a:t>(</a:t>
          </a:r>
          <a:r>
            <a:rPr lang="en-US" sz="1600" b="1" kern="1200">
              <a:solidFill>
                <a:schemeClr val="accent4"/>
              </a:solidFill>
              <a:latin typeface="Cambria"/>
              <a:ea typeface="Cambria"/>
              <a:cs typeface="Calibri Light"/>
            </a:rPr>
            <a:t>New Foundland</a:t>
          </a:r>
          <a:r>
            <a:rPr lang="en-US" sz="1600" b="1" kern="1200">
              <a:latin typeface="Cambria"/>
              <a:ea typeface="Cambria"/>
              <a:cs typeface="Calibri Light"/>
            </a:rPr>
            <a:t>)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>
            <a:latin typeface="Cambria"/>
            <a:ea typeface="Cambria"/>
            <a:cs typeface="Calibri Light"/>
          </a:endParaRPr>
        </a:p>
      </dsp:txBody>
      <dsp:txXfrm>
        <a:off x="2759382" y="1313525"/>
        <a:ext cx="2332624" cy="2686437"/>
      </dsp:txXfrm>
    </dsp:sp>
    <dsp:sp modelId="{CD1A7C3A-A491-4CF8-9F54-12A78ED172E6}">
      <dsp:nvSpPr>
        <dsp:cNvPr id="0" name=""/>
        <dsp:cNvSpPr/>
      </dsp:nvSpPr>
      <dsp:spPr>
        <a:xfrm>
          <a:off x="6258320" y="0"/>
          <a:ext cx="816418" cy="75623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E0732E-E171-4CBE-B2ED-9184B131631E}">
      <dsp:nvSpPr>
        <dsp:cNvPr id="0" name=""/>
        <dsp:cNvSpPr/>
      </dsp:nvSpPr>
      <dsp:spPr>
        <a:xfrm>
          <a:off x="5500217" y="915396"/>
          <a:ext cx="2332624" cy="3240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100" kern="1200">
              <a:latin typeface="Cambria"/>
              <a:ea typeface="Cambria"/>
            </a:rPr>
            <a:t>Opportunities</a:t>
          </a:r>
        </a:p>
      </dsp:txBody>
      <dsp:txXfrm>
        <a:off x="5500217" y="915396"/>
        <a:ext cx="2332624" cy="324099"/>
      </dsp:txXfrm>
    </dsp:sp>
    <dsp:sp modelId="{F3EAC242-8965-4AD0-95E5-F0E80BF20E28}">
      <dsp:nvSpPr>
        <dsp:cNvPr id="0" name=""/>
        <dsp:cNvSpPr/>
      </dsp:nvSpPr>
      <dsp:spPr>
        <a:xfrm>
          <a:off x="5500217" y="1313525"/>
          <a:ext cx="2332624" cy="2686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Cambria"/>
              <a:ea typeface="Cambria"/>
            </a:rPr>
            <a:t>Provincial selection on basis of sales</a:t>
          </a:r>
          <a:r>
            <a:rPr lang="en-US" sz="1600" b="1" kern="1200">
              <a:latin typeface="Cambria"/>
              <a:ea typeface="Cambria"/>
            </a:rPr>
            <a:t>(</a:t>
          </a:r>
          <a:r>
            <a:rPr lang="en-US" sz="1600" b="1" kern="1200">
              <a:solidFill>
                <a:schemeClr val="accent4"/>
              </a:solidFill>
              <a:latin typeface="Cambria"/>
              <a:ea typeface="Cambria"/>
            </a:rPr>
            <a:t>Focus on Technology, Sales in Nuvanut and New foundland</a:t>
          </a:r>
          <a:r>
            <a:rPr lang="en-US" sz="1600" b="1" kern="1200">
              <a:latin typeface="Cambria"/>
              <a:ea typeface="Cambria"/>
            </a:rPr>
            <a:t>) 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Cambria"/>
              <a:ea typeface="Cambria"/>
            </a:rPr>
            <a:t>Customer dependency</a:t>
          </a:r>
          <a:r>
            <a:rPr lang="en-US" sz="1600" b="1" kern="1200">
              <a:latin typeface="Cambria"/>
              <a:ea typeface="Cambria"/>
            </a:rPr>
            <a:t>(</a:t>
          </a:r>
          <a:r>
            <a:rPr lang="en-US" sz="1600" b="1" kern="1200">
              <a:solidFill>
                <a:schemeClr val="accent4"/>
              </a:solidFill>
              <a:latin typeface="Cambria"/>
              <a:ea typeface="Cambria"/>
            </a:rPr>
            <a:t>Ship faster, Quality Products</a:t>
          </a:r>
          <a:r>
            <a:rPr lang="en-US" sz="1600" b="1" kern="1200">
              <a:latin typeface="Cambria"/>
              <a:ea typeface="Cambria"/>
            </a:rPr>
            <a:t>)</a:t>
          </a:r>
          <a:r>
            <a:rPr lang="en-US" sz="1600" kern="1200">
              <a:latin typeface="Cambria"/>
              <a:ea typeface="Cambria"/>
            </a:rPr>
            <a:t> 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Cambria"/>
              <a:ea typeface="Cambria"/>
            </a:rPr>
            <a:t>Attracting customer with discounts </a:t>
          </a:r>
          <a:r>
            <a:rPr lang="en-US" sz="1600" b="1" kern="1200">
              <a:latin typeface="Cambria"/>
              <a:ea typeface="Cambria"/>
            </a:rPr>
            <a:t>(</a:t>
          </a:r>
          <a:r>
            <a:rPr lang="en-US" sz="1600" b="1" kern="1200">
              <a:solidFill>
                <a:schemeClr val="accent4"/>
              </a:solidFill>
              <a:latin typeface="Cambria"/>
              <a:ea typeface="Cambria"/>
            </a:rPr>
            <a:t>Provide discounts</a:t>
          </a:r>
          <a:r>
            <a:rPr lang="en-US" sz="1600" b="1" kern="1200">
              <a:latin typeface="Cambria"/>
              <a:ea typeface="Cambria"/>
            </a:rPr>
            <a:t>)</a:t>
          </a:r>
        </a:p>
      </dsp:txBody>
      <dsp:txXfrm>
        <a:off x="5500217" y="1313525"/>
        <a:ext cx="2332624" cy="2686437"/>
      </dsp:txXfrm>
    </dsp:sp>
    <dsp:sp modelId="{2B21C4A8-7F9C-4F5F-98B2-80B85086B044}">
      <dsp:nvSpPr>
        <dsp:cNvPr id="0" name=""/>
        <dsp:cNvSpPr/>
      </dsp:nvSpPr>
      <dsp:spPr>
        <a:xfrm>
          <a:off x="8999154" y="0"/>
          <a:ext cx="816418" cy="75623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0822F6-21E8-46F8-A894-61258FA3D674}">
      <dsp:nvSpPr>
        <dsp:cNvPr id="0" name=""/>
        <dsp:cNvSpPr/>
      </dsp:nvSpPr>
      <dsp:spPr>
        <a:xfrm>
          <a:off x="8241051" y="915396"/>
          <a:ext cx="2332624" cy="3240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100" kern="1200">
              <a:latin typeface="Cambria"/>
              <a:ea typeface="Cambria"/>
            </a:rPr>
            <a:t>Threats</a:t>
          </a:r>
        </a:p>
      </dsp:txBody>
      <dsp:txXfrm>
        <a:off x="8241051" y="915396"/>
        <a:ext cx="2332624" cy="324099"/>
      </dsp:txXfrm>
    </dsp:sp>
    <dsp:sp modelId="{4193B18E-64B3-4524-BF9F-09327BE5387A}">
      <dsp:nvSpPr>
        <dsp:cNvPr id="0" name=""/>
        <dsp:cNvSpPr/>
      </dsp:nvSpPr>
      <dsp:spPr>
        <a:xfrm>
          <a:off x="8241051" y="1313525"/>
          <a:ext cx="2332624" cy="2686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Cambria"/>
              <a:ea typeface="Cambria"/>
            </a:rPr>
            <a:t>Negative review of products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Cambria"/>
              <a:ea typeface="Cambria"/>
            </a:rPr>
            <a:t>Slow Shipping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Cambria"/>
              <a:ea typeface="Cambria"/>
            </a:rPr>
            <a:t>Competitive Market </a:t>
          </a:r>
        </a:p>
      </dsp:txBody>
      <dsp:txXfrm>
        <a:off x="8241051" y="1313525"/>
        <a:ext cx="2332624" cy="268643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A977B7-A2BB-4319-98FA-CA058A62FB2C}">
      <dsp:nvSpPr>
        <dsp:cNvPr id="0" name=""/>
        <dsp:cNvSpPr/>
      </dsp:nvSpPr>
      <dsp:spPr>
        <a:xfrm>
          <a:off x="662243" y="1577442"/>
          <a:ext cx="710226" cy="7102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0B73CE-FE92-4E30-9D0A-A8D3947AD067}">
      <dsp:nvSpPr>
        <dsp:cNvPr id="0" name=""/>
        <dsp:cNvSpPr/>
      </dsp:nvSpPr>
      <dsp:spPr>
        <a:xfrm>
          <a:off x="2747" y="2418004"/>
          <a:ext cx="2029218" cy="4185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>
              <a:latin typeface="Cambria"/>
              <a:ea typeface="Cambria"/>
            </a:rPr>
            <a:t>With respect to Provinces </a:t>
          </a:r>
          <a:endParaRPr lang="en-US" sz="1400" b="1" kern="1200">
            <a:solidFill>
              <a:srgbClr val="010000"/>
            </a:solidFill>
            <a:latin typeface="Cambria"/>
            <a:ea typeface="Cambria"/>
          </a:endParaRPr>
        </a:p>
      </dsp:txBody>
      <dsp:txXfrm>
        <a:off x="2747" y="2418004"/>
        <a:ext cx="2029218" cy="418526"/>
      </dsp:txXfrm>
    </dsp:sp>
    <dsp:sp modelId="{E18BE2DC-EF9C-4E77-AEC7-271975BE9FFE}">
      <dsp:nvSpPr>
        <dsp:cNvPr id="0" name=""/>
        <dsp:cNvSpPr/>
      </dsp:nvSpPr>
      <dsp:spPr>
        <a:xfrm>
          <a:off x="2747" y="2897151"/>
          <a:ext cx="2029218" cy="17113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latin typeface="Cambria"/>
              <a:ea typeface="Cambria"/>
            </a:rPr>
            <a:t>Ontario has maximum sales and profit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latin typeface="Cambria"/>
              <a:ea typeface="Cambria"/>
            </a:rPr>
            <a:t>The Least Sales is in Nunavut 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latin typeface="Cambria"/>
              <a:ea typeface="Cambria"/>
            </a:rPr>
            <a:t>The Least profit is in New Foundland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latin typeface="Cambria"/>
              <a:ea typeface="Cambria"/>
            </a:rPr>
            <a:t>Consumers in Alberta are increasing in number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latin typeface="Cambria"/>
              <a:ea typeface="Cambria"/>
            </a:rPr>
            <a:t>Consumers in Ontario are decreasing</a:t>
          </a:r>
        </a:p>
      </dsp:txBody>
      <dsp:txXfrm>
        <a:off x="2747" y="2897151"/>
        <a:ext cx="2029218" cy="1711337"/>
      </dsp:txXfrm>
    </dsp:sp>
    <dsp:sp modelId="{560806F7-0347-4E80-8B15-5FFA6CC30205}">
      <dsp:nvSpPr>
        <dsp:cNvPr id="0" name=""/>
        <dsp:cNvSpPr/>
      </dsp:nvSpPr>
      <dsp:spPr>
        <a:xfrm>
          <a:off x="3046575" y="1577442"/>
          <a:ext cx="710226" cy="7102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464EB0-CFDE-4826-89B8-DA90460C839E}">
      <dsp:nvSpPr>
        <dsp:cNvPr id="0" name=""/>
        <dsp:cNvSpPr/>
      </dsp:nvSpPr>
      <dsp:spPr>
        <a:xfrm>
          <a:off x="2387079" y="2418004"/>
          <a:ext cx="2029218" cy="4185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>
              <a:latin typeface="Cambria"/>
              <a:ea typeface="Cambria"/>
            </a:rPr>
            <a:t>With respect to product category</a:t>
          </a:r>
        </a:p>
      </dsp:txBody>
      <dsp:txXfrm>
        <a:off x="2387079" y="2418004"/>
        <a:ext cx="2029218" cy="418526"/>
      </dsp:txXfrm>
    </dsp:sp>
    <dsp:sp modelId="{32A3B907-3A3E-41D0-8C53-EEF5E4423649}">
      <dsp:nvSpPr>
        <dsp:cNvPr id="0" name=""/>
        <dsp:cNvSpPr/>
      </dsp:nvSpPr>
      <dsp:spPr>
        <a:xfrm>
          <a:off x="2387079" y="2897151"/>
          <a:ext cx="2029218" cy="17113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latin typeface="Cambria"/>
              <a:ea typeface="Cambria"/>
            </a:rPr>
            <a:t>Maximum profit and Sales is in Technology category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latin typeface="Cambria"/>
              <a:ea typeface="Cambria"/>
            </a:rPr>
            <a:t>Least Profit is in Furniture Category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latin typeface="Cambria"/>
              <a:ea typeface="Cambria"/>
            </a:rPr>
            <a:t>Least Sales is in Office Supplies category</a:t>
          </a:r>
        </a:p>
      </dsp:txBody>
      <dsp:txXfrm>
        <a:off x="2387079" y="2897151"/>
        <a:ext cx="2029218" cy="1711337"/>
      </dsp:txXfrm>
    </dsp:sp>
    <dsp:sp modelId="{9E6BB5AD-1A12-4567-9300-C3A156CC6D31}">
      <dsp:nvSpPr>
        <dsp:cNvPr id="0" name=""/>
        <dsp:cNvSpPr/>
      </dsp:nvSpPr>
      <dsp:spPr>
        <a:xfrm>
          <a:off x="5430907" y="1577442"/>
          <a:ext cx="710226" cy="7102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D8E4B2-F88A-43C8-B694-58843CBF5379}">
      <dsp:nvSpPr>
        <dsp:cNvPr id="0" name=""/>
        <dsp:cNvSpPr/>
      </dsp:nvSpPr>
      <dsp:spPr>
        <a:xfrm>
          <a:off x="4771411" y="2418004"/>
          <a:ext cx="2029218" cy="4185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>
              <a:latin typeface="Cambria"/>
              <a:ea typeface="Cambria"/>
            </a:rPr>
            <a:t>With respect to Consumer Types</a:t>
          </a:r>
        </a:p>
      </dsp:txBody>
      <dsp:txXfrm>
        <a:off x="4771411" y="2418004"/>
        <a:ext cx="2029218" cy="418526"/>
      </dsp:txXfrm>
    </dsp:sp>
    <dsp:sp modelId="{E32D9FEA-E033-4AA4-95DB-516EAB187180}">
      <dsp:nvSpPr>
        <dsp:cNvPr id="0" name=""/>
        <dsp:cNvSpPr/>
      </dsp:nvSpPr>
      <dsp:spPr>
        <a:xfrm>
          <a:off x="4771411" y="2897151"/>
          <a:ext cx="2029218" cy="17113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latin typeface="Cambria"/>
              <a:ea typeface="Cambria"/>
            </a:rPr>
            <a:t>Profitable Corporate Customers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latin typeface="Cambria"/>
              <a:ea typeface="Cambria"/>
            </a:rPr>
            <a:t>Least profitable small Business</a:t>
          </a:r>
        </a:p>
      </dsp:txBody>
      <dsp:txXfrm>
        <a:off x="4771411" y="2897151"/>
        <a:ext cx="2029218" cy="171133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DA86B6-1063-4713-8BB0-5310424E99D3}">
      <dsp:nvSpPr>
        <dsp:cNvPr id="0" name=""/>
        <dsp:cNvSpPr/>
      </dsp:nvSpPr>
      <dsp:spPr>
        <a:xfrm>
          <a:off x="568971" y="0"/>
          <a:ext cx="1509048" cy="13866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8EB120-702E-4163-B0C1-B75B067F9060}">
      <dsp:nvSpPr>
        <dsp:cNvPr id="0" name=""/>
        <dsp:cNvSpPr/>
      </dsp:nvSpPr>
      <dsp:spPr>
        <a:xfrm>
          <a:off x="568971" y="1547786"/>
          <a:ext cx="4311566" cy="594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200" kern="1200">
              <a:latin typeface="Cambria"/>
              <a:ea typeface="Cambria"/>
            </a:rPr>
            <a:t>Provinces</a:t>
          </a:r>
          <a:endParaRPr lang="en-US" sz="2200" b="1" kern="1200">
            <a:latin typeface="Cambria"/>
            <a:ea typeface="Cambria"/>
          </a:endParaRPr>
        </a:p>
      </dsp:txBody>
      <dsp:txXfrm>
        <a:off x="568971" y="1547786"/>
        <a:ext cx="4311566" cy="594296"/>
      </dsp:txXfrm>
    </dsp:sp>
    <dsp:sp modelId="{A382F359-D30D-4D0D-BA8A-558C1EA32CBB}">
      <dsp:nvSpPr>
        <dsp:cNvPr id="0" name=""/>
        <dsp:cNvSpPr/>
      </dsp:nvSpPr>
      <dsp:spPr>
        <a:xfrm>
          <a:off x="568971" y="2217011"/>
          <a:ext cx="4311566" cy="18639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latin typeface="Cambria"/>
              <a:ea typeface="Cambria"/>
            </a:rPr>
            <a:t>Increase focus on Consumers of Alberta (Increasing market)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latin typeface="Cambria"/>
              <a:ea typeface="Cambria"/>
            </a:rPr>
            <a:t>Analyze the reasons for decrease in consumer number from Ontario (as it has highest sales and profit over the years) 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latin typeface="Cambria"/>
              <a:ea typeface="Cambria"/>
            </a:rPr>
            <a:t>Provide more offers, discounts and efficient service to increase sales and profit in provinces like New </a:t>
          </a:r>
          <a:r>
            <a:rPr lang="en-GB" sz="1700" kern="1200">
              <a:latin typeface="Cambria"/>
              <a:ea typeface="Cambria"/>
            </a:rPr>
            <a:t>found land</a:t>
          </a:r>
          <a:r>
            <a:rPr lang="en-US" sz="1700" kern="1200">
              <a:latin typeface="Cambria"/>
              <a:ea typeface="Cambria"/>
            </a:rPr>
            <a:t> and Nunavut</a:t>
          </a:r>
        </a:p>
      </dsp:txBody>
      <dsp:txXfrm>
        <a:off x="568971" y="2217011"/>
        <a:ext cx="4311566" cy="1863962"/>
      </dsp:txXfrm>
    </dsp:sp>
    <dsp:sp modelId="{21448AAC-5613-48F1-A93B-AF3041569A44}">
      <dsp:nvSpPr>
        <dsp:cNvPr id="0" name=""/>
        <dsp:cNvSpPr/>
      </dsp:nvSpPr>
      <dsp:spPr>
        <a:xfrm>
          <a:off x="5635062" y="0"/>
          <a:ext cx="1509048" cy="13866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A161B2-65B4-4B38-BF15-4839A5635A56}">
      <dsp:nvSpPr>
        <dsp:cNvPr id="0" name=""/>
        <dsp:cNvSpPr/>
      </dsp:nvSpPr>
      <dsp:spPr>
        <a:xfrm>
          <a:off x="5635062" y="1547786"/>
          <a:ext cx="4311566" cy="594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200" kern="1200">
              <a:latin typeface="Cambria"/>
              <a:ea typeface="Cambria"/>
            </a:rPr>
            <a:t>Product Categories and consumers</a:t>
          </a:r>
        </a:p>
      </dsp:txBody>
      <dsp:txXfrm>
        <a:off x="5635062" y="1547786"/>
        <a:ext cx="4311566" cy="594296"/>
      </dsp:txXfrm>
    </dsp:sp>
    <dsp:sp modelId="{88FC94C8-08A9-43BC-927E-4E59BFAD3859}">
      <dsp:nvSpPr>
        <dsp:cNvPr id="0" name=""/>
        <dsp:cNvSpPr/>
      </dsp:nvSpPr>
      <dsp:spPr>
        <a:xfrm>
          <a:off x="5635062" y="2217011"/>
          <a:ext cx="4311566" cy="18639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latin typeface="Cambria"/>
              <a:ea typeface="Cambria"/>
            </a:rPr>
            <a:t>Increase profit margin or furniture as it has depreciation over the years and is contributing to loss rather than profit (can even drop products that are affecting this category)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latin typeface="Cambria"/>
              <a:ea typeface="Cambria"/>
            </a:rPr>
            <a:t>Promote Furniture products and Office Supplies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latin typeface="Cambria"/>
              <a:ea typeface="Cambria"/>
              <a:cs typeface="Calibri Light" panose="020F0302020204030204"/>
            </a:rPr>
            <a:t>Increase B2B marketing as most consumers are corporate consumers</a:t>
          </a:r>
        </a:p>
      </dsp:txBody>
      <dsp:txXfrm>
        <a:off x="5635062" y="2217011"/>
        <a:ext cx="4311566" cy="186396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33E1AD-5FC3-456C-A01A-2A0478DE883A}">
      <dsp:nvSpPr>
        <dsp:cNvPr id="0" name=""/>
        <dsp:cNvSpPr/>
      </dsp:nvSpPr>
      <dsp:spPr>
        <a:xfrm>
          <a:off x="736801" y="834587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E48FF2-89D3-4EFF-B1D5-67B97A2978A6}">
      <dsp:nvSpPr>
        <dsp:cNvPr id="0" name=""/>
        <dsp:cNvSpPr/>
      </dsp:nvSpPr>
      <dsp:spPr>
        <a:xfrm>
          <a:off x="241801" y="199771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>
              <a:latin typeface="Cambria"/>
              <a:ea typeface="Cambria"/>
            </a:rPr>
            <a:t>Collective feedbacks from customers</a:t>
          </a:r>
          <a:endParaRPr lang="en-US" sz="1400" b="1" kern="1200">
            <a:solidFill>
              <a:srgbClr val="010000"/>
            </a:solidFill>
            <a:latin typeface="Cambria"/>
            <a:ea typeface="Cambria"/>
            <a:cs typeface="Calibri Light"/>
          </a:endParaRPr>
        </a:p>
      </dsp:txBody>
      <dsp:txXfrm>
        <a:off x="241801" y="1997713"/>
        <a:ext cx="1800000" cy="720000"/>
      </dsp:txXfrm>
    </dsp:sp>
    <dsp:sp modelId="{672A2124-61DC-4EDF-98BF-5EDE34951C6E}">
      <dsp:nvSpPr>
        <dsp:cNvPr id="0" name=""/>
        <dsp:cNvSpPr/>
      </dsp:nvSpPr>
      <dsp:spPr>
        <a:xfrm>
          <a:off x="2851801" y="834587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4D8DB3-84AA-4236-B788-B5B1C1742B58}">
      <dsp:nvSpPr>
        <dsp:cNvPr id="0" name=""/>
        <dsp:cNvSpPr/>
      </dsp:nvSpPr>
      <dsp:spPr>
        <a:xfrm>
          <a:off x="2356801" y="199771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>
              <a:latin typeface="Cambria"/>
              <a:ea typeface="Cambria"/>
            </a:rPr>
            <a:t>Fast and efficient Shipping for customer satisfaction</a:t>
          </a:r>
        </a:p>
      </dsp:txBody>
      <dsp:txXfrm>
        <a:off x="2356801" y="1997713"/>
        <a:ext cx="1800000" cy="720000"/>
      </dsp:txXfrm>
    </dsp:sp>
    <dsp:sp modelId="{DF6AC68F-DEB5-4E2B-A8BA-A1D1664E297E}">
      <dsp:nvSpPr>
        <dsp:cNvPr id="0" name=""/>
        <dsp:cNvSpPr/>
      </dsp:nvSpPr>
      <dsp:spPr>
        <a:xfrm>
          <a:off x="4966802" y="834587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1BF5E2-A132-4F0A-B9E5-F4308429A0E3}">
      <dsp:nvSpPr>
        <dsp:cNvPr id="0" name=""/>
        <dsp:cNvSpPr/>
      </dsp:nvSpPr>
      <dsp:spPr>
        <a:xfrm>
          <a:off x="4471802" y="199771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>
              <a:latin typeface="Cambria"/>
              <a:ea typeface="Cambria"/>
            </a:rPr>
            <a:t>Use data mining tools for prediction and association mining</a:t>
          </a:r>
        </a:p>
      </dsp:txBody>
      <dsp:txXfrm>
        <a:off x="4471802" y="1997713"/>
        <a:ext cx="1800000" cy="720000"/>
      </dsp:txXfrm>
    </dsp:sp>
    <dsp:sp modelId="{D4F267C9-E5AB-45B7-928A-6D76CEEAFA23}">
      <dsp:nvSpPr>
        <dsp:cNvPr id="0" name=""/>
        <dsp:cNvSpPr/>
      </dsp:nvSpPr>
      <dsp:spPr>
        <a:xfrm>
          <a:off x="1794301" y="3167713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28ACF5-CED7-40EB-89AB-32FFD65E5649}">
      <dsp:nvSpPr>
        <dsp:cNvPr id="0" name=""/>
        <dsp:cNvSpPr/>
      </dsp:nvSpPr>
      <dsp:spPr>
        <a:xfrm>
          <a:off x="1299301" y="433083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>
              <a:latin typeface="Cambria"/>
              <a:ea typeface="Cambria"/>
            </a:rPr>
            <a:t>Better cancellation and return policies</a:t>
          </a:r>
        </a:p>
      </dsp:txBody>
      <dsp:txXfrm>
        <a:off x="1299301" y="4330838"/>
        <a:ext cx="1800000" cy="720000"/>
      </dsp:txXfrm>
    </dsp:sp>
    <dsp:sp modelId="{37D0D106-A4B8-4684-9231-1E32C59FF504}">
      <dsp:nvSpPr>
        <dsp:cNvPr id="0" name=""/>
        <dsp:cNvSpPr/>
      </dsp:nvSpPr>
      <dsp:spPr>
        <a:xfrm>
          <a:off x="3909302" y="3167713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37690E-3330-47FF-A3B2-FA9214ABC7CE}">
      <dsp:nvSpPr>
        <dsp:cNvPr id="0" name=""/>
        <dsp:cNvSpPr/>
      </dsp:nvSpPr>
      <dsp:spPr>
        <a:xfrm>
          <a:off x="3414302" y="433083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>
              <a:latin typeface="Cambria"/>
              <a:ea typeface="Cambria"/>
            </a:rPr>
            <a:t>Additional discounts and Promotion codes</a:t>
          </a:r>
        </a:p>
      </dsp:txBody>
      <dsp:txXfrm>
        <a:off x="3414302" y="4330838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1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A close up of a blackboard&#10;&#10;Description generated with very high confidence">
            <a:extLst>
              <a:ext uri="{FF2B5EF4-FFF2-40B4-BE49-F238E27FC236}">
                <a16:creationId xmlns:a16="http://schemas.microsoft.com/office/drawing/2014/main" id="{AEAB8A85-B54D-4F4E-B098-8749B99B8E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5555" b="10175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0115" y="1065862"/>
            <a:ext cx="6611039" cy="47262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200" b="1">
                <a:ln w="22225">
                  <a:solidFill>
                    <a:srgbClr val="FFFFFF"/>
                  </a:solidFill>
                </a:ln>
                <a:solidFill>
                  <a:schemeClr val="accent4"/>
                </a:solidFill>
                <a:latin typeface="Britannic Bold"/>
              </a:rPr>
              <a:t>Business Intelligence project Analysis On Canadian sales Dataset </a:t>
            </a:r>
            <a:endParaRPr lang="en-US" sz="6200" b="1">
              <a:ln w="22225">
                <a:solidFill>
                  <a:srgbClr val="FFFFFF"/>
                </a:solidFill>
              </a:ln>
              <a:solidFill>
                <a:schemeClr val="accent4"/>
              </a:solidFill>
              <a:latin typeface="Britannic Bold"/>
              <a:cs typeface="Calibri Light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6A8629B-8289-498B-939B-1CA0C1061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2899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34641" y="1065862"/>
            <a:ext cx="3860002" cy="47262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800" b="1">
                <a:solidFill>
                  <a:schemeClr val="accent4"/>
                </a:solidFill>
                <a:latin typeface="Aparajita"/>
                <a:cs typeface="Aldhabi"/>
              </a:rPr>
              <a:t>By:</a:t>
            </a:r>
            <a:endParaRPr lang="en-US" sz="2800" b="1">
              <a:solidFill>
                <a:schemeClr val="accent4"/>
              </a:solidFill>
              <a:latin typeface="Aparajita"/>
              <a:cs typeface="Calibri" panose="020F0502020204030204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800" b="1" err="1">
                <a:solidFill>
                  <a:schemeClr val="accent4"/>
                </a:solidFill>
                <a:latin typeface="Aparajita"/>
                <a:cs typeface="Aldhabi"/>
              </a:rPr>
              <a:t>Haozhou</a:t>
            </a:r>
            <a:r>
              <a:rPr lang="en-US" sz="2800" b="1">
                <a:solidFill>
                  <a:schemeClr val="accent4"/>
                </a:solidFill>
                <a:latin typeface="Aparajita"/>
                <a:cs typeface="Aldhabi"/>
              </a:rPr>
              <a:t> Wang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800" b="1" err="1">
                <a:solidFill>
                  <a:schemeClr val="accent4"/>
                </a:solidFill>
                <a:latin typeface="Aparajita"/>
                <a:cs typeface="Aldhabi"/>
              </a:rPr>
              <a:t>Hemanchal</a:t>
            </a:r>
            <a:r>
              <a:rPr lang="en-US" sz="2800" b="1">
                <a:solidFill>
                  <a:schemeClr val="accent4"/>
                </a:solidFill>
                <a:latin typeface="Aparajita"/>
                <a:cs typeface="Aldhabi"/>
              </a:rPr>
              <a:t> Joshi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800" b="1">
                <a:solidFill>
                  <a:schemeClr val="accent4"/>
                </a:solidFill>
                <a:latin typeface="Aparajita"/>
                <a:cs typeface="Aldhabi"/>
              </a:rPr>
              <a:t>Rishi Karki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DB66F6E8-4D4A-4907-940A-774703A2D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9016005" y="5367908"/>
            <a:ext cx="3175996" cy="1490093"/>
          </a:xfrm>
          <a:custGeom>
            <a:avLst/>
            <a:gdLst>
              <a:gd name="connsiteX0" fmla="*/ 2485888 w 3175996"/>
              <a:gd name="connsiteY0" fmla="*/ 1490093 h 1490093"/>
              <a:gd name="connsiteX1" fmla="*/ 0 w 3175996"/>
              <a:gd name="connsiteY1" fmla="*/ 1490093 h 1490093"/>
              <a:gd name="connsiteX2" fmla="*/ 0 w 3175996"/>
              <a:gd name="connsiteY2" fmla="*/ 0 h 1490093"/>
              <a:gd name="connsiteX3" fmla="*/ 3175996 w 3175996"/>
              <a:gd name="connsiteY3" fmla="*/ 0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75996" h="1490093">
                <a:moveTo>
                  <a:pt x="2485888" y="1490093"/>
                </a:moveTo>
                <a:lnTo>
                  <a:pt x="0" y="1490093"/>
                </a:lnTo>
                <a:lnTo>
                  <a:pt x="0" y="0"/>
                </a:lnTo>
                <a:lnTo>
                  <a:pt x="3175996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F1F5A56-E82B-4FD5-9025-B72896FFBB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566296" cy="1490093"/>
          </a:xfrm>
          <a:custGeom>
            <a:avLst/>
            <a:gdLst>
              <a:gd name="connsiteX0" fmla="*/ 0 w 9566296"/>
              <a:gd name="connsiteY0" fmla="*/ 0 h 1490093"/>
              <a:gd name="connsiteX1" fmla="*/ 405267 w 9566296"/>
              <a:gd name="connsiteY1" fmla="*/ 0 h 1490093"/>
              <a:gd name="connsiteX2" fmla="*/ 631857 w 9566296"/>
              <a:gd name="connsiteY2" fmla="*/ 0 h 1490093"/>
              <a:gd name="connsiteX3" fmla="*/ 2451761 w 9566296"/>
              <a:gd name="connsiteY3" fmla="*/ 0 h 1490093"/>
              <a:gd name="connsiteX4" fmla="*/ 2901880 w 9566296"/>
              <a:gd name="connsiteY4" fmla="*/ 0 h 1490093"/>
              <a:gd name="connsiteX5" fmla="*/ 3641106 w 9566296"/>
              <a:gd name="connsiteY5" fmla="*/ 0 h 1490093"/>
              <a:gd name="connsiteX6" fmla="*/ 9566296 w 9566296"/>
              <a:gd name="connsiteY6" fmla="*/ 0 h 1490093"/>
              <a:gd name="connsiteX7" fmla="*/ 8876188 w 9566296"/>
              <a:gd name="connsiteY7" fmla="*/ 1490093 h 1490093"/>
              <a:gd name="connsiteX8" fmla="*/ 631857 w 9566296"/>
              <a:gd name="connsiteY8" fmla="*/ 1490093 h 1490093"/>
              <a:gd name="connsiteX9" fmla="*/ 405267 w 9566296"/>
              <a:gd name="connsiteY9" fmla="*/ 1490093 h 1490093"/>
              <a:gd name="connsiteX10" fmla="*/ 0 w 9566296"/>
              <a:gd name="connsiteY10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566296" h="1490093">
                <a:moveTo>
                  <a:pt x="0" y="0"/>
                </a:moveTo>
                <a:lnTo>
                  <a:pt x="405267" y="0"/>
                </a:lnTo>
                <a:lnTo>
                  <a:pt x="631857" y="0"/>
                </a:lnTo>
                <a:lnTo>
                  <a:pt x="2451761" y="0"/>
                </a:lnTo>
                <a:lnTo>
                  <a:pt x="2901880" y="0"/>
                </a:lnTo>
                <a:lnTo>
                  <a:pt x="3641106" y="0"/>
                </a:lnTo>
                <a:lnTo>
                  <a:pt x="9566296" y="0"/>
                </a:lnTo>
                <a:lnTo>
                  <a:pt x="8876188" y="1490093"/>
                </a:lnTo>
                <a:lnTo>
                  <a:pt x="631857" y="1490093"/>
                </a:lnTo>
                <a:lnTo>
                  <a:pt x="405267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65000"/>
              <a:lumOff val="3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8DC044-C9DD-44C2-BFA2-6F212E325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8078342" cy="1096331"/>
          </a:xfrm>
        </p:spPr>
        <p:txBody>
          <a:bodyPr>
            <a:normAutofit/>
          </a:bodyPr>
          <a:lstStyle/>
          <a:p>
            <a:r>
              <a:rPr lang="en-US">
                <a:latin typeface="Britannic Bold"/>
                <a:cs typeface="Calibri Light"/>
              </a:rPr>
              <a:t>Recommendations</a:t>
            </a:r>
            <a:endParaRPr lang="en-US">
              <a:latin typeface="Britannic Bold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BFB9266-67F3-42A1-993B-54F6E10D0B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5185684"/>
              </p:ext>
            </p:extLst>
          </p:nvPr>
        </p:nvGraphicFramePr>
        <p:xfrm>
          <a:off x="838200" y="643467"/>
          <a:ext cx="10515600" cy="4080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86162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254C4A-A551-4B07-9072-5FB5C7A0E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452" y="1097863"/>
            <a:ext cx="4253283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accent4"/>
                </a:solidFill>
                <a:latin typeface="Britannic Bold"/>
                <a:cs typeface="Calibri Light"/>
              </a:rPr>
              <a:t>Further Analysis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965B8F3-4FDA-4A7B-BA53-1D6CCD0585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9127104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55969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0BD78D-CF3B-4B60-B274-74E464843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>
                <a:latin typeface="Britannic Bold"/>
              </a:rPr>
              <a:t>THANK YOU</a:t>
            </a:r>
            <a:br>
              <a:rPr lang="en-US" sz="5800" kern="1200">
                <a:latin typeface="Britannic Bold"/>
              </a:rPr>
            </a:br>
            <a:br>
              <a:rPr lang="en-US" sz="5800" kern="1200">
                <a:latin typeface="Britannic Bold"/>
              </a:rPr>
            </a:br>
            <a:r>
              <a:rPr lang="en-US" sz="4000" kern="1200">
                <a:solidFill>
                  <a:schemeClr val="accent4"/>
                </a:solidFill>
                <a:latin typeface="Britannic Bold"/>
              </a:rPr>
              <a:t>Any Queries?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1683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C89C1-B6EF-4A32-9A65-B546B5FCB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9614" y="1058431"/>
            <a:ext cx="9122584" cy="1325563"/>
          </a:xfrm>
        </p:spPr>
        <p:txBody>
          <a:bodyPr>
            <a:normAutofit/>
          </a:bodyPr>
          <a:lstStyle/>
          <a:p>
            <a:r>
              <a:rPr lang="en-US">
                <a:latin typeface="Britannic Bold"/>
                <a:cs typeface="Calibri Light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AF5E4-C3E2-4DF3-A598-645CC6B9F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9615" y="2115567"/>
            <a:ext cx="6098314" cy="394108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900">
                <a:latin typeface="Cambria"/>
                <a:ea typeface="Cambria"/>
                <a:cs typeface="Calibri"/>
              </a:rPr>
              <a:t>Dataset-Sales data across Canada</a:t>
            </a:r>
            <a:endParaRPr lang="en-US" sz="1900">
              <a:cs typeface="Calibri" panose="020F0502020204030204"/>
            </a:endParaRPr>
          </a:p>
          <a:p>
            <a:pPr>
              <a:lnSpc>
                <a:spcPct val="150000"/>
              </a:lnSpc>
            </a:pPr>
            <a:r>
              <a:rPr lang="en-US" sz="1900">
                <a:latin typeface="Cambria"/>
                <a:ea typeface="Cambria"/>
                <a:cs typeface="Calibri"/>
              </a:rPr>
              <a:t>Analyze the data on terms of business Intelligence parameters</a:t>
            </a:r>
          </a:p>
          <a:p>
            <a:pPr>
              <a:lnSpc>
                <a:spcPct val="150000"/>
              </a:lnSpc>
            </a:pPr>
            <a:r>
              <a:rPr lang="en-US" sz="1900">
                <a:latin typeface="Cambria"/>
                <a:ea typeface="Cambria"/>
                <a:cs typeface="Calibri"/>
              </a:rPr>
              <a:t>Use of Tableau for visualization of the dataset</a:t>
            </a:r>
          </a:p>
          <a:p>
            <a:pPr>
              <a:lnSpc>
                <a:spcPct val="150000"/>
              </a:lnSpc>
            </a:pPr>
            <a:r>
              <a:rPr lang="en-US" sz="1900">
                <a:latin typeface="Cambria"/>
                <a:ea typeface="Cambria"/>
                <a:cs typeface="Calibri"/>
              </a:rPr>
              <a:t>Observation and conclusions which can lead to various decision-making techniques</a:t>
            </a:r>
          </a:p>
          <a:p>
            <a:pPr>
              <a:lnSpc>
                <a:spcPct val="150000"/>
              </a:lnSpc>
            </a:pPr>
            <a:r>
              <a:rPr lang="en-US" sz="1900">
                <a:latin typeface="Cambria"/>
                <a:ea typeface="Cambria"/>
                <a:cs typeface="Calibri"/>
              </a:rPr>
              <a:t>Recommendations on the basis of the observations</a:t>
            </a:r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A9616D99-AEFB-4C95-84EF-5DEC698D9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9" name="Freeform 6">
            <a:extLst>
              <a:ext uri="{FF2B5EF4-FFF2-40B4-BE49-F238E27FC236}">
                <a16:creationId xmlns:a16="http://schemas.microsoft.com/office/drawing/2014/main" id="{D0F97023-F626-4FC5-8C2D-753B5C7F4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7" name="Graphic 6" descr="Statistics">
            <a:extLst>
              <a:ext uri="{FF2B5EF4-FFF2-40B4-BE49-F238E27FC236}">
                <a16:creationId xmlns:a16="http://schemas.microsoft.com/office/drawing/2014/main" id="{5424BD7D-2167-4F05-8DCE-B0F2C8D5DA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25899" y="3191551"/>
            <a:ext cx="2194559" cy="2194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286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51C1D0-037D-4B56-A994-108383731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latin typeface="Britannic Bold"/>
                <a:cs typeface="Calibri Light"/>
              </a:rPr>
              <a:t>Sales Dataset Summary</a:t>
            </a:r>
            <a:endParaRPr lang="en-US">
              <a:solidFill>
                <a:srgbClr val="FFFFFF"/>
              </a:solidFill>
              <a:latin typeface="Britannic Bold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06B8254-1D89-402F-8238-B136A8FC31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7349895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37079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F58D89-D512-488B-A757-899D7B98B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sz="4800" b="1">
                <a:solidFill>
                  <a:schemeClr val="accent4"/>
                </a:solidFill>
                <a:latin typeface="Britannic Bold"/>
                <a:cs typeface="Calibri Light"/>
              </a:rPr>
              <a:t>Objectives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FA067AE-7E0A-4339-ACC1-88A5D345FF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9998013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88836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034158-893C-4DB7-BED6-DD3714E0D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5486" y="266335"/>
            <a:ext cx="7231778" cy="1454051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Britannic Bold"/>
                <a:cs typeface="Calibri Light"/>
              </a:rPr>
              <a:t>Key Performance Indicators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  <a:latin typeface="Britannic Bold"/>
            </a:endParaRPr>
          </a:p>
        </p:txBody>
      </p:sp>
      <p:sp>
        <p:nvSpPr>
          <p:cNvPr id="20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4" descr="A picture containing screenshot&#10;&#10;Description generated with high confidence">
            <a:extLst>
              <a:ext uri="{FF2B5EF4-FFF2-40B4-BE49-F238E27FC236}">
                <a16:creationId xmlns:a16="http://schemas.microsoft.com/office/drawing/2014/main" id="{DDEADD50-593B-4BC4-BC86-99F30CF6BD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349" y="2413787"/>
            <a:ext cx="3661831" cy="205062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88088-D22B-477B-BB55-3BECB7B90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9561" y="1455767"/>
            <a:ext cx="6544506" cy="55067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>
                <a:solidFill>
                  <a:srgbClr val="000000"/>
                </a:solidFill>
                <a:latin typeface="Cambria"/>
                <a:ea typeface="+mn-lt"/>
                <a:cs typeface="+mn-lt"/>
              </a:rPr>
              <a:t>The Key Performance indicators we included in our analysis are:</a:t>
            </a:r>
            <a:endParaRPr lang="en-US" sz="1800">
              <a:solidFill>
                <a:srgbClr val="000000"/>
              </a:solidFill>
              <a:latin typeface="Cambria"/>
              <a:ea typeface="Cambria"/>
              <a:cs typeface="Calibri" panose="020F0502020204030204"/>
            </a:endParaRPr>
          </a:p>
          <a:p>
            <a:pPr lvl="1" indent="0">
              <a:lnSpc>
                <a:spcPct val="150000"/>
              </a:lnSpc>
            </a:pPr>
            <a:r>
              <a:rPr lang="en-US" sz="1800">
                <a:solidFill>
                  <a:srgbClr val="000000"/>
                </a:solidFill>
                <a:latin typeface="Cambria"/>
                <a:ea typeface="+mn-lt"/>
                <a:cs typeface="+mn-lt"/>
              </a:rPr>
              <a:t>  Total Sales and difference of sales on basis of </a:t>
            </a:r>
            <a:r>
              <a:rPr lang="en-US" sz="1800" b="1">
                <a:solidFill>
                  <a:schemeClr val="accent4"/>
                </a:solidFill>
                <a:latin typeface="Cambria"/>
                <a:ea typeface="+mn-lt"/>
                <a:cs typeface="+mn-lt"/>
              </a:rPr>
              <a:t>Provinces</a:t>
            </a:r>
            <a:endParaRPr lang="en-US" sz="1800" b="1">
              <a:solidFill>
                <a:schemeClr val="accent4"/>
              </a:solidFill>
              <a:latin typeface="Cambria"/>
              <a:ea typeface="Cambria"/>
              <a:cs typeface="Calibri"/>
            </a:endParaRPr>
          </a:p>
          <a:p>
            <a:pPr lvl="1" indent="0">
              <a:lnSpc>
                <a:spcPct val="150000"/>
              </a:lnSpc>
            </a:pPr>
            <a:r>
              <a:rPr lang="en-US" sz="1800">
                <a:solidFill>
                  <a:srgbClr val="000000"/>
                </a:solidFill>
                <a:latin typeface="Cambria"/>
                <a:ea typeface="+mn-lt"/>
                <a:cs typeface="+mn-lt"/>
              </a:rPr>
              <a:t>  </a:t>
            </a:r>
            <a:r>
              <a:rPr lang="en-US" sz="1800" b="1">
                <a:solidFill>
                  <a:srgbClr val="000000"/>
                </a:solidFill>
                <a:latin typeface="Cambria"/>
                <a:ea typeface="+mn-lt"/>
                <a:cs typeface="+mn-lt"/>
              </a:rPr>
              <a:t>Current profitable categories</a:t>
            </a:r>
            <a:r>
              <a:rPr lang="en-US" sz="1800">
                <a:solidFill>
                  <a:srgbClr val="000000"/>
                </a:solidFill>
                <a:latin typeface="Cambria"/>
                <a:ea typeface="+mn-lt"/>
                <a:cs typeface="+mn-lt"/>
              </a:rPr>
              <a:t> of sales in various Provinces</a:t>
            </a:r>
            <a:endParaRPr lang="en-US" sz="1800">
              <a:solidFill>
                <a:srgbClr val="000000"/>
              </a:solidFill>
              <a:latin typeface="Cambria"/>
              <a:ea typeface="Cambria"/>
              <a:cs typeface="Calibri"/>
            </a:endParaRPr>
          </a:p>
          <a:p>
            <a:pPr lvl="1" indent="0">
              <a:lnSpc>
                <a:spcPct val="150000"/>
              </a:lnSpc>
            </a:pPr>
            <a:r>
              <a:rPr lang="en-US" sz="1800">
                <a:solidFill>
                  <a:srgbClr val="000000"/>
                </a:solidFill>
                <a:latin typeface="Cambria"/>
                <a:ea typeface="+mn-lt"/>
                <a:cs typeface="+mn-lt"/>
              </a:rPr>
              <a:t> </a:t>
            </a:r>
            <a:r>
              <a:rPr lang="en-US" sz="1800" b="1">
                <a:solidFill>
                  <a:schemeClr val="accent4"/>
                </a:solidFill>
                <a:latin typeface="Cambria"/>
                <a:ea typeface="+mn-lt"/>
                <a:cs typeface="+mn-lt"/>
              </a:rPr>
              <a:t> Sales vs Profit</a:t>
            </a:r>
            <a:r>
              <a:rPr lang="en-US" sz="1800">
                <a:solidFill>
                  <a:srgbClr val="000000"/>
                </a:solidFill>
                <a:latin typeface="Cambria"/>
                <a:ea typeface="+mn-lt"/>
                <a:cs typeface="+mn-lt"/>
              </a:rPr>
              <a:t> among various categories of products</a:t>
            </a:r>
          </a:p>
          <a:p>
            <a:pPr lvl="1" indent="0">
              <a:lnSpc>
                <a:spcPct val="150000"/>
              </a:lnSpc>
            </a:pPr>
            <a:r>
              <a:rPr lang="en-US" sz="1800">
                <a:solidFill>
                  <a:srgbClr val="000000"/>
                </a:solidFill>
                <a:latin typeface="Cambria"/>
                <a:ea typeface="+mn-lt"/>
                <a:cs typeface="+mn-lt"/>
              </a:rPr>
              <a:t>  Total Customers and </a:t>
            </a:r>
            <a:r>
              <a:rPr lang="en-US" sz="1800" b="1">
                <a:solidFill>
                  <a:srgbClr val="000000"/>
                </a:solidFill>
                <a:latin typeface="Cambria"/>
                <a:ea typeface="+mn-lt"/>
                <a:cs typeface="+mn-lt"/>
              </a:rPr>
              <a:t>change of customers flow </a:t>
            </a:r>
            <a:endParaRPr lang="en-US" sz="1800" b="1">
              <a:solidFill>
                <a:srgbClr val="000000"/>
              </a:solidFill>
              <a:latin typeface="Cambria"/>
              <a:ea typeface="Cambria"/>
              <a:cs typeface="+mn-lt"/>
            </a:endParaRPr>
          </a:p>
          <a:p>
            <a:pPr lvl="1" indent="0">
              <a:lnSpc>
                <a:spcPct val="150000"/>
              </a:lnSpc>
              <a:buNone/>
            </a:pPr>
            <a:r>
              <a:rPr lang="en-US" sz="1800" b="1">
                <a:solidFill>
                  <a:srgbClr val="000000"/>
                </a:solidFill>
                <a:latin typeface="Cambria"/>
                <a:ea typeface="+mn-lt"/>
                <a:cs typeface="+mn-lt"/>
              </a:rPr>
              <a:t>per year </a:t>
            </a:r>
            <a:endParaRPr lang="en-US" sz="1800" b="1">
              <a:solidFill>
                <a:srgbClr val="000000"/>
              </a:solidFill>
              <a:latin typeface="Cambria"/>
              <a:ea typeface="Cambria"/>
              <a:cs typeface="Calibri"/>
            </a:endParaRPr>
          </a:p>
          <a:p>
            <a:pPr marL="971550" lvl="1" indent="-285750">
              <a:lnSpc>
                <a:spcPct val="150000"/>
              </a:lnSpc>
            </a:pPr>
            <a:r>
              <a:rPr lang="en-US" sz="1800" b="1">
                <a:solidFill>
                  <a:srgbClr val="000000"/>
                </a:solidFill>
                <a:latin typeface="Cambria"/>
                <a:ea typeface="Cambria"/>
                <a:cs typeface="Calibri"/>
              </a:rPr>
              <a:t>Consumer Segment </a:t>
            </a:r>
            <a:r>
              <a:rPr lang="en-US" sz="1800">
                <a:solidFill>
                  <a:srgbClr val="000000"/>
                </a:solidFill>
                <a:latin typeface="Cambria"/>
                <a:ea typeface="Cambria"/>
                <a:cs typeface="Calibri"/>
              </a:rPr>
              <a:t>inferencing the type of consumers that contribute to the sales and profit</a:t>
            </a:r>
          </a:p>
          <a:p>
            <a:pPr lvl="1" indent="0">
              <a:lnSpc>
                <a:spcPct val="150000"/>
              </a:lnSpc>
              <a:buNone/>
            </a:pPr>
            <a:endParaRPr lang="en-US" sz="2000">
              <a:solidFill>
                <a:srgbClr val="000000"/>
              </a:solidFill>
              <a:latin typeface="Cambria"/>
              <a:ea typeface="Cambri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28451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8A992-85D4-40C1-9EC3-B741FCC98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latin typeface="Britannic Bold"/>
                <a:cs typeface="Calibri Light"/>
              </a:rPr>
              <a:t>SWOT Analysis</a:t>
            </a:r>
            <a:endParaRPr lang="en-US" sz="4000">
              <a:solidFill>
                <a:srgbClr val="FFFFFF"/>
              </a:solidFill>
              <a:latin typeface="Britannic Bold"/>
            </a:endParaRP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4E4AF065-B507-47CE-A6AE-1778806B3E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1591396"/>
              </p:ext>
            </p:extLst>
          </p:nvPr>
        </p:nvGraphicFramePr>
        <p:xfrm>
          <a:off x="965490" y="2500782"/>
          <a:ext cx="10592225" cy="3999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82338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CB820-35FC-4F7F-A094-889E56ADE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Britannic Bold"/>
                <a:cs typeface="Calibri Light"/>
              </a:rPr>
              <a:t>Cost-Benefit Analysis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  <a:latin typeface="Britannic Bold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B7E57-3BA0-4C91-8D83-0CD4A5D1FD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713150" cy="423328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 b="1">
                <a:latin typeface="Cambria"/>
                <a:ea typeface="Cambria"/>
                <a:cs typeface="Calibri"/>
              </a:rPr>
              <a:t>Assumed Cost</a:t>
            </a:r>
          </a:p>
          <a:p>
            <a:pPr marL="457200" lvl="1" indent="0">
              <a:buNone/>
            </a:pPr>
            <a:r>
              <a:rPr lang="en-US" sz="1400">
                <a:latin typeface="Cambria"/>
                <a:ea typeface="Cambria"/>
                <a:cs typeface="Calibri"/>
              </a:rPr>
              <a:t>Direct and indirect cost</a:t>
            </a:r>
          </a:p>
          <a:p>
            <a:pPr marL="457200" lvl="1" indent="0">
              <a:buNone/>
            </a:pPr>
            <a:r>
              <a:rPr lang="en-US" sz="1400">
                <a:latin typeface="Cambria"/>
                <a:ea typeface="Cambria"/>
                <a:cs typeface="Calibri"/>
              </a:rPr>
              <a:t>Shipping and Handling cost</a:t>
            </a:r>
          </a:p>
          <a:p>
            <a:pPr marL="457200" lvl="1" indent="0">
              <a:buNone/>
            </a:pPr>
            <a:r>
              <a:rPr lang="en-US" sz="1400">
                <a:latin typeface="Cambria"/>
                <a:ea typeface="Cambria"/>
                <a:cs typeface="Calibri"/>
              </a:rPr>
              <a:t>Manpower cost</a:t>
            </a:r>
          </a:p>
          <a:p>
            <a:pPr marL="457200" lvl="1" indent="0">
              <a:buNone/>
            </a:pPr>
            <a:r>
              <a:rPr lang="en-US" sz="1400">
                <a:latin typeface="Cambria"/>
                <a:ea typeface="Cambria"/>
                <a:cs typeface="Calibri"/>
              </a:rPr>
              <a:t>Deprecations</a:t>
            </a:r>
          </a:p>
          <a:p>
            <a:pPr marL="457200" lvl="1" indent="0">
              <a:buNone/>
            </a:pPr>
            <a:r>
              <a:rPr lang="en-US" sz="1400">
                <a:latin typeface="Cambria"/>
                <a:ea typeface="Cambria"/>
                <a:cs typeface="Calibri"/>
              </a:rPr>
              <a:t>Annual Costs</a:t>
            </a:r>
          </a:p>
          <a:p>
            <a:r>
              <a:rPr lang="en-US" sz="1600" b="1">
                <a:latin typeface="Cambria"/>
                <a:ea typeface="Cambria"/>
                <a:cs typeface="Calibri"/>
              </a:rPr>
              <a:t>Benefits</a:t>
            </a:r>
          </a:p>
          <a:p>
            <a:pPr marL="457200" lvl="1" indent="0">
              <a:buNone/>
            </a:pPr>
            <a:r>
              <a:rPr lang="en-US" sz="1400">
                <a:latin typeface="Cambria"/>
                <a:ea typeface="Cambria"/>
                <a:cs typeface="Calibri"/>
              </a:rPr>
              <a:t>Consumer Satisfaction</a:t>
            </a:r>
          </a:p>
          <a:p>
            <a:pPr marL="457200" lvl="1" indent="0">
              <a:buNone/>
            </a:pPr>
            <a:r>
              <a:rPr lang="en-US" sz="1400">
                <a:latin typeface="Cambria"/>
                <a:ea typeface="Cambria"/>
                <a:cs typeface="Calibri"/>
              </a:rPr>
              <a:t>Revenue/ Production Increase</a:t>
            </a:r>
          </a:p>
          <a:p>
            <a:pPr marL="457200" lvl="1" indent="0">
              <a:buNone/>
            </a:pPr>
            <a:r>
              <a:rPr lang="en-US" sz="1400">
                <a:latin typeface="Cambria"/>
                <a:ea typeface="Cambria"/>
                <a:cs typeface="Calibri"/>
              </a:rPr>
              <a:t>Organization Efficiency</a:t>
            </a:r>
          </a:p>
          <a:p>
            <a:pPr marL="457200" lvl="1" indent="0">
              <a:buNone/>
            </a:pPr>
            <a:endParaRPr lang="en-US" sz="1400">
              <a:latin typeface="Cambria"/>
              <a:ea typeface="Cambria"/>
              <a:cs typeface="Calibri"/>
            </a:endParaRPr>
          </a:p>
          <a:p>
            <a:pPr marL="457200" lvl="1" indent="0">
              <a:buNone/>
            </a:pPr>
            <a:endParaRPr lang="en-US" sz="1400">
              <a:latin typeface="Cambria"/>
              <a:ea typeface="Cambria"/>
              <a:cs typeface="Calibri"/>
            </a:endParaRPr>
          </a:p>
        </p:txBody>
      </p:sp>
      <p:pic>
        <p:nvPicPr>
          <p:cNvPr id="6" name="Picture 6" descr="A screenshot of text&#10;&#10;Description generated with very high confidence">
            <a:extLst>
              <a:ext uri="{FF2B5EF4-FFF2-40B4-BE49-F238E27FC236}">
                <a16:creationId xmlns:a16="http://schemas.microsoft.com/office/drawing/2014/main" id="{783A07EF-6D14-4988-9AE9-9390BB5FC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3640" y="1554051"/>
            <a:ext cx="2558748" cy="4812405"/>
          </a:xfrm>
          <a:prstGeom prst="rect">
            <a:avLst/>
          </a:prstGeom>
        </p:spPr>
      </p:pic>
      <p:pic>
        <p:nvPicPr>
          <p:cNvPr id="8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505FA2B-ACD1-4297-A4DA-134CD038B9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2315" y="1603679"/>
            <a:ext cx="5458494" cy="4358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8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C25947-C2DC-49B7-B933-DEF23A717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chemeClr val="accent4"/>
                </a:solidFill>
                <a:latin typeface="Britannic Bold"/>
              </a:rPr>
              <a:t>Visualization using Tableau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A close up of a mans face&#10;&#10;Description generated with high confidence">
            <a:extLst>
              <a:ext uri="{FF2B5EF4-FFF2-40B4-BE49-F238E27FC236}">
                <a16:creationId xmlns:a16="http://schemas.microsoft.com/office/drawing/2014/main" id="{677CD3BB-D432-41A0-973A-08749F2D2D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3822" y="852513"/>
            <a:ext cx="6553545" cy="5160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347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3E39F1-3D85-40B3-931E-66BDE7425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chemeClr val="accent4"/>
                </a:solidFill>
                <a:latin typeface="Britannic Bold"/>
                <a:cs typeface="Calibri Light"/>
              </a:rPr>
              <a:t>Conclusion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F80E25B-F94A-4C9E-A1A6-9E2E2E164D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7152236"/>
              </p:ext>
            </p:extLst>
          </p:nvPr>
        </p:nvGraphicFramePr>
        <p:xfrm>
          <a:off x="5065512" y="277741"/>
          <a:ext cx="6803377" cy="61859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73685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Business Intelligence project Analysis On Canadian sales Dataset </vt:lpstr>
      <vt:lpstr>Introduction</vt:lpstr>
      <vt:lpstr>Sales Dataset Summary</vt:lpstr>
      <vt:lpstr>Objectives</vt:lpstr>
      <vt:lpstr>Key Performance Indicators</vt:lpstr>
      <vt:lpstr>SWOT Analysis</vt:lpstr>
      <vt:lpstr>Cost-Benefit Analysis</vt:lpstr>
      <vt:lpstr>Visualization using Tableau</vt:lpstr>
      <vt:lpstr>Conclusion</vt:lpstr>
      <vt:lpstr>Recommendations</vt:lpstr>
      <vt:lpstr>Further Analysis</vt:lpstr>
      <vt:lpstr>THANK YOU  Any Queries?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</cp:revision>
  <dcterms:created xsi:type="dcterms:W3CDTF">2013-07-15T20:26:40Z</dcterms:created>
  <dcterms:modified xsi:type="dcterms:W3CDTF">2019-08-13T23:59:17Z</dcterms:modified>
</cp:coreProperties>
</file>