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 Slab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cbc68ee9_0_1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ecbc68ee9_0_1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cbc68ee9_0_1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cecbc68ee9_0_1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2b067eb2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a2b067eb2e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ecbc68ee9_0_1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cecbc68ee9_0_1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cbc68ee9_0_1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cecbc68ee9_0_1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cbc68ee9_0_1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cecbc68ee9_0_1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cbc68ee9_0_1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cecbc68ee9_0_1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cbc68ee9_0_1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cecbc68ee9_0_1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cbc68ee9_0_1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ecbc68ee9_0_1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cbc68ee9_0_14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ecbc68ee9_0_14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5987250" y="1076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Rental Housing Hackathon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Hackathon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Kumar</a:t>
            </a:r>
            <a:br>
              <a:rPr lang="en-US"/>
            </a:br>
            <a:r>
              <a:rPr lang="en-US"/>
              <a:t>Noman Shafi</a:t>
            </a:r>
            <a:br>
              <a:rPr lang="en-US"/>
            </a:br>
            <a:r>
              <a:rPr lang="en-US"/>
              <a:t>Umair Habib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Possible Work</a:t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Cloud based solution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Automatic ETL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Real-time dashboard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Challenge</a:t>
            </a:r>
            <a:r>
              <a:rPr lang="en-US" sz="2200"/>
              <a:t> faced in manual data collection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Need for real-time insights and predictions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Market competition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Web </a:t>
            </a:r>
            <a:r>
              <a:rPr lang="en-US" sz="2200"/>
              <a:t>Scraping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Predictive Analysis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Visualization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Web scraping (e.g. Kijiji, 444rent, Kil Merit)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Southwest data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Observations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Rental price drivers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Market trends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Demand Indicators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ETL (Extract, Transform &amp; Load)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normalization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Modeling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Random Forest Regressor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XGBoost Regressor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Comparison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Rental price drivers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Market trends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Demand Indicators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2310600" y="515850"/>
            <a:ext cx="95256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Correlation Heatmap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Pairwise Relationship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