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f8973b8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f8973b8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f8973b8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f8973b8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f8973b8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f8973b8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f8973b8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f8973b8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f8973b8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f8973b8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81515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IoT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Emilia Jácome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Eduardo Barroso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Sebastián Lozano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José Manuel Sánchez</a:t>
            </a:r>
            <a:br>
              <a:rPr lang="es-419"/>
            </a:br>
            <a:r>
              <a:rPr lang="es-419"/>
              <a:t>Daira Adriana Chavarría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del Problema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Calefacciones ineficientes.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Alto consumo de electricidad.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Regulación manual.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Gasto de energía.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Altos costos de mantenimiento.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Nivel de humedad inadecuado.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Negligencia humana.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99" y="372350"/>
            <a:ext cx="2377725" cy="143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521" y="1877650"/>
            <a:ext cx="2279903" cy="14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350" y="3512375"/>
            <a:ext cx="2239749" cy="14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84750" y="263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 Inteligentes (Hardware):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Sensores de presencia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Sensores de temperatura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Sensores de Humedad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Red Wi-Fi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Actuadores (Calefactores &amp; Ventidalores)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00" y="1268450"/>
            <a:ext cx="23812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l="15298" t="14069" r="11714" b="18156"/>
          <a:stretch/>
        </p:blipFill>
        <p:spPr>
          <a:xfrm>
            <a:off x="4115628" y="984047"/>
            <a:ext cx="1388925" cy="1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76" y="3497347"/>
            <a:ext cx="1617550" cy="8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l="6433" t="17030" r="10233" b="17567"/>
          <a:stretch/>
        </p:blipFill>
        <p:spPr>
          <a:xfrm>
            <a:off x="5087750" y="3497350"/>
            <a:ext cx="1454900" cy="11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7">
            <a:alphaModFix/>
          </a:blip>
          <a:srcRect l="20979" t="7620" r="29374" b="11564"/>
          <a:stretch/>
        </p:blipFill>
        <p:spPr>
          <a:xfrm>
            <a:off x="2964050" y="3384675"/>
            <a:ext cx="1722625" cy="15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8">
            <a:alphaModFix/>
          </a:blip>
          <a:srcRect b="44351"/>
          <a:stretch/>
        </p:blipFill>
        <p:spPr>
          <a:xfrm>
            <a:off x="6707625" y="3600584"/>
            <a:ext cx="2188100" cy="93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Software: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Proteus se puede analizar la información recibida por medio de los sensores de temperatura y presencia.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Después se enviará una señal al sistema de aire acondicionado para ajustar la configuración dependiendo de la información obtenida.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MQTT server.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MYSQL: base de datos para gestionar los datos y sacar estadísticas.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325" y="151225"/>
            <a:ext cx="1747675" cy="1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98500" y="1628525"/>
            <a:ext cx="36543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Ahorro de energía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Ahorro económico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Regulación automática de temperatura y humedad.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Control de niveles de temperatura y humedad a través de dispositivos móviles/computadoras.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25" y="1346663"/>
            <a:ext cx="4679375" cy="311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l="15911" r="33350"/>
          <a:stretch/>
        </p:blipFill>
        <p:spPr>
          <a:xfrm>
            <a:off x="3118425" y="108625"/>
            <a:ext cx="1629542" cy="2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</a:rPr>
              <a:t>Gracias al desarrollo tecnológico que ha surgido en las últimas décadas, hoy en día tenemos las herramientas necesarias para solucionar problemas desde sociales hasta medioambientales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</a:rPr>
              <a:t>Herramientas como GitHub, la cual utilizamos a lo largo de la semana, facilitan y promueven la colaboración dentro de los llamados repositorios, función que se asemeja a plataformas como Drive; siendo que, después de aprender a usar comandos básicos, resulta conveniente su uso.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</a:rPr>
              <a:t>Agradecemos los conocimientos aprendidos a lo largo del curso, independientemente de nuestra área de estudio o enfoque, debido a que son herramientas de gran utilidad en esta era tecnológica, además de representar un gran apoyo y valía en nuestra vida profesional.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Presentación en pantalla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Proyecto IoT</vt:lpstr>
      <vt:lpstr>Descripción del Problema</vt:lpstr>
      <vt:lpstr>Dispositivos Inteligentes (Hardware):</vt:lpstr>
      <vt:lpstr>Software:</vt:lpstr>
      <vt:lpstr>Beneficios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IoT</dc:title>
  <cp:lastModifiedBy>Emilia Victoria Jácome Íñiguez</cp:lastModifiedBy>
  <cp:revision>1</cp:revision>
  <dcterms:modified xsi:type="dcterms:W3CDTF">2021-03-19T02:16:37Z</dcterms:modified>
</cp:coreProperties>
</file>