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7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1793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>
                <a:solidFill>
                  <a:srgbClr val="000000"/>
                </a:solidFill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rgbClr val="000000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chemeClr val="tx1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1199147"/>
            <a:ext cx="7772400" cy="160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Edu Project Fate Prediction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by JAPOVS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47875" y="192625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Introduction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251900" y="1200925"/>
            <a:ext cx="6886500" cy="8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Goal:</a:t>
            </a:r>
            <a:r>
              <a:rPr lang="en" sz="2400" dirty="0"/>
              <a:t> Help teachers design successful educational projects (funding)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251900" y="2390175"/>
            <a:ext cx="6886500" cy="8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1st step:</a:t>
            </a:r>
            <a:r>
              <a:rPr lang="en" sz="2400" dirty="0"/>
              <a:t> Predict how likely a project can successfully attract enough funding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>
                <a:solidFill>
                  <a:srgbClr val="000000"/>
                </a:solidFill>
              </a:rPr>
              <a:t>$$$ by Project Attributes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00" y="1305625"/>
            <a:ext cx="3812845" cy="24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049" y="1305625"/>
            <a:ext cx="4386049" cy="24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Predict Fates by Machine Learning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989917" cy="3371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Attributes of Projects</a:t>
            </a:r>
          </a:p>
          <a:p>
            <a:pPr marL="457200" lvl="0" indent="-457200">
              <a:spcBef>
                <a:spcPts val="0"/>
              </a:spcBef>
              <a:buClrTx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Poverty level</a:t>
            </a:r>
          </a:p>
          <a:p>
            <a:pPr marL="457200" lvl="0" indent="-457200">
              <a:spcBef>
                <a:spcPts val="0"/>
              </a:spcBef>
              <a:buClrTx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Resource type</a:t>
            </a:r>
          </a:p>
          <a:p>
            <a:pPr marL="457200" lvl="0" indent="-457200">
              <a:spcBef>
                <a:spcPts val="0"/>
              </a:spcBef>
              <a:buClrTx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State</a:t>
            </a:r>
          </a:p>
          <a:p>
            <a:pPr marL="457200" lvl="0" indent="-457200">
              <a:spcBef>
                <a:spcPts val="0"/>
              </a:spcBef>
              <a:buClrTx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Primary focus area</a:t>
            </a:r>
          </a:p>
          <a:p>
            <a:pPr marL="457200" lvl="0" indent="-457200">
              <a:spcBef>
                <a:spcPts val="0"/>
              </a:spcBef>
              <a:buClrTx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Amount requested</a:t>
            </a:r>
          </a:p>
          <a:p>
            <a:pPr marL="457200" lvl="0" indent="-457200">
              <a:spcBef>
                <a:spcPts val="0"/>
              </a:spcBef>
              <a:buClrTx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Student reached</a:t>
            </a:r>
          </a:p>
          <a:p>
            <a:pPr marL="457200" lvl="0" indent="-457200">
              <a:spcBef>
                <a:spcPts val="0"/>
              </a:spcBef>
              <a:buClrTx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…..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738034" y="2729189"/>
            <a:ext cx="709083" cy="484632"/>
          </a:xfrm>
          <a:prstGeom prst="rightArrow">
            <a:avLst>
              <a:gd name="adj1" fmla="val 50000"/>
              <a:gd name="adj2" fmla="val 696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ernate Process 2"/>
          <p:cNvSpPr/>
          <p:nvPr/>
        </p:nvSpPr>
        <p:spPr>
          <a:xfrm>
            <a:off x="4603750" y="2211916"/>
            <a:ext cx="1809750" cy="1354666"/>
          </a:xfrm>
          <a:prstGeom prst="flowChartAlternate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Boosting Trees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7680795" y="2600222"/>
            <a:ext cx="10060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72%</a:t>
            </a:r>
            <a:endParaRPr lang="en-US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6584695" y="2729189"/>
            <a:ext cx="1035305" cy="484632"/>
          </a:xfrm>
          <a:prstGeom prst="rightArrow">
            <a:avLst>
              <a:gd name="adj1" fmla="val 50000"/>
              <a:gd name="adj2" fmla="val 696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6776" y="2205969"/>
            <a:ext cx="10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75/25</a:t>
            </a:r>
            <a:endParaRPr lang="en-US" sz="2800" dirty="0"/>
          </a:p>
        </p:txBody>
      </p:sp>
      <p:pic>
        <p:nvPicPr>
          <p:cNvPr id="9" name="Picture 8" descr="roc_cur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347260"/>
            <a:ext cx="2192245" cy="16057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details</a:t>
            </a:r>
            <a:endParaRPr lang="en-US" dirty="0"/>
          </a:p>
        </p:txBody>
      </p:sp>
      <p:pic>
        <p:nvPicPr>
          <p:cNvPr id="4" name="Picture 3" descr="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4" y="1454961"/>
            <a:ext cx="3810599" cy="2251978"/>
          </a:xfrm>
          <a:prstGeom prst="rect">
            <a:avLst/>
          </a:prstGeom>
        </p:spPr>
      </p:pic>
      <p:pic>
        <p:nvPicPr>
          <p:cNvPr id="5" name="Picture 4" descr="partial_depende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99" y="1232556"/>
            <a:ext cx="5202167" cy="24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Macintosh PowerPoint</Application>
  <PresentationFormat>On-screen Show (16:9)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spotlight</vt:lpstr>
      <vt:lpstr>Edu Project Fate Prediction</vt:lpstr>
      <vt:lpstr>PowerPoint Presentation</vt:lpstr>
      <vt:lpstr>$$$ by Project Attributes</vt:lpstr>
      <vt:lpstr>Predict Fates by Machine Learning</vt:lpstr>
      <vt:lpstr>A little bit more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 Project Fate Prediction</dc:title>
  <cp:lastModifiedBy>Pengyu Hong</cp:lastModifiedBy>
  <cp:revision>2</cp:revision>
  <dcterms:modified xsi:type="dcterms:W3CDTF">2015-04-25T21:03:10Z</dcterms:modified>
</cp:coreProperties>
</file>