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81" r:id="rId2"/>
    <p:sldId id="387" r:id="rId3"/>
    <p:sldId id="388" r:id="rId4"/>
    <p:sldId id="391" r:id="rId5"/>
    <p:sldId id="392" r:id="rId6"/>
    <p:sldId id="395" r:id="rId7"/>
    <p:sldId id="396" r:id="rId8"/>
    <p:sldId id="403" r:id="rId9"/>
    <p:sldId id="402" r:id="rId10"/>
    <p:sldId id="401" r:id="rId11"/>
    <p:sldId id="393" r:id="rId12"/>
    <p:sldId id="397" r:id="rId13"/>
    <p:sldId id="398" r:id="rId14"/>
    <p:sldId id="399" r:id="rId15"/>
    <p:sldId id="400" r:id="rId16"/>
    <p:sldId id="394" r:id="rId17"/>
  </p:sldIdLst>
  <p:sldSz cx="9144000" cy="6858000" type="screen4x3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71"/>
    <a:srgbClr val="FFFFFF"/>
    <a:srgbClr val="47A0F1"/>
    <a:srgbClr val="7E4365"/>
    <a:srgbClr val="F47921"/>
    <a:srgbClr val="39C1BC"/>
    <a:srgbClr val="E21A23"/>
    <a:srgbClr val="32484C"/>
    <a:srgbClr val="F16659"/>
    <a:srgbClr val="EEDB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4" autoAdjust="0"/>
    <p:restoredTop sz="89825" autoAdjust="0"/>
  </p:normalViewPr>
  <p:slideViewPr>
    <p:cSldViewPr snapToGrid="0" snapToObjects="1">
      <p:cViewPr varScale="1">
        <p:scale>
          <a:sx n="93" d="100"/>
          <a:sy n="93" d="100"/>
        </p:scale>
        <p:origin x="-14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 dirty="0">
              <a:latin typeface="ArumSans Regul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E4C33FBC-BAD0-B54F-885C-881591889DB2}" type="datetimeFigureOut">
              <a:rPr lang="en-US" smtClean="0">
                <a:latin typeface="ArumSans Regular"/>
              </a:rPr>
              <a:t>4/27/15</a:t>
            </a:fld>
            <a:endParaRPr lang="en-US" dirty="0">
              <a:latin typeface="ArumSans Regul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 dirty="0">
              <a:latin typeface="ArumSans Regul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B6C28D3C-17BA-A94D-A95A-68D24026D10D}" type="slidenum">
              <a:rPr lang="en-US" smtClean="0">
                <a:latin typeface="ArumSans Regular"/>
              </a:rPr>
              <a:t>‹#›</a:t>
            </a:fld>
            <a:endParaRPr lang="en-US" dirty="0">
              <a:latin typeface="Arum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799175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>
                <a:latin typeface="ArumSans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>
                <a:latin typeface="ArumSans Regular"/>
              </a:defRPr>
            </a:lvl1pPr>
          </a:lstStyle>
          <a:p>
            <a:fld id="{31239C8C-3412-0244-B9E3-C3039AD51E64}" type="datetimeFigureOut">
              <a:rPr lang="en-US" smtClean="0"/>
              <a:pPr/>
              <a:t>4/27/15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>
                <a:latin typeface="ArumSans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>
                <a:latin typeface="ArumSans Regular"/>
              </a:defRPr>
            </a:lvl1pPr>
          </a:lstStyle>
          <a:p>
            <a:fld id="{6418FF9B-DEE9-DA4A-B43C-5F35CAED45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22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umSans Regul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umSans Regul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umSans Regul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umSans Regul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umSans Regul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8FF9B-DEE9-DA4A-B43C-5F35CAED45C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7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28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0160"/>
            <a:ext cx="9144000" cy="1731120"/>
          </a:xfrm>
          <a:prstGeom prst="rect">
            <a:avLst/>
          </a:prstGeom>
          <a:solidFill>
            <a:srgbClr val="39C1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umSans Regular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177144" y="218167"/>
            <a:ext cx="6509656" cy="1287463"/>
          </a:xfrm>
        </p:spPr>
        <p:txBody>
          <a:bodyPr lIns="0" tIns="0" rIns="0" bIns="0" anchor="ctr" anchorCtr="0"/>
          <a:lstStyle>
            <a:lvl1pPr marL="0" indent="0">
              <a:buFontTx/>
              <a:buNone/>
              <a:defRPr sz="3600" b="0" i="0">
                <a:solidFill>
                  <a:srgbClr val="FFFFFF"/>
                </a:solidFill>
                <a:latin typeface="ArumSans Regular"/>
                <a:cs typeface="ArumSans Regular"/>
              </a:defRPr>
            </a:lvl1pPr>
            <a:lvl2pPr marL="0" indent="0">
              <a:buFontTx/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5" name="Picture 4" descr="MHE-red-cmyk-300ppi 2014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731120" cy="173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ube_graph_color-0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527" r="19575"/>
          <a:stretch/>
        </p:blipFill>
        <p:spPr>
          <a:xfrm>
            <a:off x="855408" y="0"/>
            <a:ext cx="8605520" cy="3720765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4277" y="6337845"/>
            <a:ext cx="2396565" cy="365125"/>
          </a:xfrm>
        </p:spPr>
        <p:txBody>
          <a:bodyPr/>
          <a:lstStyle>
            <a:lvl1pPr>
              <a:defRPr sz="1600" b="0" i="0">
                <a:latin typeface="ArumSans Regular"/>
                <a:cs typeface="ArumSans Regular"/>
              </a:defRPr>
            </a:lvl1pPr>
          </a:lstStyle>
          <a:p>
            <a:fld id="{12801AB5-2CA1-3B45-9D1D-D30F0D0318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007808" y="2046190"/>
            <a:ext cx="7010400" cy="39798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600" b="0" i="0">
                <a:latin typeface="ArumSans Regular"/>
                <a:cs typeface="ArumSans Regular"/>
              </a:defRPr>
            </a:lvl1pPr>
            <a:lvl2pPr marL="365760" indent="-274320">
              <a:spcBef>
                <a:spcPts val="800"/>
              </a:spcBef>
              <a:buClr>
                <a:srgbClr val="7E4365"/>
              </a:buClr>
              <a:buSzPct val="75000"/>
              <a:buFont typeface="Wingdings" charset="2"/>
              <a:buChar char="§"/>
              <a:defRPr sz="20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07808" y="218167"/>
            <a:ext cx="7010400" cy="1287463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3600" b="0" i="0">
                <a:solidFill>
                  <a:srgbClr val="E21A23"/>
                </a:solidFill>
                <a:latin typeface="ArumSans Regular"/>
                <a:cs typeface="ArumSans Regular"/>
              </a:defRPr>
            </a:lvl1pPr>
            <a:lvl2pPr marL="0" indent="0">
              <a:buFontTx/>
              <a:buNone/>
              <a:defRPr>
                <a:solidFill>
                  <a:srgbClr val="7E4365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8" name="Picture 7" descr="MHE-red-cmyk-300ppi 2014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712474" cy="71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26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ube_graph_color-05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546" r="19552"/>
          <a:stretch/>
        </p:blipFill>
        <p:spPr>
          <a:xfrm>
            <a:off x="843281" y="0"/>
            <a:ext cx="8613087" cy="372223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4277" y="6337845"/>
            <a:ext cx="2396565" cy="365125"/>
          </a:xfrm>
        </p:spPr>
        <p:txBody>
          <a:bodyPr/>
          <a:lstStyle>
            <a:lvl1pPr>
              <a:defRPr sz="1600" b="0" i="0">
                <a:latin typeface="ArumSans Regular"/>
                <a:cs typeface="ArumSans Regular"/>
              </a:defRPr>
            </a:lvl1pPr>
          </a:lstStyle>
          <a:p>
            <a:fld id="{12801AB5-2CA1-3B45-9D1D-D30F0D0318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995682" y="2046190"/>
            <a:ext cx="7010400" cy="39798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600" b="0" i="0">
                <a:latin typeface="ArumSans Regular"/>
                <a:cs typeface="ArumSans Regular"/>
              </a:defRPr>
            </a:lvl1pPr>
            <a:lvl2pPr marL="365760" indent="-274320">
              <a:spcBef>
                <a:spcPts val="800"/>
              </a:spcBef>
              <a:buClr>
                <a:srgbClr val="F47921"/>
              </a:buClr>
              <a:buSzPct val="75000"/>
              <a:buFont typeface="Wingdings" charset="2"/>
              <a:buChar char="§"/>
              <a:defRPr sz="20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995682" y="218167"/>
            <a:ext cx="7010400" cy="1287463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3600" b="0" i="0">
                <a:solidFill>
                  <a:srgbClr val="E21A23"/>
                </a:solidFill>
                <a:latin typeface="ArumSans Regular"/>
                <a:cs typeface="ArumSans Regular"/>
              </a:defRPr>
            </a:lvl1pPr>
            <a:lvl2pPr marL="0" indent="0">
              <a:buFontTx/>
              <a:buNone/>
              <a:defRPr>
                <a:solidFill>
                  <a:srgbClr val="F4792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8" name="Picture 7" descr="MHE-red-cmyk-300ppi 2014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712474" cy="71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90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ube_graph_color-03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567" r="19610"/>
          <a:stretch/>
        </p:blipFill>
        <p:spPr>
          <a:xfrm>
            <a:off x="845328" y="0"/>
            <a:ext cx="8605520" cy="3720765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4277" y="6337845"/>
            <a:ext cx="2396565" cy="365125"/>
          </a:xfrm>
        </p:spPr>
        <p:txBody>
          <a:bodyPr/>
          <a:lstStyle>
            <a:lvl1pPr>
              <a:defRPr sz="1600" b="0" i="0">
                <a:latin typeface="ArumSans Regular"/>
                <a:cs typeface="ArumSans Regular"/>
              </a:defRPr>
            </a:lvl1pPr>
          </a:lstStyle>
          <a:p>
            <a:fld id="{12801AB5-2CA1-3B45-9D1D-D30F0D0318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997728" y="2046190"/>
            <a:ext cx="7010400" cy="39798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600" b="0" i="0">
                <a:latin typeface="ArumSans Regular"/>
                <a:cs typeface="ArumSans Regular"/>
              </a:defRPr>
            </a:lvl1pPr>
            <a:lvl2pPr marL="365760" indent="-274320">
              <a:spcBef>
                <a:spcPts val="800"/>
              </a:spcBef>
              <a:buClr>
                <a:srgbClr val="452445"/>
              </a:buClr>
              <a:buSzPct val="75000"/>
              <a:buFont typeface="Wingdings" charset="2"/>
              <a:buChar char="§"/>
              <a:defRPr sz="20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997728" y="218167"/>
            <a:ext cx="7010400" cy="1287463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3600" b="0" i="0">
                <a:solidFill>
                  <a:srgbClr val="E21A23"/>
                </a:solidFill>
                <a:latin typeface="ArumSans Regular"/>
                <a:cs typeface="ArumSans Regular"/>
              </a:defRPr>
            </a:lvl1pPr>
            <a:lvl2pPr marL="0" indent="0">
              <a:buFontTx/>
              <a:buNone/>
              <a:defRPr>
                <a:solidFill>
                  <a:srgbClr val="452445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7" name="Picture 6" descr="MHE-red-cmyk-300ppi 2014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712474" cy="71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71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ube_graph_color-06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647" r="19679"/>
          <a:stretch/>
        </p:blipFill>
        <p:spPr>
          <a:xfrm>
            <a:off x="843280" y="0"/>
            <a:ext cx="8605520" cy="3720765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4277" y="6337845"/>
            <a:ext cx="2396565" cy="365125"/>
          </a:xfrm>
        </p:spPr>
        <p:txBody>
          <a:bodyPr/>
          <a:lstStyle>
            <a:lvl1pPr>
              <a:defRPr sz="1600" b="0" i="0">
                <a:latin typeface="ArumSans Regular"/>
                <a:cs typeface="ArumSans Regular"/>
              </a:defRPr>
            </a:lvl1pPr>
          </a:lstStyle>
          <a:p>
            <a:fld id="{12801AB5-2CA1-3B45-9D1D-D30F0D0318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995680" y="2046190"/>
            <a:ext cx="7010400" cy="39798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600" b="0" i="0">
                <a:latin typeface="ArumSans Regular"/>
                <a:cs typeface="ArumSans Regular"/>
              </a:defRPr>
            </a:lvl1pPr>
            <a:lvl2pPr marL="365760" indent="-274320">
              <a:spcBef>
                <a:spcPts val="800"/>
              </a:spcBef>
              <a:buClr>
                <a:srgbClr val="F16659"/>
              </a:buClr>
              <a:buSzPct val="75000"/>
              <a:buFont typeface="Wingdings" charset="2"/>
              <a:buChar char="§"/>
              <a:defRPr sz="20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995680" y="218167"/>
            <a:ext cx="7010400" cy="1287463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3600" b="0" i="0">
                <a:solidFill>
                  <a:srgbClr val="E21A23"/>
                </a:solidFill>
                <a:latin typeface="ArumSans Regular"/>
                <a:cs typeface="ArumSans Regular"/>
              </a:defRPr>
            </a:lvl1pPr>
            <a:lvl2pPr marL="0" indent="0">
              <a:buFontTx/>
              <a:buNone/>
              <a:defRPr>
                <a:solidFill>
                  <a:srgbClr val="F16659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7" name="Picture 6" descr="MHE-red-cmyk-300ppi 2014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712474" cy="71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08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ube_graph_color-04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584" r="19657"/>
          <a:stretch/>
        </p:blipFill>
        <p:spPr>
          <a:xfrm>
            <a:off x="843280" y="0"/>
            <a:ext cx="8605520" cy="372223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4277" y="6337845"/>
            <a:ext cx="2396565" cy="365125"/>
          </a:xfrm>
        </p:spPr>
        <p:txBody>
          <a:bodyPr/>
          <a:lstStyle>
            <a:lvl1pPr>
              <a:defRPr sz="1600" b="0" i="0">
                <a:latin typeface="ArumSans Regular"/>
                <a:cs typeface="ArumSans Regular"/>
              </a:defRPr>
            </a:lvl1pPr>
          </a:lstStyle>
          <a:p>
            <a:fld id="{12801AB5-2CA1-3B45-9D1D-D30F0D0318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995680" y="2046190"/>
            <a:ext cx="7010400" cy="39798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600" b="0" i="0">
                <a:latin typeface="ArumSans Regular"/>
                <a:cs typeface="ArumSans Regular"/>
              </a:defRPr>
            </a:lvl1pPr>
            <a:lvl2pPr marL="365760" indent="-274320">
              <a:spcBef>
                <a:spcPts val="800"/>
              </a:spcBef>
              <a:buClr>
                <a:srgbClr val="32484C"/>
              </a:buClr>
              <a:buSzPct val="75000"/>
              <a:buFont typeface="Wingdings" charset="2"/>
              <a:buChar char="§"/>
              <a:defRPr sz="20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995680" y="218167"/>
            <a:ext cx="7010400" cy="1287463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3600" b="0" i="0">
                <a:solidFill>
                  <a:srgbClr val="E21A23"/>
                </a:solidFill>
                <a:latin typeface="ArumSans Regular"/>
                <a:cs typeface="ArumSans Regular"/>
              </a:defRPr>
            </a:lvl1pPr>
            <a:lvl2pPr marL="0" indent="0">
              <a:buFontTx/>
              <a:buNone/>
              <a:defRPr>
                <a:solidFill>
                  <a:srgbClr val="32484C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7" name="Picture 6" descr="MHE-red-cmyk-300ppi 2014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712474" cy="71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05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ube_graph_color-02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585" r="19613"/>
          <a:stretch/>
        </p:blipFill>
        <p:spPr>
          <a:xfrm>
            <a:off x="832188" y="0"/>
            <a:ext cx="8606908" cy="3720765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4277" y="6337845"/>
            <a:ext cx="2396565" cy="365125"/>
          </a:xfrm>
        </p:spPr>
        <p:txBody>
          <a:bodyPr/>
          <a:lstStyle>
            <a:lvl1pPr>
              <a:defRPr sz="1600" b="0" i="0">
                <a:latin typeface="ArumSans Regular"/>
                <a:cs typeface="ArumSans Regular"/>
              </a:defRPr>
            </a:lvl1pPr>
          </a:lstStyle>
          <a:p>
            <a:fld id="{12801AB5-2CA1-3B45-9D1D-D30F0D0318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973496" y="2046190"/>
            <a:ext cx="7010400" cy="39798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600" b="0" i="0">
                <a:latin typeface="ArumSans Regular"/>
                <a:cs typeface="ArumSans Regular"/>
              </a:defRPr>
            </a:lvl1pPr>
            <a:lvl2pPr marL="365760" indent="-274320">
              <a:spcBef>
                <a:spcPts val="800"/>
              </a:spcBef>
              <a:buClr>
                <a:srgbClr val="7AC1AC"/>
              </a:buClr>
              <a:buSzPct val="75000"/>
              <a:buFont typeface="Wingdings" charset="2"/>
              <a:buChar char="§"/>
              <a:defRPr sz="20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973496" y="218167"/>
            <a:ext cx="7010400" cy="1287463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3600" b="0" i="0">
                <a:solidFill>
                  <a:srgbClr val="E21A23"/>
                </a:solidFill>
                <a:latin typeface="ArumSans Regular"/>
                <a:cs typeface="ArumSans Regular"/>
              </a:defRPr>
            </a:lvl1pPr>
            <a:lvl2pPr marL="0" indent="0">
              <a:buFontTx/>
              <a:buNone/>
              <a:defRPr>
                <a:solidFill>
                  <a:srgbClr val="7AC1AC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7" name="Picture 6" descr="MHE-red-cmyk-300ppi 2014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712474" cy="71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54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ube_graph_color-07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560" r="19676"/>
          <a:stretch/>
        </p:blipFill>
        <p:spPr>
          <a:xfrm>
            <a:off x="837233" y="0"/>
            <a:ext cx="8599472" cy="3721539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4277" y="6337845"/>
            <a:ext cx="2396565" cy="365125"/>
          </a:xfrm>
        </p:spPr>
        <p:txBody>
          <a:bodyPr/>
          <a:lstStyle>
            <a:lvl1pPr>
              <a:defRPr sz="1600" b="0" i="0">
                <a:latin typeface="ArumSans Regular"/>
                <a:cs typeface="ArumSans Regular"/>
              </a:defRPr>
            </a:lvl1pPr>
          </a:lstStyle>
          <a:p>
            <a:fld id="{12801AB5-2CA1-3B45-9D1D-D30F0D0318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983585" y="2046190"/>
            <a:ext cx="7010400" cy="39798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600" b="0" i="0">
                <a:latin typeface="ArumSans Regular"/>
                <a:cs typeface="ArumSans Regular"/>
              </a:defRPr>
            </a:lvl1pPr>
            <a:lvl2pPr marL="365760" indent="-274320">
              <a:spcBef>
                <a:spcPts val="800"/>
              </a:spcBef>
              <a:buClr>
                <a:srgbClr val="E21A23"/>
              </a:buClr>
              <a:buSzPct val="75000"/>
              <a:buFont typeface="Wingdings" charset="2"/>
              <a:buChar char="§"/>
              <a:defRPr sz="20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983585" y="218167"/>
            <a:ext cx="7010400" cy="1287463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3600" b="0" i="0">
                <a:solidFill>
                  <a:srgbClr val="E21A23"/>
                </a:solidFill>
                <a:latin typeface="ArumSans Regular"/>
                <a:cs typeface="ArumSans Regular"/>
              </a:defRPr>
            </a:lvl1pPr>
            <a:lvl2pPr marL="0" indent="0">
              <a:buFontTx/>
              <a:buNone/>
              <a:defRPr>
                <a:solidFill>
                  <a:srgbClr val="E21A23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7" name="Picture 6" descr="MHE-red-cmyk-300ppi 2014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712474" cy="71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9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248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umSans Regular"/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177144" y="218167"/>
            <a:ext cx="6509656" cy="6404648"/>
          </a:xfrm>
        </p:spPr>
        <p:txBody>
          <a:bodyPr lIns="0" tIns="0" rIns="0" bIns="0" anchor="ctr" anchorCtr="0"/>
          <a:lstStyle>
            <a:lvl1pPr marL="0" indent="0">
              <a:buFontTx/>
              <a:buNone/>
              <a:defRPr sz="4000" b="0" i="0">
                <a:solidFill>
                  <a:srgbClr val="FFFFFF"/>
                </a:solidFill>
                <a:latin typeface="ArumSans Regular"/>
                <a:cs typeface="ArumSans Regular"/>
              </a:defRPr>
            </a:lvl1pPr>
            <a:lvl2pPr marL="0" indent="0">
              <a:buFontTx/>
              <a:buNone/>
              <a:defRPr sz="2800">
                <a:solidFill>
                  <a:srgbClr val="FFFFFF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2" name="Picture 1" descr="MHE-red-cmyk-300ppi 2014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731120" cy="173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3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479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umSans Regular"/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177144" y="218167"/>
            <a:ext cx="6509656" cy="6404648"/>
          </a:xfrm>
        </p:spPr>
        <p:txBody>
          <a:bodyPr lIns="0" tIns="0" rIns="0" bIns="0" anchor="ctr" anchorCtr="0"/>
          <a:lstStyle>
            <a:lvl1pPr marL="0" indent="0">
              <a:buFontTx/>
              <a:buNone/>
              <a:defRPr sz="4000" b="0" i="0">
                <a:solidFill>
                  <a:srgbClr val="FFFFFF"/>
                </a:solidFill>
                <a:latin typeface="ArumSans Regular"/>
                <a:cs typeface="ArumSans Regular"/>
              </a:defRPr>
            </a:lvl1pPr>
            <a:lvl2pPr marL="0" indent="0">
              <a:buFontTx/>
              <a:buNone/>
              <a:defRPr sz="2800">
                <a:solidFill>
                  <a:srgbClr val="FFFFFF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6" name="Picture 5" descr="MHE-red-cmyk-300ppi 2014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731120" cy="173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4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177144" y="218167"/>
            <a:ext cx="6509656" cy="1287463"/>
          </a:xfrm>
        </p:spPr>
        <p:txBody>
          <a:bodyPr lIns="0" tIns="0" rIns="0" bIns="0" anchor="ctr" anchorCtr="0"/>
          <a:lstStyle>
            <a:lvl1pPr marL="0" indent="0">
              <a:buFontTx/>
              <a:buNone/>
              <a:defRPr sz="3600" b="0" i="0">
                <a:solidFill>
                  <a:srgbClr val="FFFFFF"/>
                </a:solidFill>
                <a:latin typeface="ArumSans Regular"/>
                <a:cs typeface="ArumSans Regular"/>
              </a:defRPr>
            </a:lvl1pPr>
            <a:lvl2pPr marL="0" indent="0">
              <a:buFontTx/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4" name="Picture 3" descr="MHE-red-cmyk-300ppi 2014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731120" cy="173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9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0160"/>
            <a:ext cx="9144000" cy="1731120"/>
          </a:xfrm>
          <a:prstGeom prst="rect">
            <a:avLst/>
          </a:prstGeom>
          <a:solidFill>
            <a:srgbClr val="7E436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umSans Regular"/>
            </a:endParaRP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177144" y="218167"/>
            <a:ext cx="6509656" cy="1287463"/>
          </a:xfrm>
        </p:spPr>
        <p:txBody>
          <a:bodyPr lIns="0" tIns="0" rIns="0" bIns="0" anchor="ctr" anchorCtr="0"/>
          <a:lstStyle>
            <a:lvl1pPr marL="0" indent="0">
              <a:buFontTx/>
              <a:buNone/>
              <a:defRPr sz="3600" b="0" i="0">
                <a:solidFill>
                  <a:srgbClr val="FFFFFF"/>
                </a:solidFill>
                <a:latin typeface="ArumSans Regular"/>
                <a:cs typeface="ArumSans Regular"/>
              </a:defRPr>
            </a:lvl1pPr>
            <a:lvl2pPr marL="0" indent="0">
              <a:buFontTx/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5" name="Picture 4" descr="MHE-red-cmyk-300ppi 2014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731120" cy="173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6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0160"/>
            <a:ext cx="9144000" cy="1731120"/>
          </a:xfrm>
          <a:prstGeom prst="rect">
            <a:avLst/>
          </a:prstGeom>
          <a:solidFill>
            <a:srgbClr val="F479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umSans Regular"/>
            </a:endParaRP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177144" y="218167"/>
            <a:ext cx="6509656" cy="1287463"/>
          </a:xfrm>
        </p:spPr>
        <p:txBody>
          <a:bodyPr lIns="0" tIns="0" rIns="0" bIns="0" anchor="ctr" anchorCtr="0"/>
          <a:lstStyle>
            <a:lvl1pPr marL="0" indent="0">
              <a:buFontTx/>
              <a:buNone/>
              <a:defRPr sz="3600" b="0" i="0">
                <a:solidFill>
                  <a:srgbClr val="FFFFFF"/>
                </a:solidFill>
                <a:latin typeface="ArumSans Regular"/>
                <a:cs typeface="ArumSans Regular"/>
              </a:defRPr>
            </a:lvl1pPr>
            <a:lvl2pPr marL="0" indent="0">
              <a:buFontTx/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5" name="Picture 4" descr="MHE-red-cmyk-300ppi 2014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731120" cy="173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8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0160"/>
            <a:ext cx="9144000" cy="1731120"/>
          </a:xfrm>
          <a:prstGeom prst="rect">
            <a:avLst/>
          </a:prstGeom>
          <a:solidFill>
            <a:srgbClr val="45244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umSans Regular"/>
            </a:endParaRP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177144" y="218167"/>
            <a:ext cx="6509656" cy="1287463"/>
          </a:xfrm>
        </p:spPr>
        <p:txBody>
          <a:bodyPr lIns="0" tIns="0" rIns="0" bIns="0" anchor="ctr" anchorCtr="0"/>
          <a:lstStyle>
            <a:lvl1pPr marL="0" indent="0">
              <a:buFontTx/>
              <a:buNone/>
              <a:defRPr sz="3600" b="0" i="0">
                <a:solidFill>
                  <a:srgbClr val="FFFFFF"/>
                </a:solidFill>
                <a:latin typeface="ArumSans Regular"/>
                <a:cs typeface="ArumSans Regular"/>
              </a:defRPr>
            </a:lvl1pPr>
            <a:lvl2pPr marL="0" indent="0">
              <a:buFontTx/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5" name="Picture 4" descr="MHE-red-cmyk-300ppi 2014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731120" cy="173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6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0160"/>
            <a:ext cx="9144000" cy="1731120"/>
          </a:xfrm>
          <a:prstGeom prst="rect">
            <a:avLst/>
          </a:prstGeom>
          <a:solidFill>
            <a:srgbClr val="3248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umSans Regular"/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177144" y="218167"/>
            <a:ext cx="6509656" cy="1287463"/>
          </a:xfrm>
        </p:spPr>
        <p:txBody>
          <a:bodyPr lIns="0" tIns="0" rIns="0" bIns="0" anchor="ctr" anchorCtr="0"/>
          <a:lstStyle>
            <a:lvl1pPr marL="0" indent="0">
              <a:buFontTx/>
              <a:buNone/>
              <a:defRPr sz="3600" b="0" i="0">
                <a:solidFill>
                  <a:srgbClr val="FFFFFF"/>
                </a:solidFill>
                <a:latin typeface="ArumSans Regular"/>
                <a:cs typeface="ArumSans Regular"/>
              </a:defRPr>
            </a:lvl1pPr>
            <a:lvl2pPr marL="0" indent="0">
              <a:buFontTx/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5" name="Picture 4" descr="MHE-red-cmyk-300ppi 2014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731120" cy="173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9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0160"/>
            <a:ext cx="9144000" cy="1731120"/>
          </a:xfrm>
          <a:prstGeom prst="rect">
            <a:avLst/>
          </a:prstGeom>
          <a:solidFill>
            <a:srgbClr val="7AC1A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umSans Regular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177144" y="218167"/>
            <a:ext cx="6509656" cy="1287463"/>
          </a:xfrm>
        </p:spPr>
        <p:txBody>
          <a:bodyPr lIns="0" tIns="0" rIns="0" bIns="0" anchor="ctr" anchorCtr="0"/>
          <a:lstStyle>
            <a:lvl1pPr marL="0" indent="0">
              <a:buFontTx/>
              <a:buNone/>
              <a:defRPr sz="3600" b="0" i="0">
                <a:solidFill>
                  <a:srgbClr val="FFFFFF"/>
                </a:solidFill>
                <a:latin typeface="ArumSans Regular"/>
                <a:cs typeface="ArumSans Regular"/>
              </a:defRPr>
            </a:lvl1pPr>
            <a:lvl2pPr marL="0" indent="0">
              <a:buFontTx/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5" name="Picture 4" descr="MHE-red-cmyk-300ppi 2014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731120" cy="173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5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umSans Regular"/>
                <a:cs typeface="ArumSans Regular"/>
              </a:defRPr>
            </a:lvl1pPr>
          </a:lstStyle>
          <a:p>
            <a:fld id="{12801AB5-2CA1-3B45-9D1D-D30F0D0318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1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74" r:id="rId3"/>
    <p:sldLayoutId id="2147483661" r:id="rId4"/>
    <p:sldLayoutId id="2147483675" r:id="rId5"/>
    <p:sldLayoutId id="2147483662" r:id="rId6"/>
    <p:sldLayoutId id="2147483660" r:id="rId7"/>
    <p:sldLayoutId id="2147483659" r:id="rId8"/>
    <p:sldLayoutId id="2147483649" r:id="rId9"/>
    <p:sldLayoutId id="2147483673" r:id="rId10"/>
    <p:sldLayoutId id="2147483665" r:id="rId11"/>
    <p:sldLayoutId id="2147483669" r:id="rId12"/>
    <p:sldLayoutId id="2147483667" r:id="rId13"/>
    <p:sldLayoutId id="2147483670" r:id="rId14"/>
    <p:sldLayoutId id="2147483668" r:id="rId15"/>
    <p:sldLayoutId id="2147483666" r:id="rId16"/>
    <p:sldLayoutId id="2147483671" r:id="rId1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0" i="0" kern="1200">
          <a:solidFill>
            <a:srgbClr val="E21A23"/>
          </a:solidFill>
          <a:latin typeface="ArumSans Regular"/>
          <a:ea typeface="+mj-ea"/>
          <a:cs typeface="ArumSans 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/>
          </a:solidFill>
          <a:latin typeface="ArumSans Regular"/>
          <a:ea typeface="+mn-ea"/>
          <a:cs typeface="ArumSans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600" b="0" i="0" kern="1200">
          <a:solidFill>
            <a:schemeClr val="tx1"/>
          </a:solidFill>
          <a:latin typeface="ArumSans Regular"/>
          <a:ea typeface="+mn-ea"/>
          <a:cs typeface="ArumSans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ArumSans Regular"/>
          <a:ea typeface="+mn-ea"/>
          <a:cs typeface="ArumSans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ArumSans Regular"/>
          <a:ea typeface="+mn-ea"/>
          <a:cs typeface="ArumSans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ArumSans Regular"/>
          <a:ea typeface="+mn-ea"/>
          <a:cs typeface="ArumSans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this.shoko.ryu@gmail.com" TargetMode="External"/><Relationship Id="rId4" Type="http://schemas.openxmlformats.org/officeDocument/2006/relationships/hyperlink" Target="mailto:basilhayek@gmail.com" TargetMode="External"/><Relationship Id="rId1" Type="http://schemas.openxmlformats.org/officeDocument/2006/relationships/slideLayout" Target="../slideLayouts/slideLayout15.xml"/><Relationship Id="rId2" Type="http://schemas.openxmlformats.org/officeDocument/2006/relationships/hyperlink" Target="mailto:Abhinav.sarapore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3400" y="1564208"/>
            <a:ext cx="8153400" cy="5383746"/>
          </a:xfrm>
        </p:spPr>
        <p:txBody>
          <a:bodyPr/>
          <a:lstStyle/>
          <a:p>
            <a:pPr algn="ctr"/>
            <a:r>
              <a:rPr lang="en-US" sz="5000" b="1" dirty="0" smtClean="0"/>
              <a:t>EDM/LA Meetup</a:t>
            </a:r>
            <a:endParaRPr lang="en-US" sz="5000" b="1" dirty="0"/>
          </a:p>
          <a:p>
            <a:pPr algn="ctr"/>
            <a:r>
              <a:rPr lang="en-US" sz="5000" b="1" dirty="0" smtClean="0"/>
              <a:t>Team 4 - </a:t>
            </a:r>
            <a:r>
              <a:rPr lang="en-US" sz="5000" b="1" dirty="0" err="1" smtClean="0"/>
              <a:t>RequestAdvisor</a:t>
            </a:r>
            <a:endParaRPr lang="en-US" sz="5000" b="1" dirty="0" smtClean="0"/>
          </a:p>
          <a:p>
            <a:endParaRPr lang="en-US" b="1" dirty="0"/>
          </a:p>
        </p:txBody>
      </p:sp>
      <p:pic>
        <p:nvPicPr>
          <p:cNvPr id="3" name="Picture 2" descr="White diamond graph 150ppi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0574" y="4086973"/>
            <a:ext cx="2788971" cy="29133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488668"/>
            <a:ext cx="431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Basil Hayek, Shoko </a:t>
            </a:r>
            <a:r>
              <a:rPr lang="en-US" dirty="0" err="1" smtClean="0">
                <a:solidFill>
                  <a:schemeClr val="bg1"/>
                </a:solidFill>
              </a:rPr>
              <a:t>Ryu</a:t>
            </a:r>
            <a:r>
              <a:rPr lang="en-US" dirty="0" smtClean="0">
                <a:solidFill>
                  <a:schemeClr val="bg1"/>
                </a:solidFill>
              </a:rPr>
              <a:t>, &amp; </a:t>
            </a:r>
            <a:r>
              <a:rPr lang="en-US" dirty="0" err="1" smtClean="0">
                <a:solidFill>
                  <a:schemeClr val="bg1"/>
                </a:solidFill>
              </a:rPr>
              <a:t>Abhinav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Sarapure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247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1AB5-2CA1-3B45-9D1D-D30F0D0318F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145" t="8855" r="8743" b="4941"/>
          <a:stretch/>
        </p:blipFill>
        <p:spPr>
          <a:xfrm>
            <a:off x="386366" y="1841678"/>
            <a:ext cx="8075054" cy="4597759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does total project cost impact success?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81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1AB5-2CA1-3B45-9D1D-D30F0D0318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my project type and location: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How do I craft the best message?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What have other successful projects done?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Will I find the right donors?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What’s the best time to submit my project?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 can put this all together: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12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748463" y="6337300"/>
            <a:ext cx="2395537" cy="365125"/>
          </a:xfrm>
        </p:spPr>
        <p:txBody>
          <a:bodyPr/>
          <a:lstStyle/>
          <a:p>
            <a:fld id="{12801AB5-2CA1-3B45-9D1D-D30F0D0318F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9042"/>
            <a:ext cx="9285670" cy="6838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-1" y="0"/>
            <a:ext cx="9285669" cy="684737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4800" b="1" dirty="0" smtClean="0"/>
              <a:t>Introducing </a:t>
            </a:r>
            <a:r>
              <a:rPr lang="en-US" sz="4800" b="1" dirty="0" err="1" smtClean="0"/>
              <a:t>RequestAdvisor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2485623" y="1068947"/>
            <a:ext cx="6800046" cy="708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15166" y="953036"/>
            <a:ext cx="6375042" cy="57954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15166" y="1068947"/>
            <a:ext cx="69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Forecasted Success: </a:t>
            </a:r>
            <a:r>
              <a:rPr lang="en-US" b="1" dirty="0" smtClean="0"/>
              <a:t>HIGH! </a:t>
            </a:r>
            <a:r>
              <a:rPr lang="en-US" b="1" dirty="0" smtClean="0">
                <a:solidFill>
                  <a:srgbClr val="00B050"/>
                </a:solidFill>
              </a:rPr>
              <a:t>(80+%)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628067" y="1120463"/>
            <a:ext cx="2743200" cy="274320"/>
            <a:chOff x="5679583" y="1068947"/>
            <a:chExt cx="2743200" cy="274320"/>
          </a:xfrm>
        </p:grpSpPr>
        <p:sp>
          <p:nvSpPr>
            <p:cNvPr id="7" name="Rounded Rectangle 6"/>
            <p:cNvSpPr/>
            <p:nvPr/>
          </p:nvSpPr>
          <p:spPr>
            <a:xfrm>
              <a:off x="5679583" y="1068947"/>
              <a:ext cx="2743200" cy="27432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679583" y="1068947"/>
              <a:ext cx="2057400" cy="27432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53903" y="1068947"/>
              <a:ext cx="274320" cy="27432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28223" y="1068947"/>
              <a:ext cx="274320" cy="27432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02543" y="1068947"/>
              <a:ext cx="274320" cy="27432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76863" y="1068947"/>
              <a:ext cx="274320" cy="27432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51183" y="1068947"/>
              <a:ext cx="274320" cy="27432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325503" y="1068947"/>
              <a:ext cx="274320" cy="27432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99823" y="1068947"/>
              <a:ext cx="274320" cy="27432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874143" y="1068947"/>
              <a:ext cx="27432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3852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86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1AB5-2CA1-3B45-9D1D-D30F0D0318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Iterate on the initial findings:</a:t>
            </a:r>
          </a:p>
          <a:p>
            <a:pPr marL="798513" lvl="1" indent="-292100" defTabSz="688975">
              <a:buFont typeface="Arial" panose="020B0604020202020204" pitchFamily="34" charset="0"/>
              <a:buChar char="•"/>
            </a:pPr>
            <a:r>
              <a:rPr lang="en-US" dirty="0" smtClean="0"/>
              <a:t>What are words to use and words to avoid based on project type, location, and resources?</a:t>
            </a:r>
          </a:p>
          <a:p>
            <a:pPr marL="798513" lvl="1" indent="-292100" defTabSz="688975">
              <a:buFont typeface="Arial" panose="020B0604020202020204" pitchFamily="34" charset="0"/>
              <a:buChar char="•"/>
            </a:pPr>
            <a:r>
              <a:rPr lang="en-US" dirty="0" smtClean="0"/>
              <a:t>Should teachers reduce their ask if it improves their odds of getting funding?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Incorporate analytics to understand if project summaries for similar projects impact click </a:t>
            </a:r>
            <a:r>
              <a:rPr lang="en-US" sz="2400" dirty="0" err="1" smtClean="0"/>
              <a:t>throughs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Implement </a:t>
            </a:r>
            <a:r>
              <a:rPr lang="en-US" sz="2400" dirty="0" err="1" smtClean="0"/>
              <a:t>RequestAdvisor</a:t>
            </a:r>
            <a:r>
              <a:rPr lang="en-US" sz="2400" dirty="0" smtClean="0"/>
              <a:t> using an agile test-and-learn approach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02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1AB5-2CA1-3B45-9D1D-D30F0D0318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Python (Pandas)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R (with TM package for text mining)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Excel (for basic analysis and prototype</a:t>
            </a:r>
            <a:r>
              <a:rPr lang="en-US" sz="2400" dirty="0"/>
              <a:t>)</a:t>
            </a:r>
            <a:endParaRPr lang="en-US" sz="2400" dirty="0" smtClean="0"/>
          </a:p>
          <a:p>
            <a:pPr>
              <a:spcBef>
                <a:spcPts val="0"/>
              </a:spcBef>
            </a:pP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22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1AB5-2CA1-3B45-9D1D-D30F0D0318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spcBef>
                <a:spcPts val="0"/>
              </a:spcBef>
            </a:pPr>
            <a:r>
              <a:rPr lang="en-US" sz="2400" dirty="0" smtClean="0"/>
              <a:t>Abhinav </a:t>
            </a:r>
            <a:r>
              <a:rPr lang="en-US" sz="2400" dirty="0" err="1" smtClean="0"/>
              <a:t>Sarapore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1800" i="1" dirty="0" smtClean="0">
                <a:hlinkClick r:id="rId2"/>
              </a:rPr>
              <a:t>abhinav.sarapore@gmail.com</a:t>
            </a:r>
            <a:endParaRPr lang="en-US" sz="1800" i="1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Data scientist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/>
              <a:t>Shoko </a:t>
            </a:r>
            <a:r>
              <a:rPr lang="en-US" sz="2400" dirty="0" err="1" smtClean="0"/>
              <a:t>Ryu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1800" i="1" dirty="0" smtClean="0">
                <a:hlinkClick r:id="rId3"/>
              </a:rPr>
              <a:t>this.shoko.ryu@gmail.com</a:t>
            </a:r>
            <a:endParaRPr lang="en-US" sz="1800" i="1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Data scientist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/>
              <a:t>Basil Hayek</a:t>
            </a:r>
          </a:p>
          <a:p>
            <a:pPr>
              <a:spcBef>
                <a:spcPts val="0"/>
              </a:spcBef>
            </a:pPr>
            <a:r>
              <a:rPr lang="en-US" sz="1800" i="1" dirty="0" smtClean="0">
                <a:hlinkClick r:id="rId4"/>
              </a:rPr>
              <a:t>basilhayek@gmail.com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Product manager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2400" dirty="0"/>
              <a:t>Dee </a:t>
            </a:r>
            <a:r>
              <a:rPr lang="en-US" sz="2400" dirty="0" err="1" smtClean="0"/>
              <a:t>Kanejiya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Advisor</a:t>
            </a: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Team 4 - </a:t>
            </a:r>
            <a:r>
              <a:rPr lang="en-US" dirty="0" err="1" smtClean="0"/>
              <a:t>SmartRequest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183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748463" y="6337300"/>
            <a:ext cx="2395537" cy="365125"/>
          </a:xfrm>
        </p:spPr>
        <p:txBody>
          <a:bodyPr/>
          <a:lstStyle/>
          <a:p>
            <a:fld id="{12801AB5-2CA1-3B45-9D1D-D30F0D0318F7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http://www.sherylobryan.com/wp-content/uploads/2010/03/classroom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7792" y="5350602"/>
            <a:ext cx="8495818" cy="126164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3600" b="1" dirty="0" smtClean="0"/>
              <a:t>Say hello to </a:t>
            </a:r>
            <a:r>
              <a:rPr lang="en-US" sz="3600" b="1" dirty="0" err="1" smtClean="0"/>
              <a:t>Ms</a:t>
            </a:r>
            <a:r>
              <a:rPr lang="en-US" sz="3600" b="1" dirty="0" smtClean="0"/>
              <a:t> Marshall’s first graders!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572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748463" y="6337300"/>
            <a:ext cx="2395537" cy="365125"/>
          </a:xfrm>
        </p:spPr>
        <p:txBody>
          <a:bodyPr/>
          <a:lstStyle/>
          <a:p>
            <a:fld id="{12801AB5-2CA1-3B45-9D1D-D30F0D0318F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http://www.sherylobryan.com/wp-content/uploads/2010/03/classroom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1" y="0"/>
            <a:ext cx="9143999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wrap="square" lIns="914400" rIns="914400" rtlCol="0" anchor="ctr">
            <a:noAutofit/>
          </a:bodyPr>
          <a:lstStyle/>
          <a:p>
            <a:r>
              <a:rPr lang="en-US" sz="3600" b="1" dirty="0" err="1" smtClean="0"/>
              <a:t>Ms</a:t>
            </a:r>
            <a:r>
              <a:rPr lang="en-US" sz="3600" b="1" dirty="0" smtClean="0"/>
              <a:t> Marshall’s Class</a:t>
            </a:r>
          </a:p>
          <a:p>
            <a:endParaRPr lang="en-US" sz="30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 smtClean="0"/>
              <a:t>High poverty area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 smtClean="0"/>
              <a:t>Students miss on activities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 smtClean="0"/>
              <a:t>Zoo trip… $800 short of budget</a:t>
            </a:r>
          </a:p>
        </p:txBody>
      </p:sp>
    </p:spTree>
    <p:extLst>
      <p:ext uri="{BB962C8B-B14F-4D97-AF65-F5344CB8AC3E}">
        <p14:creationId xmlns:p14="http://schemas.microsoft.com/office/powerpoint/2010/main" val="898912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748463" y="6337300"/>
            <a:ext cx="2395537" cy="365125"/>
          </a:xfrm>
        </p:spPr>
        <p:txBody>
          <a:bodyPr/>
          <a:lstStyle/>
          <a:p>
            <a:fld id="{12801AB5-2CA1-3B45-9D1D-D30F0D0318F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http://www.sherylobryan.com/wp-content/uploads/2010/03/classroom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7792" y="5350602"/>
            <a:ext cx="8495818" cy="126164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3600" b="1" dirty="0" smtClean="0"/>
              <a:t>Would you want to break the news to the kids that the trip isn’t happening?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64671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find out: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Success rates based on project type, resources, and location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Essay themes in successful vs unsuccessful projects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Donation patterns for projects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do we avoid disappointing </a:t>
            </a:r>
            <a:r>
              <a:rPr lang="en-US" dirty="0" err="1" smtClean="0"/>
              <a:t>Ms</a:t>
            </a:r>
            <a:r>
              <a:rPr lang="en-US" dirty="0" smtClean="0"/>
              <a:t> Marshall’s class?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47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1AB5-2CA1-3B45-9D1D-D30F0D0318F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382" y="2547401"/>
            <a:ext cx="7940362" cy="2977636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have projects grown at </a:t>
            </a:r>
            <a:r>
              <a:rPr lang="en-US" dirty="0" err="1" smtClean="0"/>
              <a:t>DonorsChoose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05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1AB5-2CA1-3B45-9D1D-D30F0D0318F7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324219"/>
              </p:ext>
            </p:extLst>
          </p:nvPr>
        </p:nvGraphicFramePr>
        <p:xfrm>
          <a:off x="995363" y="2046288"/>
          <a:ext cx="6010744" cy="222504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502686"/>
                <a:gridCol w="1502686"/>
                <a:gridCol w="1502686"/>
                <a:gridCol w="1502686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Keyword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Estimate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Impact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Pr</a:t>
                      </a:r>
                      <a:r>
                        <a:rPr lang="en-US" sz="1800" u="none" strike="noStrike" dirty="0">
                          <a:effectLst/>
                        </a:rPr>
                        <a:t>(&gt;|z|)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(Intercept)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&lt;2e-16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-0.07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make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+9%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need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+6%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special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0.09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+14%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does text analysis tell us about project titles?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95680" y="4468968"/>
            <a:ext cx="7010400" cy="15570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ArumSans Regular"/>
                <a:ea typeface="+mn-ea"/>
                <a:cs typeface="ArumSans Regular"/>
              </a:defRPr>
            </a:lvl1pPr>
            <a:lvl2pPr marL="365760" indent="-274320" algn="l" defTabSz="457200" rtl="0" eaLnBrk="1" latinLnBrk="0" hangingPunct="1">
              <a:spcBef>
                <a:spcPts val="800"/>
              </a:spcBef>
              <a:buClr>
                <a:srgbClr val="32484C"/>
              </a:buClr>
              <a:buSzPct val="75000"/>
              <a:buFont typeface="Wingdings" charset="2"/>
              <a:buChar char="§"/>
              <a:defRPr sz="2000" b="0" i="0" kern="1200">
                <a:solidFill>
                  <a:schemeClr val="tx1"/>
                </a:solidFill>
                <a:latin typeface="ArumSans Regular"/>
                <a:ea typeface="+mn-ea"/>
                <a:cs typeface="ArumSans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ArumSans Regular"/>
                <a:ea typeface="+mn-ea"/>
                <a:cs typeface="ArumSans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ArumSans Regular"/>
                <a:ea typeface="+mn-ea"/>
                <a:cs typeface="ArumSans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ArumSans Regular"/>
                <a:ea typeface="+mn-ea"/>
                <a:cs typeface="ArumSans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Keyword analysis performed on the full set of projects suggests that certain words impact the success of the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91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1AB5-2CA1-3B45-9D1D-D30F0D0318F7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5690088"/>
              </p:ext>
            </p:extLst>
          </p:nvPr>
        </p:nvGraphicFramePr>
        <p:xfrm>
          <a:off x="995363" y="2046288"/>
          <a:ext cx="6010744" cy="29667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502686"/>
                <a:gridCol w="1502686"/>
                <a:gridCol w="1502686"/>
                <a:gridCol w="1502686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Keyword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Estimate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Impact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Pr</a:t>
                      </a:r>
                      <a:r>
                        <a:rPr lang="en-US" sz="1800" u="none" strike="noStrike" dirty="0">
                          <a:effectLst/>
                        </a:rPr>
                        <a:t>(&gt;|z|)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(Intercept)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0.69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&lt;2e-16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classroom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-0.02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-3%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</a:p>
                  </a:txBody>
                  <a:tcPr marL="45720" marR="4572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-0.04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-6%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</a:p>
                  </a:txBody>
                  <a:tcPr marL="45720" marR="4572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</a:p>
                  </a:txBody>
                  <a:tcPr marL="45720" marR="4572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-0.05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-7%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</a:p>
                  </a:txBody>
                  <a:tcPr marL="45720" marR="4572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marL="45720" marR="4572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need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-0.03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-4%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marL="45720" marR="45720" anchor="b"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does text analysis tell us about project </a:t>
            </a:r>
            <a:r>
              <a:rPr lang="en-US" dirty="0" smtClean="0"/>
              <a:t>descriptions?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39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1AB5-2CA1-3B45-9D1D-D30F0D0318F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81" t="6802" r="15205" b="5068"/>
          <a:stretch/>
        </p:blipFill>
        <p:spPr>
          <a:xfrm>
            <a:off x="1359991" y="1814482"/>
            <a:ext cx="5844470" cy="4523364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is project success impacted by project type and location?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13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HE Color Palette">
      <a:dk1>
        <a:sysClr val="windowText" lastClr="000000"/>
      </a:dk1>
      <a:lt1>
        <a:sysClr val="window" lastClr="FFFFFF"/>
      </a:lt1>
      <a:dk2>
        <a:srgbClr val="EBE8DA"/>
      </a:dk2>
      <a:lt2>
        <a:srgbClr val="F16659"/>
      </a:lt2>
      <a:accent1>
        <a:srgbClr val="EEDB28"/>
      </a:accent1>
      <a:accent2>
        <a:srgbClr val="F47921"/>
      </a:accent2>
      <a:accent3>
        <a:srgbClr val="7E4365"/>
      </a:accent3>
      <a:accent4>
        <a:srgbClr val="7AC1AC"/>
      </a:accent4>
      <a:accent5>
        <a:srgbClr val="32484C"/>
      </a:accent5>
      <a:accent6>
        <a:srgbClr val="452445"/>
      </a:accent6>
      <a:hlink>
        <a:srgbClr val="F16659"/>
      </a:hlink>
      <a:folHlink>
        <a:srgbClr val="E21A2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10391</TotalTime>
  <Words>443</Words>
  <Application>Microsoft Macintosh PowerPoint</Application>
  <PresentationFormat>On-screen Show (4:3)</PresentationFormat>
  <Paragraphs>124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MOD Worldwide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Wilmer</dc:creator>
  <cp:lastModifiedBy>McGraw Hill Companies</cp:lastModifiedBy>
  <cp:revision>328</cp:revision>
  <cp:lastPrinted>2014-06-04T21:43:55Z</cp:lastPrinted>
  <dcterms:created xsi:type="dcterms:W3CDTF">2014-05-27T14:19:04Z</dcterms:created>
  <dcterms:modified xsi:type="dcterms:W3CDTF">2015-04-27T18:34:09Z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5cb2ba24-d51c-4591-b74f-0459e0a9e10c</vt:lpwstr>
  </property>
  <property fmtid="{D5CDD505-2E9C-101B-9397-08002B2CF9AE}" pid="3" name="Offisync_ProviderInitializationData">
    <vt:lpwstr>https://spark.mheducation.com</vt:lpwstr>
  </property>
  <property fmtid="{D5CDD505-2E9C-101B-9397-08002B2CF9AE}" pid="4" name="Offisync_UniqueId">
    <vt:lpwstr>72139</vt:lpwstr>
  </property>
  <property fmtid="{D5CDD505-2E9C-101B-9397-08002B2CF9AE}" pid="5" name="Jive_VersionGuid">
    <vt:lpwstr>7ed4e65a-3bb0-4f27-ab95-847e401e718a</vt:lpwstr>
  </property>
  <property fmtid="{D5CDD505-2E9C-101B-9397-08002B2CF9AE}" pid="6" name="Offisync_UpdateToken">
    <vt:lpwstr>1</vt:lpwstr>
  </property>
  <property fmtid="{D5CDD505-2E9C-101B-9397-08002B2CF9AE}" pid="7" name="Jive_LatestUserAccountName">
    <vt:lpwstr>ANI_AGHABABYAN</vt:lpwstr>
  </property>
</Properties>
</file>