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06-Apr-19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06-Apr-19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9B808-1E56-4B6B-B544-9CB5EDE80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SEMAFORO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02AB7F-C84D-455A-B38B-3DE6D2831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Diplomado en Software Embebido</a:t>
            </a:r>
          </a:p>
          <a:p>
            <a:r>
              <a:rPr lang="es-MX" dirty="0"/>
              <a:t>UTEQ</a:t>
            </a:r>
          </a:p>
          <a:p>
            <a:r>
              <a:rPr lang="es-MX" dirty="0"/>
              <a:t>Valdemar Hernández Siles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13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55ECE-3F93-471E-B014-B57F61DCF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problema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7CBC9-AEFE-4B71-8150-76B279F9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Se necesita configurar un semáforo en la calle X para regular el tránsito.</a:t>
            </a:r>
          </a:p>
          <a:p>
            <a:pPr marL="0" indent="0">
              <a:buNone/>
            </a:pPr>
            <a:r>
              <a:rPr lang="es-MX" dirty="0"/>
              <a:t>El semáforo permanecerá en verde mientras ningún peatón quiera cruzar la calle o no haya un carro esperando para incorporarse proveniente de la calle 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0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2E96E-E913-44C9-878E-677CEF94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problema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F4893-6CB4-4331-BF6D-34587C6E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diagrama que se muestra a continuación presenta el problema: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Botón para que el peatón</a:t>
            </a:r>
          </a:p>
          <a:p>
            <a:pPr marL="0" indent="0">
              <a:buNone/>
            </a:pPr>
            <a:r>
              <a:rPr lang="es-MX" dirty="0"/>
              <a:t> solicite cruzar la calle.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s-MX" dirty="0"/>
              <a:t>Sensor para detectar autos</a:t>
            </a:r>
          </a:p>
          <a:p>
            <a:pPr marL="0" indent="0">
              <a:buNone/>
            </a:pPr>
            <a:r>
              <a:rPr lang="es-MX" dirty="0"/>
              <a:t>con la intención de incorporarse.</a:t>
            </a:r>
            <a:endParaRPr lang="en-US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BE32A7DA-A259-46B2-8BC4-3274D47E54B6}"/>
              </a:ext>
            </a:extLst>
          </p:cNvPr>
          <p:cNvGrpSpPr/>
          <p:nvPr/>
        </p:nvGrpSpPr>
        <p:grpSpPr>
          <a:xfrm>
            <a:off x="5360670" y="2834640"/>
            <a:ext cx="6549390" cy="3634740"/>
            <a:chOff x="5360670" y="2834640"/>
            <a:chExt cx="6549390" cy="363474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599FE21-CC77-4207-859F-E625165B002A}"/>
                </a:ext>
              </a:extLst>
            </p:cNvPr>
            <p:cNvSpPr/>
            <p:nvPr/>
          </p:nvSpPr>
          <p:spPr>
            <a:xfrm>
              <a:off x="5360670" y="2834640"/>
              <a:ext cx="6549390" cy="36347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D6F32083-AEEE-4637-BE1C-9B4CBFBA2245}"/>
                </a:ext>
              </a:extLst>
            </p:cNvPr>
            <p:cNvSpPr/>
            <p:nvPr/>
          </p:nvSpPr>
          <p:spPr>
            <a:xfrm>
              <a:off x="7591425" y="2834640"/>
              <a:ext cx="2087880" cy="363474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79B81A5-5D8F-4955-ACA5-B1B4DB639D2E}"/>
                </a:ext>
              </a:extLst>
            </p:cNvPr>
            <p:cNvSpPr/>
            <p:nvPr/>
          </p:nvSpPr>
          <p:spPr>
            <a:xfrm rot="5400000">
              <a:off x="7882889" y="896938"/>
              <a:ext cx="1504951" cy="654939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9FF97011-16DD-498F-AED7-2DE192D53E99}"/>
                </a:ext>
              </a:extLst>
            </p:cNvPr>
            <p:cNvSpPr/>
            <p:nvPr/>
          </p:nvSpPr>
          <p:spPr>
            <a:xfrm rot="5400000">
              <a:off x="7526179" y="5100798"/>
              <a:ext cx="617220" cy="263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4609D56-3F72-4B1E-B9F0-8EF9CD4804B4}"/>
                </a:ext>
              </a:extLst>
            </p:cNvPr>
            <p:cNvSpPr/>
            <p:nvPr/>
          </p:nvSpPr>
          <p:spPr>
            <a:xfrm rot="5400000">
              <a:off x="8010049" y="5100798"/>
              <a:ext cx="617220" cy="263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A3B6267-F62F-4DF9-B6BE-057CFAAAC573}"/>
                </a:ext>
              </a:extLst>
            </p:cNvPr>
            <p:cNvSpPr/>
            <p:nvPr/>
          </p:nvSpPr>
          <p:spPr>
            <a:xfrm rot="5400000">
              <a:off x="9106854" y="5100798"/>
              <a:ext cx="617220" cy="263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53CF24DD-0701-40D4-A7AD-8A5C279C2A64}"/>
                </a:ext>
              </a:extLst>
            </p:cNvPr>
            <p:cNvSpPr/>
            <p:nvPr/>
          </p:nvSpPr>
          <p:spPr>
            <a:xfrm rot="5400000">
              <a:off x="8564085" y="5100798"/>
              <a:ext cx="617220" cy="263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0" name="Picture 6" descr="Resultado de imagen para semaforo vector">
              <a:extLst>
                <a:ext uri="{FF2B5EF4-FFF2-40B4-BE49-F238E27FC236}">
                  <a16:creationId xmlns:a16="http://schemas.microsoft.com/office/drawing/2014/main" id="{60E893F7-31D3-4BC7-9B9A-309542FB50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63" t="20480" r="15337" b="61742"/>
            <a:stretch/>
          </p:blipFill>
          <p:spPr bwMode="auto">
            <a:xfrm>
              <a:off x="8507254" y="4340862"/>
              <a:ext cx="1040131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B7D9D638-FD93-44DB-8294-E0738094C5F3}"/>
                </a:ext>
              </a:extLst>
            </p:cNvPr>
            <p:cNvSpPr/>
            <p:nvPr/>
          </p:nvSpPr>
          <p:spPr>
            <a:xfrm>
              <a:off x="7036753" y="5076508"/>
              <a:ext cx="375921" cy="331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1</a:t>
              </a:r>
              <a:endParaRPr lang="en-US" dirty="0"/>
            </a:p>
          </p:txBody>
        </p:sp>
        <p:sp>
          <p:nvSpPr>
            <p:cNvPr id="11" name="Flecha: a la derecha 10">
              <a:extLst>
                <a:ext uri="{FF2B5EF4-FFF2-40B4-BE49-F238E27FC236}">
                  <a16:creationId xmlns:a16="http://schemas.microsoft.com/office/drawing/2014/main" id="{AA0A2CBD-4488-4023-9541-0812571AFECF}"/>
                </a:ext>
              </a:extLst>
            </p:cNvPr>
            <p:cNvSpPr/>
            <p:nvPr/>
          </p:nvSpPr>
          <p:spPr>
            <a:xfrm rot="16200000">
              <a:off x="8077122" y="3115788"/>
              <a:ext cx="1121249" cy="77914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Flecha: doblada 21">
              <a:extLst>
                <a:ext uri="{FF2B5EF4-FFF2-40B4-BE49-F238E27FC236}">
                  <a16:creationId xmlns:a16="http://schemas.microsoft.com/office/drawing/2014/main" id="{95E4DEE7-B27A-47AD-821F-2079C24B5CCD}"/>
                </a:ext>
              </a:extLst>
            </p:cNvPr>
            <p:cNvSpPr/>
            <p:nvPr/>
          </p:nvSpPr>
          <p:spPr>
            <a:xfrm rot="16200000">
              <a:off x="9513494" y="2909891"/>
              <a:ext cx="839624" cy="1419229"/>
            </a:xfrm>
            <a:prstGeom prst="ben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42AC38FF-B4B7-4946-8A35-027F51269869}"/>
                </a:ext>
              </a:extLst>
            </p:cNvPr>
            <p:cNvSpPr/>
            <p:nvPr/>
          </p:nvSpPr>
          <p:spPr>
            <a:xfrm>
              <a:off x="9933306" y="2971564"/>
              <a:ext cx="375921" cy="331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2</a:t>
              </a:r>
              <a:endParaRPr lang="en-US" dirty="0"/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5CD00BDA-597E-4C1B-A49C-FC29CDB20F15}"/>
                </a:ext>
              </a:extLst>
            </p:cNvPr>
            <p:cNvCxnSpPr>
              <a:cxnSpLocks/>
            </p:cNvCxnSpPr>
            <p:nvPr/>
          </p:nvCxnSpPr>
          <p:spPr>
            <a:xfrm>
              <a:off x="7519035" y="5242242"/>
              <a:ext cx="2414271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echa: hacia la izquierda 11">
              <a:extLst>
                <a:ext uri="{FF2B5EF4-FFF2-40B4-BE49-F238E27FC236}">
                  <a16:creationId xmlns:a16="http://schemas.microsoft.com/office/drawing/2014/main" id="{3CDED043-32C6-4502-8237-E0E967B2F2E0}"/>
                </a:ext>
              </a:extLst>
            </p:cNvPr>
            <p:cNvSpPr/>
            <p:nvPr/>
          </p:nvSpPr>
          <p:spPr>
            <a:xfrm>
              <a:off x="5868955" y="3872204"/>
              <a:ext cx="1070485" cy="63448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Y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90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4ECF8-0C5A-481A-B721-A2C7E3A5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Consideraciones generales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B874A-2634-4F86-A973-F6B58EF7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semáforo hará sus transiciones respetando el siguiente diagrama: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5B1A3F-D3CF-4F9B-ACB0-B0007122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69" y="2871158"/>
            <a:ext cx="4927283" cy="377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8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1A6C2-62ED-4840-B97F-97B4AD36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Consideraciones generales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50E02A-3904-408B-84BB-E80844E7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Después de permitir el cruce de un peatón o de un auto, se tendrá que dar un tiempo para que los carros en la calle X puedan avanzar antes de poner el semáforo en rojo para permitir los cruces de nueva cuenta.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1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30DC4-BE7B-46B4-B2C2-422207A4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DOCUMENTACIÓN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3070BF-6D4A-473F-A115-F7F498CE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Documentación adicional acerca del proyecto “SEMÁFORO” se puede encontrar en los siguientes archivos:</a:t>
            </a:r>
          </a:p>
          <a:p>
            <a:r>
              <a:rPr lang="es-MX" dirty="0"/>
              <a:t>SEMAFORO_Requisitos.xlsx</a:t>
            </a:r>
          </a:p>
          <a:p>
            <a:r>
              <a:rPr lang="es-MX" dirty="0"/>
              <a:t>SEMAFORO_Esquematico.pdf</a:t>
            </a:r>
          </a:p>
          <a:p>
            <a:r>
              <a:rPr lang="es-MX" dirty="0"/>
              <a:t>SEMAFORO_DiagramaFlujo.pdf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30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37</TotalTime>
  <Words>181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SEMAFORO</vt:lpstr>
      <vt:lpstr>Descripción del problema</vt:lpstr>
      <vt:lpstr>Descripción del problema</vt:lpstr>
      <vt:lpstr>Consideraciones generales</vt:lpstr>
      <vt:lpstr>Consideraciones generales</vt:lpstr>
      <vt:lpstr>DOCUMENTACIÓN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SEMAFORO</dc:title>
  <dc:creator>Mauricio Hernández Siles</dc:creator>
  <cp:lastModifiedBy>Mauricio Hernández Siles</cp:lastModifiedBy>
  <cp:revision>7</cp:revision>
  <dcterms:created xsi:type="dcterms:W3CDTF">2019-04-06T18:08:52Z</dcterms:created>
  <dcterms:modified xsi:type="dcterms:W3CDTF">2019-04-06T19:29:12Z</dcterms:modified>
</cp:coreProperties>
</file>