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Helvetica Neue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117cd453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117cd453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17cd453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17cd453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117cd453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117cd453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117cd453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117cd453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4.jp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988" y="142600"/>
            <a:ext cx="2566024" cy="6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97625" y="1110513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Proyecto Madres Siervas de María I.A.P</a:t>
            </a:r>
            <a:endParaRPr sz="4800">
              <a:solidFill>
                <a:srgbClr val="4A86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3162" y="2770304"/>
            <a:ext cx="3397673" cy="23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9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Avance de los requisitos funcionales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1898" y="3610148"/>
            <a:ext cx="1927450" cy="14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6576" l="18359" r="6644" t="0"/>
          <a:stretch/>
        </p:blipFill>
        <p:spPr>
          <a:xfrm>
            <a:off x="7041900" y="2226437"/>
            <a:ext cx="1927450" cy="1350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1900" y="747675"/>
            <a:ext cx="1927450" cy="1445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823375"/>
            <a:ext cx="6737100" cy="4164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Diseño y ejecución de pruebas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-Fechas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Inyecciones</a:t>
            </a:r>
            <a:r>
              <a:rPr lang="en"/>
              <a:t> SQL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-Validación de entradas.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-Retroalimentación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975" y="2623776"/>
            <a:ext cx="6538025" cy="25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9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Aceptación de los requisitos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725" y="1152475"/>
            <a:ext cx="3099474" cy="396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5700" y="867475"/>
            <a:ext cx="5287776" cy="66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Diagrama de despliegue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277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