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6" d="100"/>
          <a:sy n="156" d="100"/>
        </p:scale>
        <p:origin x="1940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2690" y="2989204"/>
            <a:ext cx="10127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memberSort</a:t>
            </a:r>
            <a:r>
              <a:rPr lang="en-US" sz="1400" dirty="0"/>
              <a:t> name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memberSort</a:t>
            </a:r>
            <a:r>
              <a:rPr lang="en-US" sz="1400" dirty="0">
                <a:solidFill>
                  <a:srgbClr val="0070C0"/>
                </a:solidFill>
              </a:rPr>
              <a:t> name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845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sortClubManager</a:t>
            </a:r>
            <a:r>
              <a:rPr lang="en-US" sz="1400" dirty="0">
                <a:solidFill>
                  <a:srgbClr val="7030A0"/>
                </a:solidFill>
              </a:rPr>
              <a:t>(name)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saveClubManager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Clubmanager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2019-03-19T12:58:44Z</dcterms:modified>
</cp:coreProperties>
</file>