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0"/>
    <p:restoredTop sz="94624"/>
  </p:normalViewPr>
  <p:slideViewPr>
    <p:cSldViewPr showGuides="1">
      <p:cViewPr>
        <p:scale>
          <a:sx n="118" d="100"/>
          <a:sy n="118" d="100"/>
        </p:scale>
        <p:origin x="1608" y="-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703701" y="3030726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8400" y="320040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96862" y="3780560"/>
            <a:ext cx="830896" cy="279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6246501" y="3524601"/>
            <a:ext cx="450361" cy="395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705600" y="4114800"/>
            <a:ext cx="838200" cy="2760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6255240" y="3524601"/>
            <a:ext cx="450360" cy="7248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703701" y="4459562"/>
            <a:ext cx="824057" cy="3342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Year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Of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Study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57200" cy="1102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44543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62588" cy="3573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</a:t>
            </a:r>
            <a:r>
              <a:rPr lang="en-US" altLang="zh-CN" sz="1050" smtClean="0">
                <a:solidFill>
                  <a:srgbClr val="7030A0"/>
                </a:solidFill>
              </a:rPr>
              <a:t>Activity</a:t>
            </a:r>
            <a:r>
              <a:rPr lang="en-US" sz="105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437800" y="2875260"/>
            <a:ext cx="286578" cy="6493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126550" y="1453490"/>
            <a:ext cx="155633" cy="13616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xmlns="" id="{36D68104-33BB-4C8F-B764-F3F0B25E592B}"/>
              </a:ext>
            </a:extLst>
          </p:cNvPr>
          <p:cNvSpPr/>
          <p:nvPr/>
        </p:nvSpPr>
        <p:spPr>
          <a:xfrm>
            <a:off x="5282183" y="12801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8A2ABF0-4DA8-43EE-BACE-A737C4E4CFEC}"/>
              </a:ext>
            </a:extLst>
          </p:cNvPr>
          <p:cNvSpPr txBox="1"/>
          <p:nvPr/>
        </p:nvSpPr>
        <p:spPr>
          <a:xfrm>
            <a:off x="5029200" y="121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6703701" y="3383134"/>
            <a:ext cx="824057" cy="3423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Admin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No.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78" idx="3"/>
            <a:endCxn id="65" idx="1"/>
          </p:cNvCxnSpPr>
          <p:nvPr/>
        </p:nvCxnSpPr>
        <p:spPr>
          <a:xfrm>
            <a:off x="6246501" y="3524601"/>
            <a:ext cx="466403" cy="14774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cxnSpLocks/>
            <a:endCxn id="36" idx="1"/>
          </p:cNvCxnSpPr>
          <p:nvPr/>
        </p:nvCxnSpPr>
        <p:spPr>
          <a:xfrm>
            <a:off x="6303612" y="3524601"/>
            <a:ext cx="400089" cy="297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8"/>
          <p:cNvSpPr/>
          <p:nvPr/>
        </p:nvSpPr>
        <p:spPr>
          <a:xfrm>
            <a:off x="6712904" y="4862486"/>
            <a:ext cx="830896" cy="279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Major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6" name="Flowchart: Decision 96"/>
          <p:cNvSpPr/>
          <p:nvPr/>
        </p:nvSpPr>
        <p:spPr>
          <a:xfrm>
            <a:off x="6006225" y="13573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 8"/>
          <p:cNvSpPr/>
          <p:nvPr/>
        </p:nvSpPr>
        <p:spPr>
          <a:xfrm>
            <a:off x="6719743" y="480686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719743" y="837785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719743" y="1200364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5" name="Flowchart: Decision 96"/>
          <p:cNvSpPr/>
          <p:nvPr/>
        </p:nvSpPr>
        <p:spPr>
          <a:xfrm>
            <a:off x="4886966" y="2728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8"/>
          <p:cNvSpPr/>
          <p:nvPr/>
        </p:nvSpPr>
        <p:spPr>
          <a:xfrm>
            <a:off x="6719743" y="1557462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6715733" y="1940937"/>
            <a:ext cx="824057" cy="2938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Attending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V="1">
            <a:off x="6242273" y="627634"/>
            <a:ext cx="477470" cy="8164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6242273" y="984733"/>
            <a:ext cx="477470" cy="459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 flipV="1">
            <a:off x="6242273" y="1347312"/>
            <a:ext cx="477470" cy="967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77" idx="1"/>
          </p:cNvCxnSpPr>
          <p:nvPr/>
        </p:nvCxnSpPr>
        <p:spPr>
          <a:xfrm>
            <a:off x="6242273" y="1444038"/>
            <a:ext cx="477470" cy="260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6242273" y="1444038"/>
            <a:ext cx="473460" cy="6438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 rot="16200000">
            <a:off x="7013747" y="22830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stCxn id="92" idx="1"/>
            <a:endCxn id="62" idx="0"/>
          </p:cNvCxnSpPr>
          <p:nvPr/>
        </p:nvCxnSpPr>
        <p:spPr>
          <a:xfrm rot="5400000">
            <a:off x="5954027" y="2170031"/>
            <a:ext cx="859995" cy="14954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5373343" y="3174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2019-03-18T02:49:49Z</dcterms:modified>
</cp:coreProperties>
</file>