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56" d="100"/>
          <a:sy n="156" d="100"/>
        </p:scale>
        <p:origin x="1940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905000" y="2209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22261" y="2573471"/>
            <a:ext cx="0" cy="22361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50253" y="2924166"/>
            <a:ext cx="152400" cy="17330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910815" y="2146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560206" y="221715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07023" y="2580824"/>
            <a:ext cx="0" cy="2232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35015" y="3039017"/>
            <a:ext cx="152376" cy="14774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15412" y="22134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62229" y="2577137"/>
            <a:ext cx="0" cy="2236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90221" y="3143948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263008" y="2931519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92690" y="2989204"/>
            <a:ext cx="101278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/>
              <a:t>memberSort</a:t>
            </a:r>
            <a:r>
              <a:rPr lang="en-US" sz="1400" dirty="0"/>
              <a:t> name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518129" y="3039017"/>
            <a:ext cx="151688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25331" y="3082866"/>
            <a:ext cx="165173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memberSort</a:t>
            </a:r>
            <a:r>
              <a:rPr lang="en-US" sz="1400" dirty="0">
                <a:solidFill>
                  <a:srgbClr val="0070C0"/>
                </a:solidFill>
              </a:rPr>
              <a:t> name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79031" y="3143948"/>
            <a:ext cx="153238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71378" y="3150453"/>
            <a:ext cx="12845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sortClubManager</a:t>
            </a:r>
            <a:r>
              <a:rPr lang="en-US" sz="1400" dirty="0">
                <a:solidFill>
                  <a:srgbClr val="7030A0"/>
                </a:solidFill>
              </a:rPr>
              <a:t>(name)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57837" y="3594126"/>
            <a:ext cx="15323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2653" y="4507812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63008" y="4657260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6870618" y="221346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7417435" y="2538761"/>
            <a:ext cx="0" cy="227456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351124" y="3879150"/>
            <a:ext cx="124478" cy="457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cxnSpLocks/>
            <a:stCxn id="55" idx="2"/>
          </p:cNvCxnSpPr>
          <p:nvPr/>
        </p:nvCxnSpPr>
        <p:spPr>
          <a:xfrm flipH="1" flipV="1">
            <a:off x="4187393" y="4336999"/>
            <a:ext cx="3225970" cy="7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84157" y="3921005"/>
            <a:ext cx="24668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saveClubManager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ClubManager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1072833" y="2712598"/>
            <a:ext cx="0" cy="2100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8" name="Group 57"/>
          <p:cNvGrpSpPr/>
          <p:nvPr/>
        </p:nvGrpSpPr>
        <p:grpSpPr>
          <a:xfrm flipH="1">
            <a:off x="7442978" y="3879149"/>
            <a:ext cx="217349" cy="430885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730090" y="372448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B8DFA2-C3DE-4CDF-82C8-BDE3320A5C3E}"/>
              </a:ext>
            </a:extLst>
          </p:cNvPr>
          <p:cNvCxnSpPr>
            <a:cxnSpLocks/>
          </p:cNvCxnSpPr>
          <p:nvPr/>
        </p:nvCxnSpPr>
        <p:spPr>
          <a:xfrm flipV="1">
            <a:off x="4203433" y="3883131"/>
            <a:ext cx="31440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2019-03-19T13:20:14Z</dcterms:modified>
</cp:coreProperties>
</file>