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5"/>
  </p:notes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FDA4E-752F-4440-9630-3001E24D585E}" v="205" dt="2020-04-15T02:49:23.988"/>
    <p1510:client id="{3025D30B-CDB5-BF03-D74A-97BCB5F85B48}" v="32" dt="2020-04-14T20:43:32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30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Carsolio González" userId="S::a01700041@itesm.mx::ddad905d-4b28-4ca2-9c15-5e6e8cc75cd9" providerId="AD" clId="Web-{3025D30B-CDB5-BF03-D74A-97BCB5F85B48}"/>
    <pc:docChg chg="addSld modSld sldOrd">
      <pc:chgData name="Guillermo Carsolio González" userId="S::a01700041@itesm.mx::ddad905d-4b28-4ca2-9c15-5e6e8cc75cd9" providerId="AD" clId="Web-{3025D30B-CDB5-BF03-D74A-97BCB5F85B48}" dt="2020-04-14T20:43:32.188" v="30" actId="1076"/>
      <pc:docMkLst>
        <pc:docMk/>
      </pc:docMkLst>
      <pc:sldChg chg="addSp delSp">
        <pc:chgData name="Guillermo Carsolio González" userId="S::a01700041@itesm.mx::ddad905d-4b28-4ca2-9c15-5e6e8cc75cd9" providerId="AD" clId="Web-{3025D30B-CDB5-BF03-D74A-97BCB5F85B48}" dt="2020-04-14T20:42:41.016" v="1"/>
        <pc:sldMkLst>
          <pc:docMk/>
          <pc:sldMk cId="507853482" sldId="257"/>
        </pc:sldMkLst>
        <pc:graphicFrameChg chg="add del">
          <ac:chgData name="Guillermo Carsolio González" userId="S::a01700041@itesm.mx::ddad905d-4b28-4ca2-9c15-5e6e8cc75cd9" providerId="AD" clId="Web-{3025D30B-CDB5-BF03-D74A-97BCB5F85B48}" dt="2020-04-14T20:42:41.016" v="1"/>
          <ac:graphicFrameMkLst>
            <pc:docMk/>
            <pc:sldMk cId="507853482" sldId="257"/>
            <ac:graphicFrameMk id="2" creationId="{7EA08923-5E86-4869-8653-123295C4BBA4}"/>
          </ac:graphicFrameMkLst>
        </pc:graphicFrameChg>
      </pc:sldChg>
      <pc:sldChg chg="modSp new ord">
        <pc:chgData name="Guillermo Carsolio González" userId="S::a01700041@itesm.mx::ddad905d-4b28-4ca2-9c15-5e6e8cc75cd9" providerId="AD" clId="Web-{3025D30B-CDB5-BF03-D74A-97BCB5F85B48}" dt="2020-04-14T20:43:32.188" v="30" actId="1076"/>
        <pc:sldMkLst>
          <pc:docMk/>
          <pc:sldMk cId="424687793" sldId="258"/>
        </pc:sldMkLst>
        <pc:spChg chg="mod">
          <ac:chgData name="Guillermo Carsolio González" userId="S::a01700041@itesm.mx::ddad905d-4b28-4ca2-9c15-5e6e8cc75cd9" providerId="AD" clId="Web-{3025D30B-CDB5-BF03-D74A-97BCB5F85B48}" dt="2020-04-14T20:43:19.422" v="28" actId="20577"/>
          <ac:spMkLst>
            <pc:docMk/>
            <pc:sldMk cId="424687793" sldId="258"/>
            <ac:spMk id="2" creationId="{10D19968-EDE6-4C86-9D30-673805D748BB}"/>
          </ac:spMkLst>
        </pc:spChg>
        <pc:spChg chg="mod">
          <ac:chgData name="Guillermo Carsolio González" userId="S::a01700041@itesm.mx::ddad905d-4b28-4ca2-9c15-5e6e8cc75cd9" providerId="AD" clId="Web-{3025D30B-CDB5-BF03-D74A-97BCB5F85B48}" dt="2020-04-14T20:43:32.188" v="30" actId="1076"/>
          <ac:spMkLst>
            <pc:docMk/>
            <pc:sldMk cId="424687793" sldId="258"/>
            <ac:spMk id="3" creationId="{3B0F192B-22C3-4CB8-80DD-46AC7A6E6F09}"/>
          </ac:spMkLst>
        </pc:spChg>
      </pc:sldChg>
    </pc:docChg>
  </pc:docChgLst>
  <pc:docChgLst>
    <pc:chgData name="Gerardo Daniel Naranjo Gallegos" userId="bdfe5fa8-642e-4e9e-89ba-c34be68c88ec" providerId="ADAL" clId="{1E5FDA4E-752F-4440-9630-3001E24D585E}"/>
    <pc:docChg chg="undo custSel mod addSld delSld modSld">
      <pc:chgData name="Gerardo Daniel Naranjo Gallegos" userId="bdfe5fa8-642e-4e9e-89ba-c34be68c88ec" providerId="ADAL" clId="{1E5FDA4E-752F-4440-9630-3001E24D585E}" dt="2020-04-15T02:49:23.987" v="703"/>
      <pc:docMkLst>
        <pc:docMk/>
      </pc:docMkLst>
      <pc:sldChg chg="addSp delSp modSp mod modTransition setBg">
        <pc:chgData name="Gerardo Daniel Naranjo Gallegos" userId="bdfe5fa8-642e-4e9e-89ba-c34be68c88ec" providerId="ADAL" clId="{1E5FDA4E-752F-4440-9630-3001E24D585E}" dt="2020-04-15T02:46:58.266" v="677"/>
        <pc:sldMkLst>
          <pc:docMk/>
          <pc:sldMk cId="1965611002" sldId="256"/>
        </pc:sldMkLst>
        <pc:spChg chg="mod">
          <ac:chgData name="Gerardo Daniel Naranjo Gallegos" userId="bdfe5fa8-642e-4e9e-89ba-c34be68c88ec" providerId="ADAL" clId="{1E5FDA4E-752F-4440-9630-3001E24D585E}" dt="2020-04-15T02:31:29.776" v="88" actId="403"/>
          <ac:spMkLst>
            <pc:docMk/>
            <pc:sldMk cId="1965611002" sldId="256"/>
            <ac:spMk id="2" creationId="{304BB9A9-8FAD-4BA3-824A-3DF260FBAA2A}"/>
          </ac:spMkLst>
        </pc:spChg>
        <pc:spChg chg="mod">
          <ac:chgData name="Gerardo Daniel Naranjo Gallegos" userId="bdfe5fa8-642e-4e9e-89ba-c34be68c88ec" providerId="ADAL" clId="{1E5FDA4E-752F-4440-9630-3001E24D585E}" dt="2020-04-15T02:31:22.477" v="86" actId="26606"/>
          <ac:spMkLst>
            <pc:docMk/>
            <pc:sldMk cId="1965611002" sldId="256"/>
            <ac:spMk id="3" creationId="{74B948A2-A14D-4A77-A158-C33F6B70A755}"/>
          </ac:spMkLst>
        </pc:spChg>
        <pc:spChg chg="add del">
          <ac:chgData name="Gerardo Daniel Naranjo Gallegos" userId="bdfe5fa8-642e-4e9e-89ba-c34be68c88ec" providerId="ADAL" clId="{1E5FDA4E-752F-4440-9630-3001E24D585E}" dt="2020-04-15T02:31:22.423" v="85" actId="26606"/>
          <ac:spMkLst>
            <pc:docMk/>
            <pc:sldMk cId="1965611002" sldId="256"/>
            <ac:spMk id="10" creationId="{4C1E981B-F06E-48B4-9275-F4B261AFCAC0}"/>
          </ac:spMkLst>
        </pc:spChg>
        <pc:spChg chg="add del">
          <ac:chgData name="Gerardo Daniel Naranjo Gallegos" userId="bdfe5fa8-642e-4e9e-89ba-c34be68c88ec" providerId="ADAL" clId="{1E5FDA4E-752F-4440-9630-3001E24D585E}" dt="2020-04-15T02:31:22.423" v="85" actId="26606"/>
          <ac:spMkLst>
            <pc:docMk/>
            <pc:sldMk cId="1965611002" sldId="256"/>
            <ac:spMk id="12" creationId="{312E2C24-0CD2-4071-8CE2-B059993A99EF}"/>
          </ac:spMkLst>
        </pc:spChg>
        <pc:spChg chg="add del">
          <ac:chgData name="Gerardo Daniel Naranjo Gallegos" userId="bdfe5fa8-642e-4e9e-89ba-c34be68c88ec" providerId="ADAL" clId="{1E5FDA4E-752F-4440-9630-3001E24D585E}" dt="2020-04-15T02:31:22.423" v="85" actId="26606"/>
          <ac:spMkLst>
            <pc:docMk/>
            <pc:sldMk cId="1965611002" sldId="256"/>
            <ac:spMk id="14" creationId="{24F1DC13-C830-4B86-A9C6-927F5C55DBD7}"/>
          </ac:spMkLst>
        </pc:spChg>
        <pc:picChg chg="add mod">
          <ac:chgData name="Gerardo Daniel Naranjo Gallegos" userId="bdfe5fa8-642e-4e9e-89ba-c34be68c88ec" providerId="ADAL" clId="{1E5FDA4E-752F-4440-9630-3001E24D585E}" dt="2020-04-15T02:31:22.477" v="86" actId="26606"/>
          <ac:picMkLst>
            <pc:docMk/>
            <pc:sldMk cId="1965611002" sldId="256"/>
            <ac:picMk id="5" creationId="{53AE1318-00A1-4A68-867C-D85B2A8750A1}"/>
          </ac:picMkLst>
        </pc:picChg>
      </pc:sldChg>
      <pc:sldChg chg="add del">
        <pc:chgData name="Gerardo Daniel Naranjo Gallegos" userId="bdfe5fa8-642e-4e9e-89ba-c34be68c88ec" providerId="ADAL" clId="{1E5FDA4E-752F-4440-9630-3001E24D585E}" dt="2020-04-15T02:33:47.690" v="105" actId="47"/>
        <pc:sldMkLst>
          <pc:docMk/>
          <pc:sldMk cId="507853482" sldId="257"/>
        </pc:sldMkLst>
      </pc:sldChg>
      <pc:sldChg chg="addSp modSp mod modTransition setBg">
        <pc:chgData name="Gerardo Daniel Naranjo Gallegos" userId="bdfe5fa8-642e-4e9e-89ba-c34be68c88ec" providerId="ADAL" clId="{1E5FDA4E-752F-4440-9630-3001E24D585E}" dt="2020-04-15T02:47:06.057" v="679"/>
        <pc:sldMkLst>
          <pc:docMk/>
          <pc:sldMk cId="424687793" sldId="258"/>
        </pc:sldMkLst>
        <pc:spChg chg="mod">
          <ac:chgData name="Gerardo Daniel Naranjo Gallegos" userId="bdfe5fa8-642e-4e9e-89ba-c34be68c88ec" providerId="ADAL" clId="{1E5FDA4E-752F-4440-9630-3001E24D585E}" dt="2020-04-15T02:33:11.130" v="101" actId="26606"/>
          <ac:spMkLst>
            <pc:docMk/>
            <pc:sldMk cId="424687793" sldId="258"/>
            <ac:spMk id="2" creationId="{10D19968-EDE6-4C86-9D30-673805D748BB}"/>
          </ac:spMkLst>
        </pc:spChg>
        <pc:spChg chg="mod">
          <ac:chgData name="Gerardo Daniel Naranjo Gallegos" userId="bdfe5fa8-642e-4e9e-89ba-c34be68c88ec" providerId="ADAL" clId="{1E5FDA4E-752F-4440-9630-3001E24D585E}" dt="2020-04-15T02:33:11.130" v="101" actId="26606"/>
          <ac:spMkLst>
            <pc:docMk/>
            <pc:sldMk cId="424687793" sldId="258"/>
            <ac:spMk id="3" creationId="{3B0F192B-22C3-4CB8-80DD-46AC7A6E6F09}"/>
          </ac:spMkLst>
        </pc:spChg>
        <pc:spChg chg="add">
          <ac:chgData name="Gerardo Daniel Naranjo Gallegos" userId="bdfe5fa8-642e-4e9e-89ba-c34be68c88ec" providerId="ADAL" clId="{1E5FDA4E-752F-4440-9630-3001E24D585E}" dt="2020-04-15T02:33:11.130" v="101" actId="26606"/>
          <ac:spMkLst>
            <pc:docMk/>
            <pc:sldMk cId="424687793" sldId="258"/>
            <ac:spMk id="71" creationId="{0D187C4E-14B9-4504-B200-5127823FA78C}"/>
          </ac:spMkLst>
        </pc:spChg>
        <pc:picChg chg="add mod ord">
          <ac:chgData name="Gerardo Daniel Naranjo Gallegos" userId="bdfe5fa8-642e-4e9e-89ba-c34be68c88ec" providerId="ADAL" clId="{1E5FDA4E-752F-4440-9630-3001E24D585E}" dt="2020-04-15T02:33:11.130" v="101" actId="26606"/>
          <ac:picMkLst>
            <pc:docMk/>
            <pc:sldMk cId="424687793" sldId="258"/>
            <ac:picMk id="1026" creationId="{E558AF35-0886-4986-ACD3-A6C556CD50F2}"/>
          </ac:picMkLst>
        </pc:picChg>
      </pc:sldChg>
      <pc:sldChg chg="modSp add modTransition">
        <pc:chgData name="Gerardo Daniel Naranjo Gallegos" userId="bdfe5fa8-642e-4e9e-89ba-c34be68c88ec" providerId="ADAL" clId="{1E5FDA4E-752F-4440-9630-3001E24D585E}" dt="2020-04-15T02:47:03.497" v="678"/>
        <pc:sldMkLst>
          <pc:docMk/>
          <pc:sldMk cId="3928674086" sldId="259"/>
        </pc:sldMkLst>
        <pc:spChg chg="mod">
          <ac:chgData name="Gerardo Daniel Naranjo Gallegos" userId="bdfe5fa8-642e-4e9e-89ba-c34be68c88ec" providerId="ADAL" clId="{1E5FDA4E-752F-4440-9630-3001E24D585E}" dt="2020-04-15T02:30:25.915" v="53" actId="207"/>
          <ac:spMkLst>
            <pc:docMk/>
            <pc:sldMk cId="3928674086" sldId="259"/>
            <ac:spMk id="2" creationId="{058C835B-3E10-40E9-9B42-DDCF94643820}"/>
          </ac:spMkLst>
        </pc:spChg>
        <pc:spChg chg="mod">
          <ac:chgData name="Gerardo Daniel Naranjo Gallegos" userId="bdfe5fa8-642e-4e9e-89ba-c34be68c88ec" providerId="ADAL" clId="{1E5FDA4E-752F-4440-9630-3001E24D585E}" dt="2020-04-15T02:33:26.923" v="104" actId="15"/>
          <ac:spMkLst>
            <pc:docMk/>
            <pc:sldMk cId="3928674086" sldId="259"/>
            <ac:spMk id="3" creationId="{12098D42-51CA-42B6-80D4-92D0E499D805}"/>
          </ac:spMkLst>
        </pc:spChg>
      </pc:sldChg>
      <pc:sldChg chg="addSp delSp modSp add mod modTransition setBg">
        <pc:chgData name="Gerardo Daniel Naranjo Gallegos" userId="bdfe5fa8-642e-4e9e-89ba-c34be68c88ec" providerId="ADAL" clId="{1E5FDA4E-752F-4440-9630-3001E24D585E}" dt="2020-04-15T02:47:14.918" v="680"/>
        <pc:sldMkLst>
          <pc:docMk/>
          <pc:sldMk cId="2918037033" sldId="260"/>
        </pc:sldMkLst>
        <pc:spChg chg="mod">
          <ac:chgData name="Gerardo Daniel Naranjo Gallegos" userId="bdfe5fa8-642e-4e9e-89ba-c34be68c88ec" providerId="ADAL" clId="{1E5FDA4E-752F-4440-9630-3001E24D585E}" dt="2020-04-15T02:34:30.233" v="125" actId="26606"/>
          <ac:spMkLst>
            <pc:docMk/>
            <pc:sldMk cId="2918037033" sldId="260"/>
            <ac:spMk id="2" creationId="{1D942209-2BB2-4C61-BFA7-B70FED037725}"/>
          </ac:spMkLst>
        </pc:spChg>
        <pc:spChg chg="mod ord">
          <ac:chgData name="Gerardo Daniel Naranjo Gallegos" userId="bdfe5fa8-642e-4e9e-89ba-c34be68c88ec" providerId="ADAL" clId="{1E5FDA4E-752F-4440-9630-3001E24D585E}" dt="2020-04-15T02:34:30.233" v="125" actId="26606"/>
          <ac:spMkLst>
            <pc:docMk/>
            <pc:sldMk cId="2918037033" sldId="260"/>
            <ac:spMk id="3" creationId="{586D96C8-92FE-409C-86B2-C04EAA647760}"/>
          </ac:spMkLst>
        </pc:spChg>
        <pc:spChg chg="add del">
          <ac:chgData name="Gerardo Daniel Naranjo Gallegos" userId="bdfe5fa8-642e-4e9e-89ba-c34be68c88ec" providerId="ADAL" clId="{1E5FDA4E-752F-4440-9630-3001E24D585E}" dt="2020-04-15T02:34:30.201" v="124" actId="26606"/>
          <ac:spMkLst>
            <pc:docMk/>
            <pc:sldMk cId="2918037033" sldId="260"/>
            <ac:spMk id="10" creationId="{DC111578-7105-4228-B481-A1CA45D1888E}"/>
          </ac:spMkLst>
        </pc:spChg>
        <pc:picChg chg="add mod">
          <ac:chgData name="Gerardo Daniel Naranjo Gallegos" userId="bdfe5fa8-642e-4e9e-89ba-c34be68c88ec" providerId="ADAL" clId="{1E5FDA4E-752F-4440-9630-3001E24D585E}" dt="2020-04-15T02:34:30.233" v="125" actId="26606"/>
          <ac:picMkLst>
            <pc:docMk/>
            <pc:sldMk cId="2918037033" sldId="260"/>
            <ac:picMk id="5" creationId="{4D75262E-71C0-4E02-A9F9-98ADF62AC7BB}"/>
          </ac:picMkLst>
        </pc:picChg>
      </pc:sldChg>
      <pc:sldChg chg="addSp modSp add modTransition">
        <pc:chgData name="Gerardo Daniel Naranjo Gallegos" userId="bdfe5fa8-642e-4e9e-89ba-c34be68c88ec" providerId="ADAL" clId="{1E5FDA4E-752F-4440-9630-3001E24D585E}" dt="2020-04-15T02:48:04.061" v="690" actId="1076"/>
        <pc:sldMkLst>
          <pc:docMk/>
          <pc:sldMk cId="3032746665" sldId="261"/>
        </pc:sldMkLst>
        <pc:spChg chg="mod">
          <ac:chgData name="Gerardo Daniel Naranjo Gallegos" userId="bdfe5fa8-642e-4e9e-89ba-c34be68c88ec" providerId="ADAL" clId="{1E5FDA4E-752F-4440-9630-3001E24D585E}" dt="2020-04-15T02:35:52.098" v="300" actId="1076"/>
          <ac:spMkLst>
            <pc:docMk/>
            <pc:sldMk cId="3032746665" sldId="261"/>
            <ac:spMk id="2" creationId="{83D05CFD-D9C7-446C-9A20-CC1D07DB7D2D}"/>
          </ac:spMkLst>
        </pc:spChg>
        <pc:spChg chg="mod">
          <ac:chgData name="Gerardo Daniel Naranjo Gallegos" userId="bdfe5fa8-642e-4e9e-89ba-c34be68c88ec" providerId="ADAL" clId="{1E5FDA4E-752F-4440-9630-3001E24D585E}" dt="2020-04-15T02:47:54.390" v="688" actId="27636"/>
          <ac:spMkLst>
            <pc:docMk/>
            <pc:sldMk cId="3032746665" sldId="261"/>
            <ac:spMk id="3" creationId="{C0A03DE3-9768-4233-9AF2-F19DF38ABE41}"/>
          </ac:spMkLst>
        </pc:spChg>
        <pc:spChg chg="add mod">
          <ac:chgData name="Gerardo Daniel Naranjo Gallegos" userId="bdfe5fa8-642e-4e9e-89ba-c34be68c88ec" providerId="ADAL" clId="{1E5FDA4E-752F-4440-9630-3001E24D585E}" dt="2020-04-15T02:48:04.061" v="690" actId="1076"/>
          <ac:spMkLst>
            <pc:docMk/>
            <pc:sldMk cId="3032746665" sldId="261"/>
            <ac:spMk id="4" creationId="{9BEF6592-1AA4-479B-ACC3-9644A7B2F02D}"/>
          </ac:spMkLst>
        </pc:spChg>
        <pc:spChg chg="add mod">
          <ac:chgData name="Gerardo Daniel Naranjo Gallegos" userId="bdfe5fa8-642e-4e9e-89ba-c34be68c88ec" providerId="ADAL" clId="{1E5FDA4E-752F-4440-9630-3001E24D585E}" dt="2020-04-15T02:48:01.083" v="689" actId="1076"/>
          <ac:spMkLst>
            <pc:docMk/>
            <pc:sldMk cId="3032746665" sldId="261"/>
            <ac:spMk id="5" creationId="{7AD44BD0-32BF-4714-A8E1-A12F8F84DD3D}"/>
          </ac:spMkLst>
        </pc:spChg>
        <pc:picChg chg="add mod">
          <ac:chgData name="Gerardo Daniel Naranjo Gallegos" userId="bdfe5fa8-642e-4e9e-89ba-c34be68c88ec" providerId="ADAL" clId="{1E5FDA4E-752F-4440-9630-3001E24D585E}" dt="2020-04-15T02:47:47.752" v="684" actId="1076"/>
          <ac:picMkLst>
            <pc:docMk/>
            <pc:sldMk cId="3032746665" sldId="261"/>
            <ac:picMk id="5122" creationId="{3E7F6938-B501-4560-993C-05E4A02EA9A9}"/>
          </ac:picMkLst>
        </pc:picChg>
      </pc:sldChg>
      <pc:sldChg chg="modSp add modTransition">
        <pc:chgData name="Gerardo Daniel Naranjo Gallegos" userId="bdfe5fa8-642e-4e9e-89ba-c34be68c88ec" providerId="ADAL" clId="{1E5FDA4E-752F-4440-9630-3001E24D585E}" dt="2020-04-15T02:48:10.839" v="691"/>
        <pc:sldMkLst>
          <pc:docMk/>
          <pc:sldMk cId="3709722356" sldId="262"/>
        </pc:sldMkLst>
        <pc:spChg chg="mod">
          <ac:chgData name="Gerardo Daniel Naranjo Gallegos" userId="bdfe5fa8-642e-4e9e-89ba-c34be68c88ec" providerId="ADAL" clId="{1E5FDA4E-752F-4440-9630-3001E24D585E}" dt="2020-04-15T02:37:15.987" v="449" actId="20577"/>
          <ac:spMkLst>
            <pc:docMk/>
            <pc:sldMk cId="3709722356" sldId="262"/>
            <ac:spMk id="2" creationId="{2DDBC3D7-CC1F-45E7-8719-209D9EDA7368}"/>
          </ac:spMkLst>
        </pc:spChg>
        <pc:spChg chg="mod">
          <ac:chgData name="Gerardo Daniel Naranjo Gallegos" userId="bdfe5fa8-642e-4e9e-89ba-c34be68c88ec" providerId="ADAL" clId="{1E5FDA4E-752F-4440-9630-3001E24D585E}" dt="2020-04-15T02:38:19.852" v="494" actId="20577"/>
          <ac:spMkLst>
            <pc:docMk/>
            <pc:sldMk cId="3709722356" sldId="262"/>
            <ac:spMk id="3" creationId="{525990E0-49D8-4C6A-9A00-715C603E28B4}"/>
          </ac:spMkLst>
        </pc:spChg>
      </pc:sldChg>
      <pc:sldChg chg="modSp add modTransition">
        <pc:chgData name="Gerardo Daniel Naranjo Gallegos" userId="bdfe5fa8-642e-4e9e-89ba-c34be68c88ec" providerId="ADAL" clId="{1E5FDA4E-752F-4440-9630-3001E24D585E}" dt="2020-04-15T02:48:13.529" v="692"/>
        <pc:sldMkLst>
          <pc:docMk/>
          <pc:sldMk cId="948137090" sldId="263"/>
        </pc:sldMkLst>
        <pc:spChg chg="mod">
          <ac:chgData name="Gerardo Daniel Naranjo Gallegos" userId="bdfe5fa8-642e-4e9e-89ba-c34be68c88ec" providerId="ADAL" clId="{1E5FDA4E-752F-4440-9630-3001E24D585E}" dt="2020-04-15T02:37:56.820" v="486" actId="14100"/>
          <ac:spMkLst>
            <pc:docMk/>
            <pc:sldMk cId="948137090" sldId="263"/>
            <ac:spMk id="2" creationId="{529EC549-BD24-4551-9FF0-7CA8B2AD2631}"/>
          </ac:spMkLst>
        </pc:spChg>
        <pc:spChg chg="mod">
          <ac:chgData name="Gerardo Daniel Naranjo Gallegos" userId="bdfe5fa8-642e-4e9e-89ba-c34be68c88ec" providerId="ADAL" clId="{1E5FDA4E-752F-4440-9630-3001E24D585E}" dt="2020-04-15T02:38:13.497" v="491" actId="1076"/>
          <ac:spMkLst>
            <pc:docMk/>
            <pc:sldMk cId="948137090" sldId="263"/>
            <ac:spMk id="3" creationId="{E9DA731D-EF47-4F1D-BE4E-F3950375F3D4}"/>
          </ac:spMkLst>
        </pc:spChg>
      </pc:sldChg>
      <pc:sldChg chg="addSp delSp modSp add modTransition modNotesTx">
        <pc:chgData name="Gerardo Daniel Naranjo Gallegos" userId="bdfe5fa8-642e-4e9e-89ba-c34be68c88ec" providerId="ADAL" clId="{1E5FDA4E-752F-4440-9630-3001E24D585E}" dt="2020-04-15T02:48:25.726" v="695"/>
        <pc:sldMkLst>
          <pc:docMk/>
          <pc:sldMk cId="3211423883" sldId="264"/>
        </pc:sldMkLst>
        <pc:spChg chg="mod">
          <ac:chgData name="Gerardo Daniel Naranjo Gallegos" userId="bdfe5fa8-642e-4e9e-89ba-c34be68c88ec" providerId="ADAL" clId="{1E5FDA4E-752F-4440-9630-3001E24D585E}" dt="2020-04-15T02:38:42.476" v="528" actId="14100"/>
          <ac:spMkLst>
            <pc:docMk/>
            <pc:sldMk cId="3211423883" sldId="264"/>
            <ac:spMk id="2" creationId="{0ABF2BBA-6D6A-4AB1-9339-18C07E6B2ED4}"/>
          </ac:spMkLst>
        </pc:spChg>
        <pc:spChg chg="del">
          <ac:chgData name="Gerardo Daniel Naranjo Gallegos" userId="bdfe5fa8-642e-4e9e-89ba-c34be68c88ec" providerId="ADAL" clId="{1E5FDA4E-752F-4440-9630-3001E24D585E}" dt="2020-04-15T02:38:44.402" v="529" actId="478"/>
          <ac:spMkLst>
            <pc:docMk/>
            <pc:sldMk cId="3211423883" sldId="264"/>
            <ac:spMk id="3" creationId="{0CB18FFC-103A-4241-BDCA-EA27FA9C48FD}"/>
          </ac:spMkLst>
        </pc:spChg>
        <pc:picChg chg="add mod">
          <ac:chgData name="Gerardo Daniel Naranjo Gallegos" userId="bdfe5fa8-642e-4e9e-89ba-c34be68c88ec" providerId="ADAL" clId="{1E5FDA4E-752F-4440-9630-3001E24D585E}" dt="2020-04-15T02:39:26.976" v="535" actId="1076"/>
          <ac:picMkLst>
            <pc:docMk/>
            <pc:sldMk cId="3211423883" sldId="264"/>
            <ac:picMk id="2050" creationId="{8A47061D-DF3C-4EC2-BE43-342F49C3E3AC}"/>
          </ac:picMkLst>
        </pc:picChg>
        <pc:picChg chg="add mod">
          <ac:chgData name="Gerardo Daniel Naranjo Gallegos" userId="bdfe5fa8-642e-4e9e-89ba-c34be68c88ec" providerId="ADAL" clId="{1E5FDA4E-752F-4440-9630-3001E24D585E}" dt="2020-04-15T02:39:47.166" v="538" actId="1076"/>
          <ac:picMkLst>
            <pc:docMk/>
            <pc:sldMk cId="3211423883" sldId="264"/>
            <ac:picMk id="2052" creationId="{FF839375-B4AC-4EC3-9DB4-EEC609D47BF5}"/>
          </ac:picMkLst>
        </pc:picChg>
        <pc:picChg chg="add mod">
          <ac:chgData name="Gerardo Daniel Naranjo Gallegos" userId="bdfe5fa8-642e-4e9e-89ba-c34be68c88ec" providerId="ADAL" clId="{1E5FDA4E-752F-4440-9630-3001E24D585E}" dt="2020-04-15T02:40:39.596" v="545" actId="1076"/>
          <ac:picMkLst>
            <pc:docMk/>
            <pc:sldMk cId="3211423883" sldId="264"/>
            <ac:picMk id="2054" creationId="{A2D4CD23-83F6-4A0A-A720-7E5954D6025E}"/>
          </ac:picMkLst>
        </pc:picChg>
      </pc:sldChg>
      <pc:sldChg chg="addSp modSp add modTransition modNotesTx">
        <pc:chgData name="Gerardo Daniel Naranjo Gallegos" userId="bdfe5fa8-642e-4e9e-89ba-c34be68c88ec" providerId="ADAL" clId="{1E5FDA4E-752F-4440-9630-3001E24D585E}" dt="2020-04-15T02:48:45.468" v="698"/>
        <pc:sldMkLst>
          <pc:docMk/>
          <pc:sldMk cId="2656730186" sldId="265"/>
        </pc:sldMkLst>
        <pc:spChg chg="mod">
          <ac:chgData name="Gerardo Daniel Naranjo Gallegos" userId="bdfe5fa8-642e-4e9e-89ba-c34be68c88ec" providerId="ADAL" clId="{1E5FDA4E-752F-4440-9630-3001E24D585E}" dt="2020-04-15T02:44:05.639" v="618" actId="1076"/>
          <ac:spMkLst>
            <pc:docMk/>
            <pc:sldMk cId="2656730186" sldId="265"/>
            <ac:spMk id="2" creationId="{76C09941-3324-4BBC-A637-2832BBD591C2}"/>
          </ac:spMkLst>
        </pc:spChg>
        <pc:spChg chg="mod">
          <ac:chgData name="Gerardo Daniel Naranjo Gallegos" userId="bdfe5fa8-642e-4e9e-89ba-c34be68c88ec" providerId="ADAL" clId="{1E5FDA4E-752F-4440-9630-3001E24D585E}" dt="2020-04-15T02:44:09.379" v="619" actId="1076"/>
          <ac:spMkLst>
            <pc:docMk/>
            <pc:sldMk cId="2656730186" sldId="265"/>
            <ac:spMk id="3" creationId="{D3065C72-17CD-46F6-9E23-951A97491887}"/>
          </ac:spMkLst>
        </pc:spChg>
        <pc:spChg chg="add mod">
          <ac:chgData name="Gerardo Daniel Naranjo Gallegos" userId="bdfe5fa8-642e-4e9e-89ba-c34be68c88ec" providerId="ADAL" clId="{1E5FDA4E-752F-4440-9630-3001E24D585E}" dt="2020-04-15T02:44:20.430" v="621" actId="1076"/>
          <ac:spMkLst>
            <pc:docMk/>
            <pc:sldMk cId="2656730186" sldId="265"/>
            <ac:spMk id="4" creationId="{B22A00F4-CD74-4D46-97EA-4C04EC369517}"/>
          </ac:spMkLst>
        </pc:spChg>
        <pc:spChg chg="add mod">
          <ac:chgData name="Gerardo Daniel Naranjo Gallegos" userId="bdfe5fa8-642e-4e9e-89ba-c34be68c88ec" providerId="ADAL" clId="{1E5FDA4E-752F-4440-9630-3001E24D585E}" dt="2020-04-15T02:44:28.496" v="622" actId="1076"/>
          <ac:spMkLst>
            <pc:docMk/>
            <pc:sldMk cId="2656730186" sldId="265"/>
            <ac:spMk id="5" creationId="{D7B21DA5-2C2C-47BA-B712-9B0205D777C6}"/>
          </ac:spMkLst>
        </pc:spChg>
        <pc:picChg chg="add mod">
          <ac:chgData name="Gerardo Daniel Naranjo Gallegos" userId="bdfe5fa8-642e-4e9e-89ba-c34be68c88ec" providerId="ADAL" clId="{1E5FDA4E-752F-4440-9630-3001E24D585E}" dt="2020-04-15T02:44:43.549" v="625" actId="1076"/>
          <ac:picMkLst>
            <pc:docMk/>
            <pc:sldMk cId="2656730186" sldId="265"/>
            <ac:picMk id="3074" creationId="{51C9077F-6269-4B28-8007-6ED5FDD0C542}"/>
          </ac:picMkLst>
        </pc:picChg>
        <pc:picChg chg="add mod">
          <ac:chgData name="Gerardo Daniel Naranjo Gallegos" userId="bdfe5fa8-642e-4e9e-89ba-c34be68c88ec" providerId="ADAL" clId="{1E5FDA4E-752F-4440-9630-3001E24D585E}" dt="2020-04-15T02:44:01.418" v="617" actId="1076"/>
          <ac:picMkLst>
            <pc:docMk/>
            <pc:sldMk cId="2656730186" sldId="265"/>
            <ac:picMk id="3076" creationId="{F3DECDB1-5CCE-4828-B4B0-BC2DC9ACD359}"/>
          </ac:picMkLst>
        </pc:picChg>
      </pc:sldChg>
      <pc:sldChg chg="addSp delSp modSp add modTransition">
        <pc:chgData name="Gerardo Daniel Naranjo Gallegos" userId="bdfe5fa8-642e-4e9e-89ba-c34be68c88ec" providerId="ADAL" clId="{1E5FDA4E-752F-4440-9630-3001E24D585E}" dt="2020-04-15T02:49:23.987" v="703"/>
        <pc:sldMkLst>
          <pc:docMk/>
          <pc:sldMk cId="7480104" sldId="266"/>
        </pc:sldMkLst>
        <pc:spChg chg="mod">
          <ac:chgData name="Gerardo Daniel Naranjo Gallegos" userId="bdfe5fa8-642e-4e9e-89ba-c34be68c88ec" providerId="ADAL" clId="{1E5FDA4E-752F-4440-9630-3001E24D585E}" dt="2020-04-15T02:45:05.424" v="671" actId="20577"/>
          <ac:spMkLst>
            <pc:docMk/>
            <pc:sldMk cId="7480104" sldId="266"/>
            <ac:spMk id="2" creationId="{E3DA10F4-1B5A-4ABF-9B47-50C41B9FD872}"/>
          </ac:spMkLst>
        </pc:spChg>
        <pc:spChg chg="add del mod">
          <ac:chgData name="Gerardo Daniel Naranjo Gallegos" userId="bdfe5fa8-642e-4e9e-89ba-c34be68c88ec" providerId="ADAL" clId="{1E5FDA4E-752F-4440-9630-3001E24D585E}" dt="2020-04-15T02:45:21.439" v="676" actId="14100"/>
          <ac:spMkLst>
            <pc:docMk/>
            <pc:sldMk cId="7480104" sldId="266"/>
            <ac:spMk id="3" creationId="{DADF1FDD-0132-408F-8B39-B64A4EB39988}"/>
          </ac:spMkLst>
        </pc:spChg>
        <pc:spChg chg="add del">
          <ac:chgData name="Gerardo Daniel Naranjo Gallegos" userId="bdfe5fa8-642e-4e9e-89ba-c34be68c88ec" providerId="ADAL" clId="{1E5FDA4E-752F-4440-9630-3001E24D585E}" dt="2020-04-15T02:45:16.367" v="673"/>
          <ac:spMkLst>
            <pc:docMk/>
            <pc:sldMk cId="7480104" sldId="266"/>
            <ac:spMk id="4" creationId="{1107A949-75A0-4D38-9674-EDAE1D7B0A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9240E-EBBC-4379-816E-6AE3C07F1C5F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5056C-9011-4117-ACA9-9429F59A1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8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Utilizaremos el IDE de Android de Studio en un lenguaje nativo para crear la aplicación. Se utilizará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autenticación de usuarios y el inicio de sesión con una red social. Para la base de datos, utilizaremos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o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s-MX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son gratis para proyectos pequeños. Para la parte geográfica, utilizaremos la API de Google para desplegar mapa e información. 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5056C-9011-4117-ACA9-9429F59A1A9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79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el GitHub está el prototipado.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5056C-9011-4117-ACA9-9429F59A1A9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72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99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8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96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84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71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32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94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8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6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1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17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1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38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8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C6D77E-DAEF-4D4D-805E-081DB5F49C49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F863-CF1E-4F04-B1B9-4611B0C7F5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63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.io/d/COVAPP_d2d1A1lmH0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A01701833/Cov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BB9A9-8FAD-4BA3-824A-3DF260FBA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9" y="1454964"/>
            <a:ext cx="3342460" cy="3308840"/>
          </a:xfrm>
        </p:spPr>
        <p:txBody>
          <a:bodyPr>
            <a:normAutofit/>
          </a:bodyPr>
          <a:lstStyle/>
          <a:p>
            <a:r>
              <a:rPr lang="es-MX" sz="5600" dirty="0"/>
              <a:t>COVAPP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948A2-A14D-4A77-A158-C33F6B70A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9" y="4763803"/>
            <a:ext cx="3342460" cy="1464378"/>
          </a:xfrm>
        </p:spPr>
        <p:txBody>
          <a:bodyPr>
            <a:normAutofit/>
          </a:bodyPr>
          <a:lstStyle/>
          <a:p>
            <a:r>
              <a:rPr lang="es-MX" sz="1800"/>
              <a:t>Presentación de Medio Término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AE1318-00A1-4A68-867C-D85B2A875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2" b="6379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11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10F4-1B5A-4ABF-9B47-50C41B9F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F1FDD-0132-408F-8B39-B64A4EB3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94553"/>
            <a:ext cx="8946541" cy="3550214"/>
          </a:xfrm>
        </p:spPr>
        <p:txBody>
          <a:bodyPr/>
          <a:lstStyle/>
          <a:p>
            <a:r>
              <a:rPr lang="es-MX" dirty="0"/>
              <a:t>Berenice González Durand. (30 de marzo de 2020). Covid-19 genera 'pandemia de desinformación'. Obtenido de El Universal: https://www.eluniversal.com.mx/ciencia-y-salud/covid-19-genera-pandemia-de-desinformacion</a:t>
            </a:r>
          </a:p>
          <a:p>
            <a:r>
              <a:rPr lang="es-MX" dirty="0"/>
              <a:t>Gobierno de México. (2020). Coronavirus. Obtenido de Gobierno de México: https://coronavirus.gob.mx/</a:t>
            </a:r>
          </a:p>
          <a:p>
            <a:r>
              <a:rPr lang="es-MX" dirty="0"/>
              <a:t>Organización Mundial de la Salud. (2020). Brote de enfermedad por coronavirus (COVID-19). Obtenido de Organización Mundial de la Salud: https://www.who.int/es/emergencies/diseases/novel-coronavirus-2019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835B-3E10-40E9-9B42-DDCF9464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076"/>
          </a:xfrm>
        </p:spPr>
        <p:txBody>
          <a:bodyPr/>
          <a:lstStyle/>
          <a:p>
            <a:r>
              <a:rPr lang="es-MX" sz="4400" dirty="0">
                <a:solidFill>
                  <a:srgbClr val="00B050"/>
                </a:solidFill>
              </a:rPr>
              <a:t>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98D42-51CA-42B6-80D4-92D0E499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7407"/>
            <a:ext cx="8946541" cy="4195481"/>
          </a:xfrm>
        </p:spPr>
        <p:txBody>
          <a:bodyPr/>
          <a:lstStyle/>
          <a:p>
            <a:pPr lvl="0"/>
            <a:r>
              <a:rPr lang="es-MX" dirty="0" err="1"/>
              <a:t>Architecture</a:t>
            </a:r>
            <a:r>
              <a:rPr lang="es-MX" dirty="0"/>
              <a:t> </a:t>
            </a:r>
            <a:r>
              <a:rPr lang="es-MX" dirty="0" err="1"/>
              <a:t>Owner</a:t>
            </a:r>
            <a:r>
              <a:rPr lang="es-MX" dirty="0"/>
              <a:t>: Javier Íñiguez Quezada.</a:t>
            </a:r>
          </a:p>
          <a:p>
            <a:pPr lvl="0"/>
            <a:r>
              <a:rPr lang="es-MX" dirty="0" err="1"/>
              <a:t>Team</a:t>
            </a:r>
            <a:r>
              <a:rPr lang="es-MX" dirty="0"/>
              <a:t> Leader: Guillermo </a:t>
            </a:r>
            <a:r>
              <a:rPr lang="es-MX" dirty="0" err="1"/>
              <a:t>Carsolio</a:t>
            </a:r>
            <a:r>
              <a:rPr lang="es-MX" dirty="0"/>
              <a:t> González. </a:t>
            </a:r>
          </a:p>
          <a:p>
            <a:pPr lvl="0"/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Owner</a:t>
            </a:r>
            <a:r>
              <a:rPr lang="es-MX" dirty="0"/>
              <a:t>: Arturo Borbolla Galván. </a:t>
            </a:r>
          </a:p>
          <a:p>
            <a:pPr lvl="0"/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member</a:t>
            </a:r>
            <a:r>
              <a:rPr lang="es-MX" dirty="0"/>
              <a:t>: Gerardo Daniel Naranjo Gallegos. </a:t>
            </a:r>
          </a:p>
          <a:p>
            <a:r>
              <a:rPr lang="es-MX" dirty="0"/>
              <a:t>Stakeholders:</a:t>
            </a:r>
          </a:p>
          <a:p>
            <a:pPr lvl="1"/>
            <a:r>
              <a:rPr lang="es-MX" dirty="0"/>
              <a:t>Luis Eduardo Corral. </a:t>
            </a:r>
          </a:p>
          <a:p>
            <a:pPr lvl="1"/>
            <a:r>
              <a:rPr lang="es-MX" dirty="0"/>
              <a:t>Alejandro Fernández Vilchis.</a:t>
            </a:r>
          </a:p>
          <a:p>
            <a:pPr lvl="1"/>
            <a:r>
              <a:rPr lang="es-MX" dirty="0"/>
              <a:t>Denisse Maldonado. 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86740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n Diego COVID-19 Tracker: latest update for Monday, April 13">
            <a:extLst>
              <a:ext uri="{FF2B5EF4-FFF2-40B4-BE49-F238E27FC236}">
                <a16:creationId xmlns:a16="http://schemas.microsoft.com/office/drawing/2014/main" id="{E558AF35-0886-4986-ACD3-A6C556CD5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19968-EDE6-4C86-9D30-673805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/>
              <a:t>Problemática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192B-22C3-4CB8-80DD-46AC7A6E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/>
              <a:t>La COVID-19 es la enfermedad causada por el coronavirus SARS-COV2. Tanto el nuevo virus como la enfermedad eran desconocidos antes de que estallara el brote en Wuhan (China), en diciembre de 2019.</a:t>
            </a:r>
          </a:p>
          <a:p>
            <a:r>
              <a:rPr lang="es-MX" dirty="0"/>
              <a:t>Desde entonces, se ha esparcido por el mundo hasta ser declarada pandemia global por la Organización Mundial de la Salud (OMS). (Organización Mundial de la Salud, 2020)</a:t>
            </a:r>
          </a:p>
          <a:p>
            <a:r>
              <a:rPr lang="es-MX" dirty="0"/>
              <a:t>En México, el problema principal está en la falta de información veraz; el número de casos reportados oficialmente es erróneo. (Berenice González Durand, 2020)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7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42209-2BB2-4C61-BFA7-B70FED03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D96C8-92FE-409C-86B2-C04EAA64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 propone desarrollar una aplicación móvil desarrollada para dispositivos Android, en la que los usuarios puedan ingresar simultáneamente y puedan enterarse del número de casos en su zona, mediante un mapa de calor, para que los usuarios puedan tomar decisiones y les permita estar más seguros.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D75262E-71C0-4E02-A9F9-98ADF62AC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037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05CFD-D9C7-446C-9A20-CC1D07D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80848"/>
            <a:ext cx="9404723" cy="772400"/>
          </a:xfrm>
        </p:spPr>
        <p:txBody>
          <a:bodyPr/>
          <a:lstStyle/>
          <a:p>
            <a:r>
              <a:rPr lang="es-MX" dirty="0"/>
              <a:t>Aplicaciones parecidas: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03DE3-9768-4233-9AF2-F19DF38A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587083" cy="1675528"/>
          </a:xfrm>
        </p:spPr>
        <p:txBody>
          <a:bodyPr>
            <a:normAutofit lnSpcReduction="10000"/>
          </a:bodyPr>
          <a:lstStyle/>
          <a:p>
            <a:r>
              <a:rPr lang="es-MX" sz="2400" dirty="0" err="1"/>
              <a:t>Waze</a:t>
            </a:r>
            <a:r>
              <a:rPr lang="es-MX" sz="2400" dirty="0"/>
              <a:t>: utiliza la mecánica de información mediante usuarios.</a:t>
            </a:r>
          </a:p>
          <a:p>
            <a:r>
              <a:rPr lang="es-MX" sz="2400" dirty="0"/>
              <a:t>Corona Virus App: informa el número de casos en un país.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EF6592-1AA4-479B-ACC3-9644A7B2F02D}"/>
              </a:ext>
            </a:extLst>
          </p:cNvPr>
          <p:cNvSpPr txBox="1">
            <a:spLocks/>
          </p:cNvSpPr>
          <p:nvPr/>
        </p:nvSpPr>
        <p:spPr>
          <a:xfrm>
            <a:off x="646111" y="4055276"/>
            <a:ext cx="9404723" cy="77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Diferencia: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D44BD0-32BF-4714-A8E1-A12F8F84DD3D}"/>
              </a:ext>
            </a:extLst>
          </p:cNvPr>
          <p:cNvSpPr txBox="1">
            <a:spLocks/>
          </p:cNvSpPr>
          <p:nvPr/>
        </p:nvSpPr>
        <p:spPr>
          <a:xfrm>
            <a:off x="646111" y="4878750"/>
            <a:ext cx="9767396" cy="108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2400" dirty="0" err="1"/>
              <a:t>Waze</a:t>
            </a:r>
            <a:r>
              <a:rPr lang="es-MX" sz="2400" dirty="0"/>
              <a:t>: la información de los usuarios será validada.</a:t>
            </a:r>
          </a:p>
          <a:p>
            <a:r>
              <a:rPr lang="es-MX" sz="2400" dirty="0"/>
              <a:t>COAPP: informará los casos cercanos con un mapa de calor.</a:t>
            </a:r>
          </a:p>
        </p:txBody>
      </p:sp>
      <p:pic>
        <p:nvPicPr>
          <p:cNvPr id="5122" name="Picture 2" descr="kisspng-waze-gps-navigation-systems-app-store-ipa-waze ...">
            <a:extLst>
              <a:ext uri="{FF2B5EF4-FFF2-40B4-BE49-F238E27FC236}">
                <a16:creationId xmlns:a16="http://schemas.microsoft.com/office/drawing/2014/main" id="{3E7F6938-B501-4560-993C-05E4A02E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194" y="1326748"/>
            <a:ext cx="2312695" cy="20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746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BC3D7-CC1F-45E7-8719-209D9EDA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990E0-49D8-4C6A-9A00-715C603E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1699"/>
            <a:ext cx="10619652" cy="50410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s-MX" dirty="0"/>
              <a:t>La aplicación tiene que ser capaz de escalar el número de categorías y usuarios en el sistema. </a:t>
            </a:r>
          </a:p>
          <a:p>
            <a:pPr lvl="0"/>
            <a:r>
              <a:rPr lang="es-MX" dirty="0"/>
              <a:t>La aplicación deberá estar disponible las 24 horas del día. </a:t>
            </a:r>
          </a:p>
          <a:p>
            <a:pPr lvl="0"/>
            <a:r>
              <a:rPr lang="es-MX" dirty="0"/>
              <a:t>El tiempo de respuesta funcional deberá de ser menor a 1 segundo. </a:t>
            </a:r>
          </a:p>
          <a:p>
            <a:pPr lvl="0"/>
            <a:r>
              <a:rPr lang="es-MX" dirty="0"/>
              <a:t>El tiempo de respuesta con retraso sin interrupción deberá de ser menor a 1 segundo. </a:t>
            </a:r>
          </a:p>
          <a:p>
            <a:pPr lvl="0"/>
            <a:r>
              <a:rPr lang="es-MX" dirty="0"/>
              <a:t>La aplicación deberá de ser adaptable a dispositivos móviles en modo vertical y modo horizontal. </a:t>
            </a:r>
          </a:p>
          <a:p>
            <a:pPr lvl="0"/>
            <a:r>
              <a:rPr lang="es-MX" dirty="0"/>
              <a:t>La aplicación deberá de pesar menos de 100 MB.</a:t>
            </a:r>
          </a:p>
          <a:p>
            <a:pPr lvl="0"/>
            <a:r>
              <a:rPr lang="es-MX" dirty="0"/>
              <a:t>La aplicación deberá de tener un diseño basado en </a:t>
            </a:r>
            <a:r>
              <a:rPr lang="es-MX" i="1" dirty="0"/>
              <a:t>Material </a:t>
            </a:r>
            <a:r>
              <a:rPr lang="es-MX" i="1" dirty="0" err="1"/>
              <a:t>Design</a:t>
            </a:r>
            <a:r>
              <a:rPr lang="es-MX" dirty="0"/>
              <a:t>.</a:t>
            </a:r>
          </a:p>
          <a:p>
            <a:pPr lvl="0"/>
            <a:r>
              <a:rPr lang="es-MX" dirty="0"/>
              <a:t>La aplicación deberá de ser funcional desde la API 21, representando aproximadamente el 85% de los dispositivos Android.</a:t>
            </a:r>
          </a:p>
          <a:p>
            <a:pPr lvl="0"/>
            <a:r>
              <a:rPr lang="es-MX" dirty="0"/>
              <a:t>Desarrollar la aplicación 80% en Kotlin.</a:t>
            </a:r>
          </a:p>
          <a:p>
            <a:pPr lvl="0"/>
            <a:r>
              <a:rPr lang="es-MX" dirty="0"/>
              <a:t>Diseño responsivo (tableta y teléfono).</a:t>
            </a:r>
          </a:p>
          <a:p>
            <a:pPr lvl="0"/>
            <a:r>
              <a:rPr lang="es-MX" dirty="0"/>
              <a:t>Conexión a base de datos.</a:t>
            </a:r>
          </a:p>
          <a:p>
            <a:pPr lvl="0"/>
            <a:r>
              <a:rPr lang="es-MX" dirty="0"/>
              <a:t>Manejo de usuarios.</a:t>
            </a:r>
          </a:p>
        </p:txBody>
      </p:sp>
    </p:spTree>
    <p:extLst>
      <p:ext uri="{BB962C8B-B14F-4D97-AF65-F5344CB8AC3E}">
        <p14:creationId xmlns:p14="http://schemas.microsoft.com/office/powerpoint/2010/main" val="370972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EC549-BD24-4551-9FF0-7CA8B2AD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0156"/>
          </a:xfrm>
        </p:spPr>
        <p:txBody>
          <a:bodyPr/>
          <a:lstStyle/>
          <a:p>
            <a:r>
              <a:rPr lang="es-MX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A731D-EF47-4F1D-BE4E-F3950375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84242"/>
            <a:ext cx="8946541" cy="3291439"/>
          </a:xfrm>
        </p:spPr>
        <p:txBody>
          <a:bodyPr/>
          <a:lstStyle/>
          <a:p>
            <a:pPr lvl="0"/>
            <a:r>
              <a:rPr lang="es-MX" dirty="0"/>
              <a:t>El usuario podrá hacer el inicio de sesión por medio de una red social.</a:t>
            </a:r>
          </a:p>
          <a:p>
            <a:pPr lvl="0"/>
            <a:r>
              <a:rPr lang="es-MX" dirty="0"/>
              <a:t>El usuario podrá visualizar el mapa cerca de su ubicación. </a:t>
            </a:r>
          </a:p>
          <a:p>
            <a:pPr lvl="0"/>
            <a:r>
              <a:rPr lang="es-MX" dirty="0"/>
              <a:t>El usuario será capaz de poder registrar casos cerca de su ubicación. </a:t>
            </a:r>
          </a:p>
          <a:p>
            <a:pPr lvl="0"/>
            <a:r>
              <a:rPr lang="es-MX" dirty="0"/>
              <a:t>El usuario podrá cancelar el registro del caso de su ubicación. </a:t>
            </a:r>
          </a:p>
          <a:p>
            <a:pPr lvl="0"/>
            <a:r>
              <a:rPr lang="es-MX" dirty="0"/>
              <a:t>El usuario podrá agregar en el mapa una alerta de falta de algún caso.</a:t>
            </a:r>
          </a:p>
        </p:txBody>
      </p:sp>
    </p:spTree>
    <p:extLst>
      <p:ext uri="{BB962C8B-B14F-4D97-AF65-F5344CB8AC3E}">
        <p14:creationId xmlns:p14="http://schemas.microsoft.com/office/powerpoint/2010/main" val="94813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2BBA-6D6A-4AB1-9339-18C07E6B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es-MX" dirty="0"/>
              <a:t>Visión inicial de arquitectura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47061D-DF3C-4EC2-BE43-342F49C3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261299"/>
            <a:ext cx="4143983" cy="41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rebase Brand Guidelines">
            <a:extLst>
              <a:ext uri="{FF2B5EF4-FFF2-40B4-BE49-F238E27FC236}">
                <a16:creationId xmlns:a16="http://schemas.microsoft.com/office/drawing/2014/main" id="{FF839375-B4AC-4EC3-9DB4-EEC609D4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94" y="4203892"/>
            <a:ext cx="6404043" cy="22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traMile Cloud | Google Cloud Premier Partner">
            <a:extLst>
              <a:ext uri="{FF2B5EF4-FFF2-40B4-BE49-F238E27FC236}">
                <a16:creationId xmlns:a16="http://schemas.microsoft.com/office/drawing/2014/main" id="{A2D4CD23-83F6-4A0A-A720-7E5954D6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08" y="2480132"/>
            <a:ext cx="1897735" cy="189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23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09941-3324-4BBC-A637-2832BBD5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393" y="1610692"/>
            <a:ext cx="3974527" cy="734056"/>
          </a:xfrm>
        </p:spPr>
        <p:txBody>
          <a:bodyPr/>
          <a:lstStyle/>
          <a:p>
            <a:r>
              <a:rPr lang="es-MX" dirty="0"/>
              <a:t>Planificación: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65C72-17CD-46F6-9E23-951A974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984" y="2410409"/>
            <a:ext cx="8946541" cy="83619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Utilizaremos CODA: </a:t>
            </a:r>
            <a:r>
              <a:rPr lang="es-MX" dirty="0">
                <a:hlinkClick r:id="rId3"/>
              </a:rPr>
              <a:t>https://coda.io/d/COVAPP_d2d1A1lmH0u/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2A00F4-CD74-4D46-97EA-4C04EC369517}"/>
              </a:ext>
            </a:extLst>
          </p:cNvPr>
          <p:cNvSpPr txBox="1">
            <a:spLocks/>
          </p:cNvSpPr>
          <p:nvPr/>
        </p:nvSpPr>
        <p:spPr>
          <a:xfrm>
            <a:off x="1918393" y="3759445"/>
            <a:ext cx="2369462" cy="734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GitHub: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7B21DA5-2C2C-47BA-B712-9B0205D777C6}"/>
              </a:ext>
            </a:extLst>
          </p:cNvPr>
          <p:cNvSpPr txBox="1">
            <a:spLocks/>
          </p:cNvSpPr>
          <p:nvPr/>
        </p:nvSpPr>
        <p:spPr>
          <a:xfrm>
            <a:off x="2007984" y="4588241"/>
            <a:ext cx="8946541" cy="83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dirty="0">
                <a:hlinkClick r:id="rId4"/>
              </a:rPr>
              <a:t>https://github.com/A01701833/Covapp</a:t>
            </a:r>
            <a:endParaRPr lang="es-MX" dirty="0"/>
          </a:p>
        </p:txBody>
      </p:sp>
      <p:pic>
        <p:nvPicPr>
          <p:cNvPr id="3074" name="Picture 2" descr="Logo Github PNG transparente - StickPNG">
            <a:extLst>
              <a:ext uri="{FF2B5EF4-FFF2-40B4-BE49-F238E27FC236}">
                <a16:creationId xmlns:a16="http://schemas.microsoft.com/office/drawing/2014/main" id="{51C9077F-6269-4B28-8007-6ED5FDD0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6" y="3759445"/>
            <a:ext cx="952110" cy="9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DECDB1-5CCE-4828-B4B0-BC2DC9AC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6" y="1663132"/>
            <a:ext cx="952110" cy="14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30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03A5D72C2B843964FB60D9C06060D" ma:contentTypeVersion="13" ma:contentTypeDescription="Create a new document." ma:contentTypeScope="" ma:versionID="5cf9b3f6c10da93363b57341c85bde83">
  <xsd:schema xmlns:xsd="http://www.w3.org/2001/XMLSchema" xmlns:xs="http://www.w3.org/2001/XMLSchema" xmlns:p="http://schemas.microsoft.com/office/2006/metadata/properties" xmlns:ns3="1c742ea6-e05b-495b-a3ff-ed71e471828d" xmlns:ns4="10e44fcd-cf99-4ef0-aeb3-34c3221036ba" targetNamespace="http://schemas.microsoft.com/office/2006/metadata/properties" ma:root="true" ma:fieldsID="69ae80232cc9c1e873a03b40d971e111" ns3:_="" ns4:_="">
    <xsd:import namespace="1c742ea6-e05b-495b-a3ff-ed71e471828d"/>
    <xsd:import namespace="10e44fcd-cf99-4ef0-aeb3-34c3221036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42ea6-e05b-495b-a3ff-ed71e4718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44fcd-cf99-4ef0-aeb3-34c3221036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57EB3A-123E-47D9-9A3E-8BAEC9664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42ea6-e05b-495b-a3ff-ed71e471828d"/>
    <ds:schemaRef ds:uri="10e44fcd-cf99-4ef0-aeb3-34c322103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A95509-D444-493C-BE97-4FF2B45ABC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4BD24E-2524-4B0A-837B-E9A7D7B9E0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Panorámica</PresentationFormat>
  <Paragraphs>55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COVAPP</vt:lpstr>
      <vt:lpstr>Equipo</vt:lpstr>
      <vt:lpstr>Problemática</vt:lpstr>
      <vt:lpstr>Solución</vt:lpstr>
      <vt:lpstr>Aplicaciones parecidas:</vt:lpstr>
      <vt:lpstr>Requerimientos no funcionales</vt:lpstr>
      <vt:lpstr>Requerimientos funcionales</vt:lpstr>
      <vt:lpstr>Visión inicial de arquitectura</vt:lpstr>
      <vt:lpstr>Planificación: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COVAPP</dc:title>
  <dc:creator>Gerardo Daniel Naranjo Gallegos</dc:creator>
  <cp:lastModifiedBy>Gerardo Daniel Naranjo Gallegos</cp:lastModifiedBy>
  <cp:revision>1</cp:revision>
  <dcterms:created xsi:type="dcterms:W3CDTF">2020-04-15T02:34:30Z</dcterms:created>
  <dcterms:modified xsi:type="dcterms:W3CDTF">2020-04-15T02:49:32Z</dcterms:modified>
</cp:coreProperties>
</file>