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Buenos dias!  El dia de hoy venimos a presentarnos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nosotros somos de leadsales y este semestre tendremos la fortuna de trabajar de la mano con ustedes como socios formadores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5d56e0c7a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5d56e0c7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Actualmetne como lo hacemos? </a:t>
            </a:r>
            <a:br>
              <a:rPr lang="en"/>
            </a:br>
            <a:br>
              <a:rPr lang="en"/>
            </a:br>
            <a:r>
              <a:rPr lang="en"/>
              <a:t>Bueno, leadsales tiene una herramienta de exportacion, es decir todos los leads con gran cantidad de informacion se exportan a un .CSV, luego internamente copiamos esa informacion y la pegamos en un google sheets, el cual es como una “plantillas” que te genera tablas y graficas para interpetar el estado actual de las conversaciones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 tarea es repetitiva y simple pero se presta al error humano en algunas ocasiones (</a:t>
            </a:r>
            <a:r>
              <a:rPr lang="en"/>
              <a:t>a veces</a:t>
            </a:r>
            <a:r>
              <a:rPr lang="en"/>
              <a:t> no colocan correctamente la columna donde es)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Tambien no podemos tener un </a:t>
            </a:r>
            <a:r>
              <a:rPr lang="en"/>
              <a:t>histórico</a:t>
            </a:r>
            <a:r>
              <a:rPr lang="en"/>
              <a:t> puntual mas que guardar la hoja de google sheets y crear un copia de este y volver a colocar informacion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39d85387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39d85387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ceba84788_0_2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ceba84788_0_2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lo que buscamos? </a:t>
            </a:r>
            <a:br>
              <a:rPr lang="en"/>
            </a:br>
            <a:br>
              <a:rPr lang="en"/>
            </a:br>
            <a:r>
              <a:rPr lang="en"/>
              <a:t>Un sistema web, que se encargue de poder importar este CSV de forma simple, tambien que el sistema pueda editar, agregar y eliminar informacion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tenga un historico de los CSV que vamos subiendo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forma muy importante que existan Permisos y roles en el sistema pues al ser usado interamente para leadsales tambien se planea que los usuarios puedan utilizarlo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pueda genera graficas de facil interpretacion y asi mismo reportes descargables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Finalmeten que se pueda exportar en caulquier momento para regresar la informacion a leadslaes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8ceba84788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8ceba84788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Puntualmente podemos </a:t>
            </a:r>
            <a:r>
              <a:rPr lang="en"/>
              <a:t>resumirlo</a:t>
            </a:r>
            <a:r>
              <a:rPr lang="en"/>
              <a:t> en 4 objetivos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8ceba84788_0_2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8ceba84788_0_2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tienen preguntas ahora es el momento, a si mismo les voy dejando mi contacto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8ceba84788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8ceba84788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Rápidamente</a:t>
            </a:r>
            <a:r>
              <a:rPr lang="en"/>
              <a:t> veremos el contenido de esta </a:t>
            </a:r>
            <a:r>
              <a:rPr lang="en"/>
              <a:t>presentación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Iniciaremos</a:t>
            </a:r>
            <a:r>
              <a:rPr lang="en"/>
              <a:t> con un breve introduccion de los que estamos presentes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Luego hablaremos un poco de ¿Que es leadsales? Y ¿</a:t>
            </a:r>
            <a:r>
              <a:rPr lang="en"/>
              <a:t>Qué</a:t>
            </a:r>
            <a:r>
              <a:rPr lang="en"/>
              <a:t> es lo que hacemos?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Seguido de esto, </a:t>
            </a:r>
            <a:r>
              <a:rPr lang="en"/>
              <a:t>exploramos</a:t>
            </a:r>
            <a:r>
              <a:rPr lang="en"/>
              <a:t> un </a:t>
            </a:r>
            <a:r>
              <a:rPr lang="en"/>
              <a:t>área</a:t>
            </a:r>
            <a:r>
              <a:rPr lang="en"/>
              <a:t> de oportunidad el cual nos </a:t>
            </a:r>
            <a:r>
              <a:rPr lang="en"/>
              <a:t>dará</a:t>
            </a:r>
            <a:r>
              <a:rPr lang="en"/>
              <a:t> paso al proyecto que estaremos realizando en conjunto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Finalmente tendremos un espacio para preguntas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8ceba84788_0_2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8ceba84788_0_2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Excelente! Pues nada mas! Me presento yo soy Jose Carlos Pacheco Sanchez, soy </a:t>
            </a:r>
            <a:r>
              <a:rPr lang="en"/>
              <a:t>Ingeniero</a:t>
            </a:r>
            <a:r>
              <a:rPr lang="en"/>
              <a:t> de Software en leadsales en el area de Front End, orgullosamente ExaTec de este mismo campus y llevo ya mas o menos 6 años </a:t>
            </a:r>
            <a:r>
              <a:rPr lang="en"/>
              <a:t>trabajando</a:t>
            </a:r>
            <a:r>
              <a:rPr lang="en"/>
              <a:t> en la industria del </a:t>
            </a:r>
            <a:r>
              <a:rPr lang="en"/>
              <a:t>desarrollo</a:t>
            </a:r>
            <a:r>
              <a:rPr lang="en"/>
              <a:t> de sistemas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dia de hoy </a:t>
            </a:r>
            <a:r>
              <a:rPr lang="en"/>
              <a:t>también</a:t>
            </a:r>
            <a:r>
              <a:rPr lang="en"/>
              <a:t> nos </a:t>
            </a:r>
            <a:r>
              <a:rPr lang="en"/>
              <a:t>acompaña</a:t>
            </a:r>
            <a:r>
              <a:rPr lang="en"/>
              <a:t> Alex Hernandez y David Villa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(Espacio para que ellos se presenten)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ceba84788_0_1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ceba84788_0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Bien! Pues ahora que ya nos conocen un poco, ahora les hablaremos de leadsales.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Leadsales es un CRM, el cual se traduce a “Un Gestor de </a:t>
            </a:r>
            <a:r>
              <a:rPr lang="en"/>
              <a:t>relaciones</a:t>
            </a:r>
            <a:r>
              <a:rPr lang="en"/>
              <a:t> con clientes” es decir </a:t>
            </a:r>
            <a:r>
              <a:rPr lang="en"/>
              <a:t>aquella</a:t>
            </a:r>
            <a:r>
              <a:rPr lang="en"/>
              <a:t> herramienta que nos permite guardar, gestionar y clasificar, puntuar etc. a nuestros clientes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Nosotros utilizamos como principales canales de comunicacion Whatsapp, facebook e instagram por lo que nuestos principales clientes son empresas que utilicen redes sociales para vender sus productos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de nuestras caracteristicas es que todas las personas que usen leadsales pueden contestarle a los clientes como una entidad, es decir multiples personas de la emrpesa pueden contestar como una misma persona a multiples clientes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9653453a3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9653453a3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 solo este año llevamos ya mas de 15 millones de conversaciones o “leads” como le llamamos nosotros; ahora por supuesto que esta cifra esta planeada que incremente en los siguientes años de una forma exponencial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9653453a32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9653453a32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Actualmente nuestros princiaples paises de accion se ubican en latinoamerica, no obstante tambien tenemos usuarios en Eurpoa, America del norte y algunas partes de Asia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9653453a3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9653453a3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forma muy puntual, leadsales se encarga de mejorar el tiempo de respuesta en la </a:t>
            </a:r>
            <a:r>
              <a:rPr lang="en"/>
              <a:t>comunicación</a:t>
            </a:r>
            <a:r>
              <a:rPr lang="en"/>
              <a:t> con los clientes, permitiendo que </a:t>
            </a:r>
            <a:r>
              <a:rPr lang="en"/>
              <a:t>múltiples</a:t>
            </a:r>
            <a:r>
              <a:rPr lang="en"/>
              <a:t> personas contesten desde un solo canal con la ayuda de la </a:t>
            </a:r>
            <a:r>
              <a:rPr lang="en"/>
              <a:t>gestión</a:t>
            </a:r>
            <a:r>
              <a:rPr lang="en"/>
              <a:t> , clasificacion y </a:t>
            </a:r>
            <a:r>
              <a:rPr lang="en"/>
              <a:t>organización</a:t>
            </a:r>
            <a:r>
              <a:rPr lang="en"/>
              <a:t> de los leads por medio de etapas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8ecf1f1e99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8ecf1f1e99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diran ustedes pues suena bien padre y todo pero que vamos a hacer este semestre?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8c835154f2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8c835154f2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Dentro de leadsales estamos continuamente buscando la mejora y la inovacion por lo que hemos identificado un area de oportunidad, que permita a los alumnos saber que es realmente desarollar un proyecto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Ahora</a:t>
            </a:r>
            <a:r>
              <a:rPr lang="en"/>
              <a:t> bien por lo que pudieron notar, en leadsales recibimos millones de conversaciones y no se diga billones de mensajes, y una herramienta que sin duda nos hace falta es el </a:t>
            </a:r>
            <a:r>
              <a:rPr lang="en"/>
              <a:t>análisis</a:t>
            </a:r>
            <a:r>
              <a:rPr lang="en"/>
              <a:t> de datos, por lo que este semestre </a:t>
            </a:r>
            <a:r>
              <a:rPr lang="en"/>
              <a:t>estarán</a:t>
            </a:r>
            <a:r>
              <a:rPr lang="en"/>
              <a:t> colaborando para sentar las bases de una herramienta que permita interpetar esos datos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title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277699">
            <a:off x="611389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rgbClr val="525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>
            <p:ph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">
  <p:cSld name="CUSTOM_2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flipH="1" rot="-2808582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5"/>
          <p:cNvSpPr txBox="1"/>
          <p:nvPr>
            <p:ph idx="2" type="subTitle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5"/>
          <p:cNvSpPr txBox="1"/>
          <p:nvPr>
            <p:ph idx="3" type="subTitle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5"/>
          <p:cNvSpPr txBox="1"/>
          <p:nvPr>
            <p:ph idx="4" type="subTitle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5"/>
          <p:cNvSpPr txBox="1"/>
          <p:nvPr>
            <p:ph idx="5" type="subTitle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5"/>
          <p:cNvSpPr txBox="1"/>
          <p:nvPr>
            <p:ph idx="6" type="subTitle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">
  <p:cSld name="CUSTOM_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00" name="Google Shape;100;p1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556807" y="3580886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16"/>
          <p:cNvSpPr txBox="1"/>
          <p:nvPr>
            <p:ph idx="2" type="subTitle"/>
          </p:nvPr>
        </p:nvSpPr>
        <p:spPr>
          <a:xfrm>
            <a:off x="6279880" y="2060361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16"/>
          <p:cNvSpPr txBox="1"/>
          <p:nvPr>
            <p:ph idx="3" type="subTitle"/>
          </p:nvPr>
        </p:nvSpPr>
        <p:spPr>
          <a:xfrm>
            <a:off x="552702" y="2060361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16"/>
          <p:cNvSpPr txBox="1"/>
          <p:nvPr>
            <p:ph idx="4" type="subTitle"/>
          </p:nvPr>
        </p:nvSpPr>
        <p:spPr>
          <a:xfrm>
            <a:off x="552707" y="3260336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6"/>
          <p:cNvSpPr txBox="1"/>
          <p:nvPr>
            <p:ph idx="5" type="subTitle"/>
          </p:nvPr>
        </p:nvSpPr>
        <p:spPr>
          <a:xfrm>
            <a:off x="6279880" y="1710961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16"/>
          <p:cNvSpPr txBox="1"/>
          <p:nvPr>
            <p:ph idx="6" type="subTitle"/>
          </p:nvPr>
        </p:nvSpPr>
        <p:spPr>
          <a:xfrm>
            <a:off x="552702" y="1710961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16"/>
          <p:cNvSpPr txBox="1"/>
          <p:nvPr>
            <p:ph idx="7" type="subTitle"/>
          </p:nvPr>
        </p:nvSpPr>
        <p:spPr>
          <a:xfrm>
            <a:off x="6279880" y="3580874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16"/>
          <p:cNvSpPr txBox="1"/>
          <p:nvPr>
            <p:ph idx="8" type="subTitle"/>
          </p:nvPr>
        </p:nvSpPr>
        <p:spPr>
          <a:xfrm>
            <a:off x="6279880" y="3239399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s and descriptions">
  <p:cSld name="CUSTOM_4">
    <p:bg>
      <p:bgPr>
        <a:solidFill>
          <a:schemeClr val="accent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17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6" name="Google Shape;116;p17"/>
          <p:cNvSpPr txBox="1"/>
          <p:nvPr>
            <p:ph idx="3" type="subTitle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p17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17"/>
          <p:cNvSpPr txBox="1"/>
          <p:nvPr>
            <p:ph idx="5" type="subTitle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9" name="Google Shape;119;p17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p17"/>
          <p:cNvSpPr txBox="1"/>
          <p:nvPr>
            <p:ph idx="7" type="subTitle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17"/>
          <p:cNvSpPr txBox="1"/>
          <p:nvPr>
            <p:ph idx="8" type="subTitle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17"/>
          <p:cNvSpPr txBox="1"/>
          <p:nvPr>
            <p:ph idx="9" type="subTitle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17"/>
          <p:cNvSpPr txBox="1"/>
          <p:nvPr>
            <p:ph idx="13" type="subTitle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17"/>
          <p:cNvSpPr txBox="1"/>
          <p:nvPr>
            <p:ph idx="14" type="subTitle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" name="Google Shape;125;p17"/>
          <p:cNvSpPr txBox="1"/>
          <p:nvPr>
            <p:ph idx="15" type="subTitle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17"/>
          <p:cNvSpPr txBox="1"/>
          <p:nvPr>
            <p:ph hasCustomPrompt="1"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/>
          <p:nvPr>
            <p:ph hasCustomPrompt="1" idx="17" type="title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/>
          <p:nvPr>
            <p:ph hasCustomPrompt="1"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hasCustomPrompt="1" idx="19" type="title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hasCustomPrompt="1"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hasCustomPrompt="1" idx="21" type="title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310820" y="-1989511"/>
            <a:ext cx="9163700" cy="8686395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rgbClr val="525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132295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385395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634100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19"/>
          <p:cNvSpPr txBox="1"/>
          <p:nvPr>
            <p:ph idx="4" type="subTitle"/>
          </p:nvPr>
        </p:nvSpPr>
        <p:spPr>
          <a:xfrm>
            <a:off x="114310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19"/>
          <p:cNvSpPr txBox="1"/>
          <p:nvPr>
            <p:ph idx="5" type="subTitle"/>
          </p:nvPr>
        </p:nvSpPr>
        <p:spPr>
          <a:xfrm>
            <a:off x="363015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19"/>
          <p:cNvSpPr txBox="1"/>
          <p:nvPr>
            <p:ph idx="6" type="subTitle"/>
          </p:nvPr>
        </p:nvSpPr>
        <p:spPr>
          <a:xfrm>
            <a:off x="611720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deas">
  <p:cSld name="CUSTOM_7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277656">
            <a:off x="269403" y="-2543413"/>
            <a:ext cx="10832132" cy="10325869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rgbClr val="525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685800" y="538325"/>
            <a:ext cx="38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4995225" y="301224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7" name="Google Shape;147;p20"/>
          <p:cNvSpPr txBox="1"/>
          <p:nvPr>
            <p:ph idx="2" type="subTitle"/>
          </p:nvPr>
        </p:nvSpPr>
        <p:spPr>
          <a:xfrm>
            <a:off x="4995225" y="2672145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0"/>
          <p:cNvSpPr txBox="1"/>
          <p:nvPr>
            <p:ph idx="3" type="subTitle"/>
          </p:nvPr>
        </p:nvSpPr>
        <p:spPr>
          <a:xfrm>
            <a:off x="4995225" y="4046636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0"/>
          <p:cNvSpPr txBox="1"/>
          <p:nvPr>
            <p:ph idx="4" type="subTitle"/>
          </p:nvPr>
        </p:nvSpPr>
        <p:spPr>
          <a:xfrm>
            <a:off x="4995225" y="370653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20"/>
          <p:cNvSpPr txBox="1"/>
          <p:nvPr>
            <p:ph idx="5" type="subTitle"/>
          </p:nvPr>
        </p:nvSpPr>
        <p:spPr>
          <a:xfrm>
            <a:off x="4995225" y="197786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0"/>
          <p:cNvSpPr txBox="1"/>
          <p:nvPr>
            <p:ph idx="6" type="subTitle"/>
          </p:nvPr>
        </p:nvSpPr>
        <p:spPr>
          <a:xfrm>
            <a:off x="4995225" y="163776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0"/>
          <p:cNvSpPr txBox="1"/>
          <p:nvPr>
            <p:ph idx="7" type="subTitle"/>
          </p:nvPr>
        </p:nvSpPr>
        <p:spPr>
          <a:xfrm>
            <a:off x="4993825" y="943488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0"/>
          <p:cNvSpPr txBox="1"/>
          <p:nvPr>
            <p:ph idx="8" type="subTitle"/>
          </p:nvPr>
        </p:nvSpPr>
        <p:spPr>
          <a:xfrm>
            <a:off x="4993825" y="603388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">
    <p:bg>
      <p:bgPr>
        <a:solidFill>
          <a:srgbClr val="525CD8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2"/>
          <p:cNvSpPr txBox="1"/>
          <p:nvPr>
            <p:ph idx="2" type="subTitle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22"/>
          <p:cNvSpPr txBox="1"/>
          <p:nvPr>
            <p:ph idx="3" type="subTitle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5" name="Google Shape;165;p22"/>
          <p:cNvSpPr txBox="1"/>
          <p:nvPr>
            <p:ph idx="4" type="subTitle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22"/>
          <p:cNvSpPr txBox="1"/>
          <p:nvPr>
            <p:ph idx="5" type="subTitle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22"/>
          <p:cNvSpPr txBox="1"/>
          <p:nvPr>
            <p:ph idx="6" type="subTitle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0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6" name="Google Shape;176;p23"/>
          <p:cNvSpPr txBox="1"/>
          <p:nvPr>
            <p:ph idx="7" type="subTitle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23"/>
          <p:cNvSpPr txBox="1"/>
          <p:nvPr>
            <p:ph idx="8" type="subTitle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23"/>
          <p:cNvSpPr txBox="1"/>
          <p:nvPr>
            <p:ph idx="9" type="subTitle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">
    <p:bg>
      <p:bgPr>
        <a:solidFill>
          <a:srgbClr val="525CD8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bg>
      <p:bgPr>
        <a:solidFill>
          <a:schemeClr val="accent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548941" y="-2589869"/>
            <a:ext cx="10242340" cy="9846873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3013825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" name="Google Shape;192;p25"/>
          <p:cNvSpPr txBox="1"/>
          <p:nvPr>
            <p:ph idx="2" type="subTitle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25"/>
          <p:cNvSpPr txBox="1"/>
          <p:nvPr>
            <p:ph idx="3" type="subTitle"/>
          </p:nvPr>
        </p:nvSpPr>
        <p:spPr>
          <a:xfrm>
            <a:off x="4473700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25"/>
          <p:cNvSpPr txBox="1"/>
          <p:nvPr>
            <p:ph idx="4" type="subTitle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25"/>
          <p:cNvSpPr txBox="1"/>
          <p:nvPr>
            <p:ph idx="5" type="subTitle"/>
          </p:nvPr>
        </p:nvSpPr>
        <p:spPr>
          <a:xfrm>
            <a:off x="5933575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6" name="Google Shape;196;p25"/>
          <p:cNvSpPr txBox="1"/>
          <p:nvPr>
            <p:ph idx="6" type="subTitle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7" name="Google Shape;197;p25"/>
          <p:cNvSpPr txBox="1"/>
          <p:nvPr>
            <p:ph idx="7" type="subTitle"/>
          </p:nvPr>
        </p:nvSpPr>
        <p:spPr>
          <a:xfrm>
            <a:off x="1553950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8" name="Google Shape;198;p25"/>
          <p:cNvSpPr txBox="1"/>
          <p:nvPr>
            <p:ph idx="8" type="subTitle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3">
    <p:bg>
      <p:bgPr>
        <a:solidFill>
          <a:srgbClr val="525CD8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465843" y="-2509666"/>
            <a:ext cx="10075598" cy="9686905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2553500" y="2642263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6" name="Google Shape;206;p26"/>
          <p:cNvSpPr txBox="1"/>
          <p:nvPr>
            <p:ph idx="2" type="subTitle"/>
          </p:nvPr>
        </p:nvSpPr>
        <p:spPr>
          <a:xfrm>
            <a:off x="2553500" y="2183388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26"/>
          <p:cNvSpPr txBox="1"/>
          <p:nvPr>
            <p:ph idx="3" type="subTitle"/>
          </p:nvPr>
        </p:nvSpPr>
        <p:spPr>
          <a:xfrm>
            <a:off x="6543896" y="2642263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26"/>
          <p:cNvSpPr txBox="1"/>
          <p:nvPr>
            <p:ph idx="4" type="subTitle"/>
          </p:nvPr>
        </p:nvSpPr>
        <p:spPr>
          <a:xfrm>
            <a:off x="6543889" y="2183388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 2">
  <p:cSld name="CUSTOM_1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7"/>
          <p:cNvSpPr txBox="1"/>
          <p:nvPr>
            <p:ph idx="1" type="subTitle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5" name="Google Shape;215;p27"/>
          <p:cNvSpPr txBox="1"/>
          <p:nvPr>
            <p:ph idx="2" type="subTitle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7"/>
          <p:cNvSpPr txBox="1"/>
          <p:nvPr>
            <p:ph idx="3" type="subTitle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27"/>
          <p:cNvSpPr txBox="1"/>
          <p:nvPr>
            <p:ph idx="4" type="subTitle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8" name="Google Shape;218;p27"/>
          <p:cNvSpPr txBox="1"/>
          <p:nvPr>
            <p:ph idx="5" type="subTitle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27"/>
          <p:cNvSpPr txBox="1"/>
          <p:nvPr>
            <p:ph idx="6" type="subTitle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27"/>
          <p:cNvSpPr txBox="1"/>
          <p:nvPr>
            <p:ph idx="7" type="subTitle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1" name="Google Shape;221;p27"/>
          <p:cNvSpPr txBox="1"/>
          <p:nvPr>
            <p:ph idx="8" type="subTitle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26" name="Google Shape;226;p28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227" name="Google Shape;227;p28"/>
            <p:cNvSpPr/>
            <p:nvPr/>
          </p:nvSpPr>
          <p:spPr>
            <a:xfrm>
              <a:off x="936450" y="2929100"/>
              <a:ext cx="555825" cy="464275"/>
            </a:xfrm>
            <a:custGeom>
              <a:rect b="b" l="l" r="r" t="t"/>
              <a:pathLst>
                <a:path extrusionOk="0" h="18571" w="22233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1286775" y="2931175"/>
              <a:ext cx="174025" cy="177100"/>
            </a:xfrm>
            <a:custGeom>
              <a:rect b="b" l="l" r="r" t="t"/>
              <a:pathLst>
                <a:path extrusionOk="0" h="7084" w="6961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5318750" y="3794425"/>
              <a:ext cx="553225" cy="553225"/>
            </a:xfrm>
            <a:custGeom>
              <a:rect b="b" l="l" r="r" t="t"/>
              <a:pathLst>
                <a:path extrusionOk="0" h="22129" w="22129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496575" y="3969950"/>
              <a:ext cx="205950" cy="201900"/>
            </a:xfrm>
            <a:custGeom>
              <a:rect b="b" l="l" r="r" t="t"/>
              <a:pathLst>
                <a:path extrusionOk="0" h="8076" w="8238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2214600" y="2491975"/>
              <a:ext cx="510675" cy="367800"/>
            </a:xfrm>
            <a:custGeom>
              <a:rect b="b" l="l" r="r" t="t"/>
              <a:pathLst>
                <a:path extrusionOk="0" h="14712" w="20427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2575"/>
              <a:ext cx="481025" cy="219775"/>
            </a:xfrm>
            <a:custGeom>
              <a:rect b="b" l="l" r="r" t="t"/>
              <a:pathLst>
                <a:path extrusionOk="0" h="8791" w="19241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42700" y="2649250"/>
              <a:ext cx="149725" cy="210550"/>
            </a:xfrm>
            <a:custGeom>
              <a:rect b="b" l="l" r="r" t="t"/>
              <a:pathLst>
                <a:path extrusionOk="0" h="8422" w="5989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549700" y="2631025"/>
              <a:ext cx="175575" cy="186250"/>
            </a:xfrm>
            <a:custGeom>
              <a:rect b="b" l="l" r="r" t="t"/>
              <a:pathLst>
                <a:path extrusionOk="0" h="7450" w="7023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3308850" y="2305025"/>
              <a:ext cx="628450" cy="607725"/>
            </a:xfrm>
            <a:custGeom>
              <a:rect b="b" l="l" r="r" t="t"/>
              <a:pathLst>
                <a:path extrusionOk="0" h="24309" w="25138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602925" y="2380275"/>
              <a:ext cx="180100" cy="76750"/>
            </a:xfrm>
            <a:custGeom>
              <a:rect b="b" l="l" r="r" t="t"/>
              <a:pathLst>
                <a:path extrusionOk="0" h="3070" w="7204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425100" y="2432575"/>
              <a:ext cx="142875" cy="74725"/>
            </a:xfrm>
            <a:custGeom>
              <a:rect b="b" l="l" r="r" t="t"/>
              <a:pathLst>
                <a:path extrusionOk="0" h="2989" w="5715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60050" y="2451625"/>
              <a:ext cx="235600" cy="123250"/>
            </a:xfrm>
            <a:custGeom>
              <a:rect b="b" l="l" r="r" t="t"/>
              <a:pathLst>
                <a:path extrusionOk="0" h="4930" w="9424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89700" y="24972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517800" y="2550425"/>
              <a:ext cx="256125" cy="133875"/>
            </a:xfrm>
            <a:custGeom>
              <a:rect b="b" l="l" r="r" t="t"/>
              <a:pathLst>
                <a:path extrusionOk="0" h="5355" w="10245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45925" y="26036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74050" y="2656800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2731325" y="3077850"/>
              <a:ext cx="57000" cy="49400"/>
            </a:xfrm>
            <a:custGeom>
              <a:rect b="b" l="l" r="r" t="t"/>
              <a:pathLst>
                <a:path extrusionOk="0" h="1976" w="228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690275" y="3045925"/>
              <a:ext cx="75275" cy="80575"/>
            </a:xfrm>
            <a:custGeom>
              <a:rect b="b" l="l" r="r" t="t"/>
              <a:pathLst>
                <a:path extrusionOk="0" h="3223" w="3011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2575" y="3093050"/>
              <a:ext cx="48650" cy="24325"/>
            </a:xfrm>
            <a:custGeom>
              <a:rect b="b" l="l" r="r" t="t"/>
              <a:pathLst>
                <a:path extrusionOk="0" h="973" w="1946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7875" y="3080125"/>
              <a:ext cx="48675" cy="25850"/>
            </a:xfrm>
            <a:custGeom>
              <a:rect b="b" l="l" r="r" t="t"/>
              <a:pathLst>
                <a:path extrusionOk="0" h="1034" w="1947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704725" y="3064925"/>
              <a:ext cx="49425" cy="26625"/>
            </a:xfrm>
            <a:custGeom>
              <a:rect b="b" l="l" r="r" t="t"/>
              <a:pathLst>
                <a:path extrusionOk="0" h="1065" w="1977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12325" y="3053525"/>
              <a:ext cx="48650" cy="24350"/>
            </a:xfrm>
            <a:custGeom>
              <a:rect b="b" l="l" r="r" t="t"/>
              <a:pathLst>
                <a:path extrusionOk="0" h="974" w="1946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3093025" y="2930425"/>
              <a:ext cx="47900" cy="57025"/>
            </a:xfrm>
            <a:custGeom>
              <a:rect b="b" l="l" r="r" t="t"/>
              <a:pathLst>
                <a:path extrusionOk="0" h="2281" w="1916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1500" y="2890150"/>
              <a:ext cx="79075" cy="72975"/>
            </a:xfrm>
            <a:custGeom>
              <a:rect b="b" l="l" r="r" t="t"/>
              <a:pathLst>
                <a:path extrusionOk="0" h="2919" w="3163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101400" y="2891675"/>
              <a:ext cx="21300" cy="50175"/>
            </a:xfrm>
            <a:custGeom>
              <a:rect b="b" l="l" r="r" t="t"/>
              <a:pathLst>
                <a:path extrusionOk="0" h="2007" w="852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12025" y="2895475"/>
              <a:ext cx="23575" cy="50925"/>
            </a:xfrm>
            <a:custGeom>
              <a:rect b="b" l="l" r="r" t="t"/>
              <a:pathLst>
                <a:path extrusionOk="0" h="2037" w="943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27225" y="2902300"/>
              <a:ext cx="23575" cy="50950"/>
            </a:xfrm>
            <a:custGeom>
              <a:rect b="b" l="l" r="r" t="t"/>
              <a:pathLst>
                <a:path extrusionOk="0" h="2038" w="943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40900" y="2909150"/>
              <a:ext cx="22075" cy="50175"/>
            </a:xfrm>
            <a:custGeom>
              <a:rect b="b" l="l" r="r" t="t"/>
              <a:pathLst>
                <a:path extrusionOk="0" h="2007" w="883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882550" y="2920550"/>
              <a:ext cx="56250" cy="66900"/>
            </a:xfrm>
            <a:custGeom>
              <a:rect b="b" l="l" r="r" t="t"/>
              <a:pathLst>
                <a:path extrusionOk="0" h="2676" w="225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47575" y="2871925"/>
              <a:ext cx="93500" cy="85875"/>
            </a:xfrm>
            <a:custGeom>
              <a:rect b="b" l="l" r="r" t="t"/>
              <a:pathLst>
                <a:path extrusionOk="0" h="3435" w="374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70700" cy="29925"/>
            </a:xfrm>
            <a:custGeom>
              <a:rect b="b" l="l" r="r" t="t"/>
              <a:pathLst>
                <a:path extrusionOk="0" h="1197" w="2828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74175" y="2899275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87850" y="2893950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900775" y="2887875"/>
              <a:ext cx="20550" cy="49425"/>
            </a:xfrm>
            <a:custGeom>
              <a:rect b="b" l="l" r="r" t="t"/>
              <a:pathLst>
                <a:path extrusionOk="0" h="1977" w="822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9900" y="2879500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859750" y="2900025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709275" y="2944975"/>
              <a:ext cx="608700" cy="534775"/>
            </a:xfrm>
            <a:custGeom>
              <a:rect b="b" l="l" r="r" t="t"/>
              <a:pathLst>
                <a:path extrusionOk="0" h="21391" w="24348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58675" y="2985600"/>
              <a:ext cx="508400" cy="449050"/>
            </a:xfrm>
            <a:custGeom>
              <a:rect b="b" l="l" r="r" t="t"/>
              <a:pathLst>
                <a:path extrusionOk="0" h="17962" w="20336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86025" y="2984775"/>
              <a:ext cx="453700" cy="451750"/>
            </a:xfrm>
            <a:custGeom>
              <a:rect b="b" l="l" r="r" t="t"/>
              <a:pathLst>
                <a:path extrusionOk="0" h="18070" w="18148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153050" y="3113800"/>
              <a:ext cx="68425" cy="31700"/>
            </a:xfrm>
            <a:custGeom>
              <a:rect b="b" l="l" r="r" t="t"/>
              <a:pathLst>
                <a:path extrusionOk="0" h="1268" w="2737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8375" y="3263250"/>
              <a:ext cx="70700" cy="25775"/>
            </a:xfrm>
            <a:custGeom>
              <a:rect b="b" l="l" r="r" t="t"/>
              <a:pathLst>
                <a:path extrusionOk="0" h="1031" w="2828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079350" y="3349875"/>
              <a:ext cx="34225" cy="67700"/>
            </a:xfrm>
            <a:custGeom>
              <a:rect b="b" l="l" r="r" t="t"/>
              <a:pathLst>
                <a:path extrusionOk="0" h="2708" w="1369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2934975" y="3356725"/>
              <a:ext cx="27375" cy="69950"/>
            </a:xfrm>
            <a:custGeom>
              <a:rect b="b" l="l" r="r" t="t"/>
              <a:pathLst>
                <a:path extrusionOk="0" h="2798" w="1095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806550" y="3278450"/>
              <a:ext cx="67650" cy="33225"/>
            </a:xfrm>
            <a:custGeom>
              <a:rect b="b" l="l" r="r" t="t"/>
              <a:pathLst>
                <a:path extrusionOk="0" h="1329" w="2706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795150" y="3136450"/>
              <a:ext cx="71450" cy="25000"/>
            </a:xfrm>
            <a:custGeom>
              <a:rect b="b" l="l" r="r" t="t"/>
              <a:pathLst>
                <a:path extrusionOk="0" h="1000" w="2858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908375" y="3006300"/>
              <a:ext cx="34975" cy="66250"/>
            </a:xfrm>
            <a:custGeom>
              <a:rect b="b" l="l" r="r" t="t"/>
              <a:pathLst>
                <a:path extrusionOk="0" h="2650" w="1399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061125" y="2992700"/>
              <a:ext cx="25100" cy="70725"/>
            </a:xfrm>
            <a:custGeom>
              <a:rect b="b" l="l" r="r" t="t"/>
              <a:pathLst>
                <a:path extrusionOk="0" h="2829" w="1004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150775" y="3105525"/>
              <a:ext cx="66900" cy="34650"/>
            </a:xfrm>
            <a:custGeom>
              <a:rect b="b" l="l" r="r" t="t"/>
              <a:pathLst>
                <a:path extrusionOk="0" h="1386" w="2676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2741200" y="3020100"/>
              <a:ext cx="98050" cy="297125"/>
            </a:xfrm>
            <a:custGeom>
              <a:rect b="b" l="l" r="r" t="t"/>
              <a:pathLst>
                <a:path extrusionOk="0" h="11885" w="3922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855950" y="2978300"/>
              <a:ext cx="46375" cy="26625"/>
            </a:xfrm>
            <a:custGeom>
              <a:rect b="b" l="l" r="r" t="t"/>
              <a:pathLst>
                <a:path extrusionOk="0" h="1065" w="1855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99250" y="3041375"/>
              <a:ext cx="419075" cy="409675"/>
            </a:xfrm>
            <a:custGeom>
              <a:rect b="b" l="l" r="r" t="t"/>
              <a:pathLst>
                <a:path extrusionOk="0" h="16387" w="16763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022350" y="3076325"/>
              <a:ext cx="44875" cy="169050"/>
            </a:xfrm>
            <a:custGeom>
              <a:rect b="b" l="l" r="r" t="t"/>
              <a:pathLst>
                <a:path extrusionOk="0" h="6762" w="1795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01850" y="3037575"/>
              <a:ext cx="36500" cy="179350"/>
            </a:xfrm>
            <a:custGeom>
              <a:rect b="b" l="l" r="r" t="t"/>
              <a:pathLst>
                <a:path extrusionOk="0" h="7174" w="146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22350" y="3037575"/>
              <a:ext cx="16000" cy="162625"/>
            </a:xfrm>
            <a:custGeom>
              <a:rect b="b" l="l" r="r" t="t"/>
              <a:pathLst>
                <a:path extrusionOk="0" h="6505" w="64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2986650" y="3190225"/>
              <a:ext cx="63150" cy="52375"/>
            </a:xfrm>
            <a:custGeom>
              <a:rect b="b" l="l" r="r" t="t"/>
              <a:pathLst>
                <a:path extrusionOk="0" h="2095" w="2526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0225" y="3188675"/>
              <a:ext cx="65725" cy="55650"/>
            </a:xfrm>
            <a:custGeom>
              <a:rect b="b" l="l" r="r" t="t"/>
              <a:pathLst>
                <a:path extrusionOk="0" h="2226" w="2629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94250" y="3196900"/>
              <a:ext cx="47525" cy="39125"/>
            </a:xfrm>
            <a:custGeom>
              <a:rect b="b" l="l" r="r" t="t"/>
              <a:pathLst>
                <a:path extrusionOk="0" h="1565" w="1901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200150" y="3571575"/>
              <a:ext cx="484075" cy="399450"/>
            </a:xfrm>
            <a:custGeom>
              <a:rect b="b" l="l" r="r" t="t"/>
              <a:pathLst>
                <a:path extrusionOk="0" h="15978" w="19363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395450" y="3724500"/>
              <a:ext cx="115525" cy="121625"/>
            </a:xfrm>
            <a:custGeom>
              <a:rect b="b" l="l" r="r" t="t"/>
              <a:pathLst>
                <a:path extrusionOk="0" h="4865" w="4621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1582350" y="3302775"/>
              <a:ext cx="367075" cy="321450"/>
            </a:xfrm>
            <a:custGeom>
              <a:rect b="b" l="l" r="r" t="t"/>
              <a:pathLst>
                <a:path extrusionOk="0" h="12858" w="14683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3875" y="3292125"/>
              <a:ext cx="368575" cy="322225"/>
            </a:xfrm>
            <a:custGeom>
              <a:rect b="b" l="l" r="r" t="t"/>
              <a:pathLst>
                <a:path extrusionOk="0" h="12889" w="14743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99075" y="3311125"/>
              <a:ext cx="337425" cy="285750"/>
            </a:xfrm>
            <a:custGeom>
              <a:rect b="b" l="l" r="r" t="t"/>
              <a:pathLst>
                <a:path extrusionOk="0" h="11430" w="13497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35850" y="3083150"/>
              <a:ext cx="499275" cy="411125"/>
            </a:xfrm>
            <a:custGeom>
              <a:rect b="b" l="l" r="r" t="t"/>
              <a:pathLst>
                <a:path extrusionOk="0" h="16445" w="19971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4350" y="3082400"/>
              <a:ext cx="501550" cy="412650"/>
            </a:xfrm>
            <a:custGeom>
              <a:rect b="b" l="l" r="r" t="t"/>
              <a:pathLst>
                <a:path extrusionOk="0" h="16506" w="20062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53350" y="3108250"/>
              <a:ext cx="463550" cy="360950"/>
            </a:xfrm>
            <a:custGeom>
              <a:rect b="b" l="l" r="r" t="t"/>
              <a:pathLst>
                <a:path extrusionOk="0" h="14438" w="18542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120350" y="3582675"/>
              <a:ext cx="34975" cy="19550"/>
            </a:xfrm>
            <a:custGeom>
              <a:rect b="b" l="l" r="r" t="t"/>
              <a:pathLst>
                <a:path extrusionOk="0" h="782" w="1399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571750" y="3108175"/>
              <a:ext cx="769050" cy="548450"/>
            </a:xfrm>
            <a:custGeom>
              <a:rect b="b" l="l" r="r" t="t"/>
              <a:pathLst>
                <a:path extrusionOk="0" h="21938" w="30762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6102200" y="3118875"/>
              <a:ext cx="243200" cy="257625"/>
            </a:xfrm>
            <a:custGeom>
              <a:rect b="b" l="l" r="r" t="t"/>
              <a:pathLst>
                <a:path extrusionOk="0" h="10305" w="9728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206300" y="3294400"/>
              <a:ext cx="396700" cy="294125"/>
            </a:xfrm>
            <a:custGeom>
              <a:rect b="b" l="l" r="r" t="t"/>
              <a:pathLst>
                <a:path extrusionOk="0" h="11765" w="15868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323325" y="3469225"/>
              <a:ext cx="25875" cy="24100"/>
            </a:xfrm>
            <a:custGeom>
              <a:rect b="b" l="l" r="r" t="t"/>
              <a:pathLst>
                <a:path extrusionOk="0" h="964" w="1035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4100" y="3420300"/>
              <a:ext cx="278900" cy="168225"/>
            </a:xfrm>
            <a:custGeom>
              <a:rect b="b" l="l" r="r" t="t"/>
              <a:pathLst>
                <a:path extrusionOk="0" h="6729" w="11156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401600" y="3430825"/>
              <a:ext cx="19775" cy="30025"/>
            </a:xfrm>
            <a:custGeom>
              <a:rect b="b" l="l" r="r" t="t"/>
              <a:pathLst>
                <a:path extrusionOk="0" h="1201" w="791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45000" y="3425800"/>
              <a:ext cx="11350" cy="30550"/>
            </a:xfrm>
            <a:custGeom>
              <a:rect b="b" l="l" r="r" t="t"/>
              <a:pathLst>
                <a:path extrusionOk="0" h="1222" w="454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82950" y="3421250"/>
              <a:ext cx="9875" cy="28425"/>
            </a:xfrm>
            <a:custGeom>
              <a:rect b="b" l="l" r="r" t="t"/>
              <a:pathLst>
                <a:path extrusionOk="0" h="1137" w="395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371200" y="3400250"/>
              <a:ext cx="28150" cy="18875"/>
            </a:xfrm>
            <a:custGeom>
              <a:rect b="b" l="l" r="r" t="t"/>
              <a:pathLst>
                <a:path extrusionOk="0" h="755" w="1126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32450" y="3367050"/>
              <a:ext cx="50950" cy="18575"/>
            </a:xfrm>
            <a:custGeom>
              <a:rect b="b" l="l" r="r" t="t"/>
              <a:pathLst>
                <a:path extrusionOk="0" h="743" w="2038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62075" y="3325950"/>
              <a:ext cx="25875" cy="49900"/>
            </a:xfrm>
            <a:custGeom>
              <a:rect b="b" l="l" r="r" t="t"/>
              <a:pathLst>
                <a:path extrusionOk="0" h="1996" w="1035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5805075" y="2586200"/>
              <a:ext cx="528150" cy="772825"/>
            </a:xfrm>
            <a:custGeom>
              <a:rect b="b" l="l" r="r" t="t"/>
              <a:pathLst>
                <a:path extrusionOk="0" h="30913" w="21126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8125" y="2704725"/>
              <a:ext cx="25850" cy="104150"/>
            </a:xfrm>
            <a:custGeom>
              <a:rect b="b" l="l" r="r" t="t"/>
              <a:pathLst>
                <a:path extrusionOk="0" h="4166" w="1034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791400" y="2706250"/>
              <a:ext cx="21300" cy="103375"/>
            </a:xfrm>
            <a:custGeom>
              <a:rect b="b" l="l" r="r" t="t"/>
              <a:pathLst>
                <a:path extrusionOk="0" h="4135" w="852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3957025" y="2748800"/>
              <a:ext cx="726475" cy="988650"/>
            </a:xfrm>
            <a:custGeom>
              <a:rect b="b" l="l" r="r" t="t"/>
              <a:pathLst>
                <a:path extrusionOk="0" h="39546" w="29059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4272375" y="2368675"/>
              <a:ext cx="2472725" cy="1291275"/>
            </a:xfrm>
            <a:custGeom>
              <a:rect b="b" l="l" r="r" t="t"/>
              <a:pathLst>
                <a:path extrusionOk="0" h="51651" w="98909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86050" y="2365825"/>
              <a:ext cx="2410425" cy="1295650"/>
            </a:xfrm>
            <a:custGeom>
              <a:rect b="b" l="l" r="r" t="t"/>
              <a:pathLst>
                <a:path extrusionOk="0" h="51826" w="96417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468425" y="3510225"/>
              <a:ext cx="1002325" cy="632250"/>
            </a:xfrm>
            <a:custGeom>
              <a:rect b="b" l="l" r="r" t="t"/>
              <a:pathLst>
                <a:path extrusionOk="0" h="25290" w="40093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161450" y="2261975"/>
              <a:ext cx="1093500" cy="501300"/>
            </a:xfrm>
            <a:custGeom>
              <a:rect b="b" l="l" r="r" t="t"/>
              <a:pathLst>
                <a:path extrusionOk="0" h="20052" w="4374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6134875" y="2353600"/>
              <a:ext cx="942300" cy="956800"/>
            </a:xfrm>
            <a:custGeom>
              <a:rect b="b" l="l" r="r" t="t"/>
              <a:pathLst>
                <a:path extrusionOk="0" h="38272" w="37692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4230600" y="3438775"/>
              <a:ext cx="149700" cy="168750"/>
            </a:xfrm>
            <a:custGeom>
              <a:rect b="b" l="l" r="r" t="t"/>
              <a:pathLst>
                <a:path extrusionOk="0" h="6750" w="5988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479075" y="2635575"/>
              <a:ext cx="2598100" cy="915700"/>
            </a:xfrm>
            <a:custGeom>
              <a:rect b="b" l="l" r="r" t="t"/>
              <a:pathLst>
                <a:path extrusionOk="0" h="36628" w="103924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314950" y="2553525"/>
              <a:ext cx="237125" cy="932400"/>
            </a:xfrm>
            <a:custGeom>
              <a:rect b="b" l="l" r="r" t="t"/>
              <a:pathLst>
                <a:path extrusionOk="0" h="37296" w="9485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4085450" y="2986750"/>
              <a:ext cx="1103375" cy="309200"/>
            </a:xfrm>
            <a:custGeom>
              <a:rect b="b" l="l" r="r" t="t"/>
              <a:pathLst>
                <a:path extrusionOk="0" h="12368" w="44135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5631825" y="2669775"/>
              <a:ext cx="483325" cy="449125"/>
            </a:xfrm>
            <a:custGeom>
              <a:rect b="b" l="l" r="r" t="t"/>
              <a:pathLst>
                <a:path extrusionOk="0" h="17965" w="19333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13600" y="2668275"/>
              <a:ext cx="501550" cy="452150"/>
            </a:xfrm>
            <a:custGeom>
              <a:rect b="b" l="l" r="r" t="t"/>
              <a:pathLst>
                <a:path extrusionOk="0" h="18086" w="20062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4295950" y="2225800"/>
              <a:ext cx="829825" cy="450450"/>
            </a:xfrm>
            <a:custGeom>
              <a:rect b="b" l="l" r="r" t="t"/>
              <a:pathLst>
                <a:path extrusionOk="0" h="18018" w="33193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5761775" y="3438025"/>
              <a:ext cx="217350" cy="244725"/>
            </a:xfrm>
            <a:custGeom>
              <a:rect b="b" l="l" r="r" t="t"/>
              <a:pathLst>
                <a:path extrusionOk="0" h="9789" w="8694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831675" y="3629525"/>
              <a:ext cx="377700" cy="286500"/>
            </a:xfrm>
            <a:custGeom>
              <a:rect b="b" l="l" r="r" t="t"/>
              <a:pathLst>
                <a:path extrusionOk="0" h="11460" w="15108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923625" y="3799650"/>
              <a:ext cx="26625" cy="23700"/>
            </a:xfrm>
            <a:custGeom>
              <a:rect b="b" l="l" r="r" t="t"/>
              <a:pathLst>
                <a:path extrusionOk="0" h="948" w="1065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07675" y="3802775"/>
              <a:ext cx="301700" cy="113250"/>
            </a:xfrm>
            <a:custGeom>
              <a:rect b="b" l="l" r="r" t="t"/>
              <a:pathLst>
                <a:path extrusionOk="0" h="4530" w="12068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6007225" y="3779050"/>
              <a:ext cx="22825" cy="26800"/>
            </a:xfrm>
            <a:custGeom>
              <a:rect b="b" l="l" r="r" t="t"/>
              <a:pathLst>
                <a:path extrusionOk="0" h="1072" w="913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49775" y="3781175"/>
              <a:ext cx="16750" cy="29225"/>
            </a:xfrm>
            <a:custGeom>
              <a:rect b="b" l="l" r="r" t="t"/>
              <a:pathLst>
                <a:path extrusionOk="0" h="1169" w="67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90075" y="3783700"/>
              <a:ext cx="9125" cy="29050"/>
            </a:xfrm>
            <a:custGeom>
              <a:rect b="b" l="l" r="r" t="t"/>
              <a:pathLst>
                <a:path extrusionOk="0" h="1162" w="365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984425" y="3743700"/>
              <a:ext cx="31175" cy="14350"/>
            </a:xfrm>
            <a:custGeom>
              <a:rect b="b" l="l" r="r" t="t"/>
              <a:pathLst>
                <a:path extrusionOk="0" h="574" w="1247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54025" y="3702650"/>
              <a:ext cx="51700" cy="18075"/>
            </a:xfrm>
            <a:custGeom>
              <a:rect b="b" l="l" r="r" t="t"/>
              <a:pathLst>
                <a:path extrusionOk="0" h="723" w="2068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92025" y="3666475"/>
              <a:ext cx="22825" cy="51225"/>
            </a:xfrm>
            <a:custGeom>
              <a:rect b="b" l="l" r="r" t="t"/>
              <a:pathLst>
                <a:path extrusionOk="0" h="2049" w="913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4928925" y="2323275"/>
              <a:ext cx="1057050" cy="1329825"/>
            </a:xfrm>
            <a:custGeom>
              <a:rect b="b" l="l" r="r" t="t"/>
              <a:pathLst>
                <a:path extrusionOk="0" h="53193" w="42282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5565725" y="2947900"/>
              <a:ext cx="40300" cy="98050"/>
            </a:xfrm>
            <a:custGeom>
              <a:rect b="b" l="l" r="r" t="t"/>
              <a:pathLst>
                <a:path extrusionOk="0" h="3922" w="1612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56600" y="2941825"/>
              <a:ext cx="15225" cy="104125"/>
            </a:xfrm>
            <a:custGeom>
              <a:rect b="b" l="l" r="r" t="t"/>
              <a:pathLst>
                <a:path extrusionOk="0" h="4165" w="609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020875" y="2460825"/>
              <a:ext cx="777400" cy="1183150"/>
            </a:xfrm>
            <a:custGeom>
              <a:rect b="b" l="l" r="r" t="t"/>
              <a:pathLst>
                <a:path extrusionOk="0" h="47326" w="31096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240475" y="2411425"/>
              <a:ext cx="407325" cy="141350"/>
            </a:xfrm>
            <a:custGeom>
              <a:rect b="b" l="l" r="r" t="t"/>
              <a:pathLst>
                <a:path extrusionOk="0" h="5654" w="16293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716150" y="2391625"/>
              <a:ext cx="194575" cy="82125"/>
            </a:xfrm>
            <a:custGeom>
              <a:rect b="b" l="l" r="r" t="t"/>
              <a:pathLst>
                <a:path extrusionOk="0" h="3285" w="7783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5052025" y="1573250"/>
              <a:ext cx="905075" cy="883025"/>
            </a:xfrm>
            <a:custGeom>
              <a:rect b="b" l="l" r="r" t="t"/>
              <a:pathLst>
                <a:path extrusionOk="0" h="35321" w="36203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550525" y="1833900"/>
              <a:ext cx="135275" cy="310075"/>
            </a:xfrm>
            <a:custGeom>
              <a:rect b="b" l="l" r="r" t="t"/>
              <a:pathLst>
                <a:path extrusionOk="0" h="12403" w="5411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151575" y="1615825"/>
              <a:ext cx="660375" cy="894400"/>
            </a:xfrm>
            <a:custGeom>
              <a:rect b="b" l="l" r="r" t="t"/>
              <a:pathLst>
                <a:path extrusionOk="0" h="35776" w="26415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91850" y="1706250"/>
              <a:ext cx="623900" cy="807775"/>
            </a:xfrm>
            <a:custGeom>
              <a:rect b="b" l="l" r="r" t="t"/>
              <a:pathLst>
                <a:path extrusionOk="0" h="32311" w="24956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211600" y="1617125"/>
              <a:ext cx="144425" cy="35200"/>
            </a:xfrm>
            <a:custGeom>
              <a:rect b="b" l="l" r="r" t="t"/>
              <a:pathLst>
                <a:path extrusionOk="0" h="1408" w="5777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764800" y="2203400"/>
              <a:ext cx="73750" cy="21275"/>
            </a:xfrm>
            <a:custGeom>
              <a:rect b="b" l="l" r="r" t="t"/>
              <a:pathLst>
                <a:path extrusionOk="0" h="851" w="295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126500" y="1893175"/>
              <a:ext cx="90450" cy="25850"/>
            </a:xfrm>
            <a:custGeom>
              <a:rect b="b" l="l" r="r" t="t"/>
              <a:pathLst>
                <a:path extrusionOk="0" h="1034" w="3618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10550" y="1975225"/>
              <a:ext cx="135275" cy="25125"/>
            </a:xfrm>
            <a:custGeom>
              <a:rect b="b" l="l" r="r" t="t"/>
              <a:pathLst>
                <a:path extrusionOk="0" h="1005" w="5411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97925" y="1856700"/>
              <a:ext cx="291075" cy="490150"/>
            </a:xfrm>
            <a:custGeom>
              <a:rect b="b" l="l" r="r" t="t"/>
              <a:pathLst>
                <a:path extrusionOk="0" h="19606" w="11643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245800" y="1912375"/>
              <a:ext cx="209750" cy="45725"/>
            </a:xfrm>
            <a:custGeom>
              <a:rect b="b" l="l" r="r" t="t"/>
              <a:pathLst>
                <a:path extrusionOk="0" h="1829" w="839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29075" y="1843025"/>
              <a:ext cx="199125" cy="50175"/>
            </a:xfrm>
            <a:custGeom>
              <a:rect b="b" l="l" r="r" t="t"/>
              <a:pathLst>
                <a:path extrusionOk="0" h="2007" w="7965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424375" y="1789825"/>
              <a:ext cx="214325" cy="130725"/>
            </a:xfrm>
            <a:custGeom>
              <a:rect b="b" l="l" r="r" t="t"/>
              <a:pathLst>
                <a:path extrusionOk="0" h="5229" w="8573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48700" y="1880625"/>
              <a:ext cx="178600" cy="85525"/>
            </a:xfrm>
            <a:custGeom>
              <a:rect b="b" l="l" r="r" t="t"/>
              <a:pathLst>
                <a:path extrusionOk="0" h="3421" w="7144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633350" y="1932400"/>
              <a:ext cx="139850" cy="28500"/>
            </a:xfrm>
            <a:custGeom>
              <a:rect b="b" l="l" r="r" t="t"/>
              <a:pathLst>
                <a:path extrusionOk="0" h="1140" w="5594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09800" y="1976000"/>
              <a:ext cx="177825" cy="54175"/>
            </a:xfrm>
            <a:custGeom>
              <a:rect b="b" l="l" r="r" t="t"/>
              <a:pathLst>
                <a:path extrusionOk="0" h="2167" w="7113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8275" y="1897725"/>
              <a:ext cx="47900" cy="242450"/>
            </a:xfrm>
            <a:custGeom>
              <a:rect b="b" l="l" r="r" t="t"/>
              <a:pathLst>
                <a:path extrusionOk="0" h="9698" w="1916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438050" y="1225225"/>
              <a:ext cx="66900" cy="145925"/>
            </a:xfrm>
            <a:custGeom>
              <a:rect b="b" l="l" r="r" t="t"/>
              <a:pathLst>
                <a:path extrusionOk="0" h="5837" w="2676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69225" y="1140325"/>
              <a:ext cx="338175" cy="290100"/>
            </a:xfrm>
            <a:custGeom>
              <a:rect b="b" l="l" r="r" t="t"/>
              <a:pathLst>
                <a:path extrusionOk="0" h="11604" w="13527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11450" y="1200550"/>
              <a:ext cx="390625" cy="523400"/>
            </a:xfrm>
            <a:custGeom>
              <a:rect b="b" l="l" r="r" t="t"/>
              <a:pathLst>
                <a:path extrusionOk="0" h="20936" w="15625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548250" y="1545150"/>
              <a:ext cx="82850" cy="78300"/>
            </a:xfrm>
            <a:custGeom>
              <a:rect b="b" l="l" r="r" t="t"/>
              <a:pathLst>
                <a:path extrusionOk="0" h="3132" w="3314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488200" y="1192750"/>
              <a:ext cx="129225" cy="204800"/>
            </a:xfrm>
            <a:custGeom>
              <a:rect b="b" l="l" r="r" t="t"/>
              <a:pathLst>
                <a:path extrusionOk="0" h="8192" w="5169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52300" y="1334000"/>
              <a:ext cx="73925" cy="81425"/>
            </a:xfrm>
            <a:custGeom>
              <a:rect b="b" l="l" r="r" t="t"/>
              <a:pathLst>
                <a:path extrusionOk="0" h="3257" w="2957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75300" y="1349850"/>
              <a:ext cx="28125" cy="44550"/>
            </a:xfrm>
            <a:custGeom>
              <a:rect b="b" l="l" r="r" t="t"/>
              <a:pathLst>
                <a:path extrusionOk="0" h="1782" w="1125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552800" y="1171150"/>
              <a:ext cx="232550" cy="130525"/>
            </a:xfrm>
            <a:custGeom>
              <a:rect b="b" l="l" r="r" t="t"/>
              <a:pathLst>
                <a:path extrusionOk="0" h="5221" w="9302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629550" y="1140875"/>
              <a:ext cx="142125" cy="158850"/>
            </a:xfrm>
            <a:custGeom>
              <a:rect b="b" l="l" r="r" t="t"/>
              <a:pathLst>
                <a:path extrusionOk="0" h="6354" w="5685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574850" y="1156075"/>
              <a:ext cx="178600" cy="144400"/>
            </a:xfrm>
            <a:custGeom>
              <a:rect b="b" l="l" r="r" t="t"/>
              <a:pathLst>
                <a:path extrusionOk="0" h="5776" w="7144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711625" y="1397350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2375" y="1384650"/>
              <a:ext cx="45625" cy="20875"/>
            </a:xfrm>
            <a:custGeom>
              <a:rect b="b" l="l" r="r" t="t"/>
              <a:pathLst>
                <a:path extrusionOk="0" h="835" w="1825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594600" y="1363625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5350" y="1346525"/>
              <a:ext cx="44875" cy="20875"/>
            </a:xfrm>
            <a:custGeom>
              <a:rect b="b" l="l" r="r" t="t"/>
              <a:pathLst>
                <a:path extrusionOk="0" h="835" w="1795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652350" y="1369600"/>
              <a:ext cx="34225" cy="108700"/>
            </a:xfrm>
            <a:custGeom>
              <a:rect b="b" l="l" r="r" t="t"/>
              <a:pathLst>
                <a:path extrusionOk="0" h="4348" w="1369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08275" y="1466125"/>
              <a:ext cx="33450" cy="46300"/>
            </a:xfrm>
            <a:custGeom>
              <a:rect b="b" l="l" r="r" t="t"/>
              <a:pathLst>
                <a:path extrusionOk="0" h="1852" w="1338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2200" y="1302050"/>
              <a:ext cx="57775" cy="20550"/>
            </a:xfrm>
            <a:custGeom>
              <a:rect b="b" l="l" r="r" t="t"/>
              <a:pathLst>
                <a:path extrusionOk="0" h="822" w="2311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724525" y="1348525"/>
              <a:ext cx="41825" cy="21600"/>
            </a:xfrm>
            <a:custGeom>
              <a:rect b="b" l="l" r="r" t="t"/>
              <a:pathLst>
                <a:path extrusionOk="0" h="864" w="1673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492000" y="2423575"/>
              <a:ext cx="83625" cy="79050"/>
            </a:xfrm>
            <a:custGeom>
              <a:rect b="b" l="l" r="r" t="t"/>
              <a:pathLst>
                <a:path extrusionOk="0" h="3162" w="3345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001875" y="2319850"/>
              <a:ext cx="494725" cy="160925"/>
            </a:xfrm>
            <a:custGeom>
              <a:rect b="b" l="l" r="r" t="t"/>
              <a:pathLst>
                <a:path extrusionOk="0" h="6437" w="19789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419050" y="2438775"/>
              <a:ext cx="101850" cy="80150"/>
            </a:xfrm>
            <a:custGeom>
              <a:rect b="b" l="l" r="r" t="t"/>
              <a:pathLst>
                <a:path extrusionOk="0" h="3206" w="4074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23625" y="2442250"/>
              <a:ext cx="96525" cy="75875"/>
            </a:xfrm>
            <a:custGeom>
              <a:rect b="b" l="l" r="r" t="t"/>
              <a:pathLst>
                <a:path extrusionOk="0" h="3035" w="3861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33500" y="2456250"/>
              <a:ext cx="16750" cy="11425"/>
            </a:xfrm>
            <a:custGeom>
              <a:rect b="b" l="l" r="r" t="t"/>
              <a:pathLst>
                <a:path extrusionOk="0" h="457" w="67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57050" y="2456250"/>
              <a:ext cx="14475" cy="12175"/>
            </a:xfrm>
            <a:custGeom>
              <a:rect b="b" l="l" r="r" t="t"/>
              <a:pathLst>
                <a:path extrusionOk="0" h="487" w="579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8575" y="2481325"/>
              <a:ext cx="21300" cy="31950"/>
            </a:xfrm>
            <a:custGeom>
              <a:rect b="b" l="l" r="r" t="t"/>
              <a:pathLst>
                <a:path extrusionOk="0" h="1278" w="852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94300" y="2460050"/>
              <a:ext cx="7625" cy="36500"/>
            </a:xfrm>
            <a:custGeom>
              <a:rect b="b" l="l" r="r" t="t"/>
              <a:pathLst>
                <a:path extrusionOk="0" h="1460" w="3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48700" y="2457025"/>
              <a:ext cx="52450" cy="37250"/>
            </a:xfrm>
            <a:custGeom>
              <a:rect b="b" l="l" r="r" t="t"/>
              <a:pathLst>
                <a:path extrusionOk="0" h="1490" w="2098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4125" y="2446375"/>
              <a:ext cx="25125" cy="45625"/>
            </a:xfrm>
            <a:custGeom>
              <a:rect b="b" l="l" r="r" t="t"/>
              <a:pathLst>
                <a:path extrusionOk="0" h="1825" w="1005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66925" y="2474500"/>
              <a:ext cx="38025" cy="38775"/>
            </a:xfrm>
            <a:custGeom>
              <a:rect b="b" l="l" r="r" t="t"/>
              <a:pathLst>
                <a:path extrusionOk="0" h="1551" w="1521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4933500" y="2416950"/>
              <a:ext cx="300925" cy="67450"/>
            </a:xfrm>
            <a:custGeom>
              <a:rect b="b" l="l" r="r" t="t"/>
              <a:pathLst>
                <a:path extrusionOk="0" h="2698" w="12037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289850" y="2289025"/>
              <a:ext cx="645950" cy="299550"/>
            </a:xfrm>
            <a:custGeom>
              <a:rect b="b" l="l" r="r" t="t"/>
              <a:pathLst>
                <a:path extrusionOk="0" h="11982" w="25838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371175" y="2231775"/>
              <a:ext cx="155800" cy="59600"/>
            </a:xfrm>
            <a:custGeom>
              <a:rect b="b" l="l" r="r" t="t"/>
              <a:pathLst>
                <a:path extrusionOk="0" h="2384" w="6232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520875" y="2324025"/>
              <a:ext cx="158075" cy="76025"/>
            </a:xfrm>
            <a:custGeom>
              <a:rect b="b" l="l" r="r" t="t"/>
              <a:pathLst>
                <a:path extrusionOk="0" h="3041" w="6323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672075" y="2375700"/>
              <a:ext cx="78300" cy="164925"/>
            </a:xfrm>
            <a:custGeom>
              <a:rect b="b" l="l" r="r" t="t"/>
              <a:pathLst>
                <a:path extrusionOk="0" h="6597" w="3132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836225" y="2393175"/>
              <a:ext cx="5350" cy="51700"/>
            </a:xfrm>
            <a:custGeom>
              <a:rect b="b" l="l" r="r" t="t"/>
              <a:pathLst>
                <a:path extrusionOk="0" h="2068" w="214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05075" y="2453225"/>
              <a:ext cx="66125" cy="107150"/>
            </a:xfrm>
            <a:custGeom>
              <a:rect b="b" l="l" r="r" t="t"/>
              <a:pathLst>
                <a:path extrusionOk="0" h="4286" w="2645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924375" y="2370375"/>
              <a:ext cx="71450" cy="57025"/>
            </a:xfrm>
            <a:custGeom>
              <a:rect b="b" l="l" r="r" t="t"/>
              <a:pathLst>
                <a:path extrusionOk="0" h="2281" w="285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078625" y="2325550"/>
              <a:ext cx="12175" cy="91225"/>
            </a:xfrm>
            <a:custGeom>
              <a:rect b="b" l="l" r="r" t="t"/>
              <a:pathLst>
                <a:path extrusionOk="0" h="3649" w="487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92600" y="2351400"/>
              <a:ext cx="16000" cy="76750"/>
            </a:xfrm>
            <a:custGeom>
              <a:rect b="b" l="l" r="r" t="t"/>
              <a:pathLst>
                <a:path extrusionOk="0" h="3070" w="64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89125" y="2399250"/>
              <a:ext cx="6100" cy="30425"/>
            </a:xfrm>
            <a:custGeom>
              <a:rect b="b" l="l" r="r" t="t"/>
              <a:pathLst>
                <a:path extrusionOk="0" h="1217" w="244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422100" y="2430425"/>
              <a:ext cx="2300" cy="44100"/>
            </a:xfrm>
            <a:custGeom>
              <a:rect b="b" l="l" r="r" t="t"/>
              <a:pathLst>
                <a:path extrusionOk="0" h="1764" w="92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82425" y="2425100"/>
              <a:ext cx="367050" cy="140900"/>
            </a:xfrm>
            <a:custGeom>
              <a:rect b="b" l="l" r="r" t="t"/>
              <a:pathLst>
                <a:path extrusionOk="0" h="5636" w="14682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104475" y="2434975"/>
              <a:ext cx="18250" cy="63100"/>
            </a:xfrm>
            <a:custGeom>
              <a:rect b="b" l="l" r="r" t="t"/>
              <a:pathLst>
                <a:path extrusionOk="0" h="2524" w="73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083200" y="2476200"/>
              <a:ext cx="23575" cy="3625"/>
            </a:xfrm>
            <a:custGeom>
              <a:rect b="b" l="l" r="r" t="t"/>
              <a:pathLst>
                <a:path extrusionOk="0" h="145" w="943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90775" y="2446000"/>
              <a:ext cx="20550" cy="8000"/>
            </a:xfrm>
            <a:custGeom>
              <a:rect b="b" l="l" r="r" t="t"/>
              <a:pathLst>
                <a:path extrusionOk="0" h="320" w="822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105975" y="2427000"/>
              <a:ext cx="346550" cy="138475"/>
            </a:xfrm>
            <a:custGeom>
              <a:rect b="b" l="l" r="r" t="t"/>
              <a:pathLst>
                <a:path extrusionOk="0" h="5539" w="13862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43975" y="2441825"/>
              <a:ext cx="18275" cy="114000"/>
            </a:xfrm>
            <a:custGeom>
              <a:rect b="b" l="l" r="r" t="t"/>
              <a:pathLst>
                <a:path extrusionOk="0" h="4560" w="731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235925" y="2500325"/>
              <a:ext cx="13700" cy="53225"/>
            </a:xfrm>
            <a:custGeom>
              <a:rect b="b" l="l" r="r" t="t"/>
              <a:pathLst>
                <a:path extrusionOk="0" h="2129" w="548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23000" y="2467650"/>
              <a:ext cx="5350" cy="31175"/>
            </a:xfrm>
            <a:custGeom>
              <a:rect b="b" l="l" r="r" t="t"/>
              <a:pathLst>
                <a:path extrusionOk="0" h="1247" w="214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38200" y="2434975"/>
              <a:ext cx="7625" cy="28900"/>
            </a:xfrm>
            <a:custGeom>
              <a:rect b="b" l="l" r="r" t="t"/>
              <a:pathLst>
                <a:path extrusionOk="0" h="1156" w="305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302025" y="2428900"/>
              <a:ext cx="9150" cy="24350"/>
            </a:xfrm>
            <a:custGeom>
              <a:rect b="b" l="l" r="r" t="t"/>
              <a:pathLst>
                <a:path extrusionOk="0" h="974" w="366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37000" y="2448650"/>
              <a:ext cx="25100" cy="57775"/>
            </a:xfrm>
            <a:custGeom>
              <a:rect b="b" l="l" r="r" t="t"/>
              <a:pathLst>
                <a:path extrusionOk="0" h="2311" w="1004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68900" y="2437250"/>
              <a:ext cx="6875" cy="8400"/>
            </a:xfrm>
            <a:custGeom>
              <a:rect b="b" l="l" r="r" t="t"/>
              <a:pathLst>
                <a:path extrusionOk="0" h="336" w="275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115900" y="2485775"/>
              <a:ext cx="335100" cy="53475"/>
            </a:xfrm>
            <a:custGeom>
              <a:rect b="b" l="l" r="r" t="t"/>
              <a:pathLst>
                <a:path extrusionOk="0" h="2139" w="13404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1300" y="2463850"/>
              <a:ext cx="181650" cy="20550"/>
            </a:xfrm>
            <a:custGeom>
              <a:rect b="b" l="l" r="r" t="t"/>
              <a:pathLst>
                <a:path extrusionOk="0" h="822" w="7266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24975" y="2434950"/>
              <a:ext cx="264475" cy="18300"/>
            </a:xfrm>
            <a:custGeom>
              <a:rect b="b" l="l" r="r" t="t"/>
              <a:pathLst>
                <a:path extrusionOk="0" h="732" w="10579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213125" y="2446050"/>
              <a:ext cx="235600" cy="57350"/>
            </a:xfrm>
            <a:custGeom>
              <a:rect b="b" l="l" r="r" t="t"/>
              <a:pathLst>
                <a:path extrusionOk="0" h="2294" w="9424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00200" y="2454550"/>
              <a:ext cx="117050" cy="14150"/>
            </a:xfrm>
            <a:custGeom>
              <a:rect b="b" l="l" r="r" t="t"/>
              <a:pathLst>
                <a:path extrusionOk="0" h="566" w="4682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4320250" y="2254800"/>
              <a:ext cx="949900" cy="295700"/>
            </a:xfrm>
            <a:custGeom>
              <a:rect b="b" l="l" r="r" t="t"/>
              <a:pathLst>
                <a:path extrusionOk="0" h="11828" w="37996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508700" y="2228275"/>
              <a:ext cx="294875" cy="225725"/>
            </a:xfrm>
            <a:custGeom>
              <a:rect b="b" l="l" r="r" t="t"/>
              <a:pathLst>
                <a:path extrusionOk="0" h="9029" w="11795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934250" y="2330750"/>
              <a:ext cx="307025" cy="51825"/>
            </a:xfrm>
            <a:custGeom>
              <a:rect b="b" l="l" r="r" t="t"/>
              <a:pathLst>
                <a:path extrusionOk="0" h="2073" w="12281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5004150" y="2327075"/>
              <a:ext cx="44100" cy="88925"/>
            </a:xfrm>
            <a:custGeom>
              <a:rect b="b" l="l" r="r" t="t"/>
              <a:pathLst>
                <a:path extrusionOk="0" h="3557" w="176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135625" y="2327075"/>
              <a:ext cx="14450" cy="93500"/>
            </a:xfrm>
            <a:custGeom>
              <a:rect b="b" l="l" r="r" t="t"/>
              <a:pathLst>
                <a:path extrusionOk="0" h="3740" w="578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4867375" y="2425850"/>
              <a:ext cx="63100" cy="62350"/>
            </a:xfrm>
            <a:custGeom>
              <a:rect b="b" l="l" r="r" t="t"/>
              <a:pathLst>
                <a:path extrusionOk="0" h="2494" w="2524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779225" y="2391675"/>
              <a:ext cx="8400" cy="67650"/>
            </a:xfrm>
            <a:custGeom>
              <a:rect b="b" l="l" r="r" t="t"/>
              <a:pathLst>
                <a:path extrusionOk="0" h="2706" w="336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60225" y="2486650"/>
              <a:ext cx="22825" cy="95775"/>
            </a:xfrm>
            <a:custGeom>
              <a:rect b="b" l="l" r="r" t="t"/>
              <a:pathLst>
                <a:path extrusionOk="0" h="3831" w="913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893975" y="2384075"/>
              <a:ext cx="6100" cy="14450"/>
            </a:xfrm>
            <a:custGeom>
              <a:rect b="b" l="l" r="r" t="t"/>
              <a:pathLst>
                <a:path extrusionOk="0" h="578" w="244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577850" y="2348350"/>
              <a:ext cx="131500" cy="118575"/>
            </a:xfrm>
            <a:custGeom>
              <a:rect b="b" l="l" r="r" t="t"/>
              <a:pathLst>
                <a:path extrusionOk="0" h="4743" w="526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455525" y="2253375"/>
              <a:ext cx="139825" cy="64600"/>
            </a:xfrm>
            <a:custGeom>
              <a:rect b="b" l="l" r="r" t="t"/>
              <a:pathLst>
                <a:path extrusionOk="0" h="2584" w="5593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367400" y="2420550"/>
              <a:ext cx="3050" cy="11400"/>
            </a:xfrm>
            <a:custGeom>
              <a:rect b="b" l="l" r="r" t="t"/>
              <a:pathLst>
                <a:path extrusionOk="0" h="456" w="122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741250" y="2416750"/>
              <a:ext cx="252325" cy="222050"/>
            </a:xfrm>
            <a:custGeom>
              <a:rect b="b" l="l" r="r" t="t"/>
              <a:pathLst>
                <a:path extrusionOk="0" h="8882" w="10093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896275" y="2505650"/>
              <a:ext cx="50925" cy="120075"/>
            </a:xfrm>
            <a:custGeom>
              <a:rect b="b" l="l" r="r" t="t"/>
              <a:pathLst>
                <a:path extrusionOk="0" h="4803" w="2037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920600" y="2494450"/>
              <a:ext cx="53200" cy="115325"/>
            </a:xfrm>
            <a:custGeom>
              <a:rect b="b" l="l" r="r" t="t"/>
              <a:pathLst>
                <a:path extrusionOk="0" h="4613" w="2128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871200" y="2530725"/>
              <a:ext cx="58525" cy="101100"/>
            </a:xfrm>
            <a:custGeom>
              <a:rect b="b" l="l" r="r" t="t"/>
              <a:pathLst>
                <a:path extrusionOk="0" h="4044" w="2341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4225" y="2439900"/>
              <a:ext cx="72225" cy="41600"/>
            </a:xfrm>
            <a:custGeom>
              <a:rect b="b" l="l" r="r" t="t"/>
              <a:pathLst>
                <a:path extrusionOk="0" h="1664" w="2889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6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9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9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3" name="Google Shape;463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rgbClr val="525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rgbClr val="525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rgbClr val="525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rgbClr val="525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7">
    <p:bg>
      <p:bgPr>
        <a:solidFill>
          <a:schemeClr val="accent3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1" name="Google Shape;471;p30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0"/>
          <p:cNvSpPr txBox="1"/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5" name="Google Shape;475;p30"/>
          <p:cNvSpPr txBox="1"/>
          <p:nvPr>
            <p:ph idx="1" type="subTitle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70508" y="-2722483"/>
            <a:ext cx="9675891" cy="9454917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1221188" y="1980750"/>
            <a:ext cx="200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5352950" y="2616288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4"/>
          <p:cNvSpPr txBox="1"/>
          <p:nvPr>
            <p:ph idx="2" type="subTitle"/>
          </p:nvPr>
        </p:nvSpPr>
        <p:spPr>
          <a:xfrm>
            <a:off x="5352950" y="1894263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4"/>
          <p:cNvSpPr txBox="1"/>
          <p:nvPr>
            <p:ph idx="3" type="subTitle"/>
          </p:nvPr>
        </p:nvSpPr>
        <p:spPr>
          <a:xfrm>
            <a:off x="5352950" y="1172225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4"/>
          <p:cNvSpPr txBox="1"/>
          <p:nvPr>
            <p:ph idx="4" type="subTitle"/>
          </p:nvPr>
        </p:nvSpPr>
        <p:spPr>
          <a:xfrm>
            <a:off x="5352950" y="3338875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8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/>
          <p:nvPr/>
        </p:nvSpPr>
        <p:spPr>
          <a:xfrm rot="277656">
            <a:off x="3987667" y="-25596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rgbClr val="525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1"/>
          <p:cNvSpPr txBox="1"/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9" name="Google Shape;479;p31"/>
          <p:cNvSpPr txBox="1"/>
          <p:nvPr>
            <p:ph idx="1" type="subTitle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80" name="Google Shape;480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rgbClr val="525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rgbClr val="525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9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 txBox="1"/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4" name="Google Shape;484;p32"/>
          <p:cNvSpPr txBox="1"/>
          <p:nvPr>
            <p:ph idx="1" type="subTitle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20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/>
          <p:nvPr>
            <p:ph idx="1" type="subTitle"/>
          </p:nvPr>
        </p:nvSpPr>
        <p:spPr>
          <a:xfrm>
            <a:off x="6562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7" name="Google Shape;487;p33"/>
          <p:cNvSpPr txBox="1"/>
          <p:nvPr>
            <p:ph idx="2" type="subTitle"/>
          </p:nvPr>
        </p:nvSpPr>
        <p:spPr>
          <a:xfrm>
            <a:off x="3361337" y="3977725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8" name="Google Shape;488;p33"/>
          <p:cNvSpPr txBox="1"/>
          <p:nvPr>
            <p:ph idx="3" type="subTitle"/>
          </p:nvPr>
        </p:nvSpPr>
        <p:spPr>
          <a:xfrm>
            <a:off x="652775" y="3990032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9" name="Google Shape;489;p33"/>
          <p:cNvSpPr txBox="1"/>
          <p:nvPr>
            <p:ph idx="4" type="subTitle"/>
          </p:nvPr>
        </p:nvSpPr>
        <p:spPr>
          <a:xfrm>
            <a:off x="6069925" y="3990032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0" name="Google Shape;490;p33"/>
          <p:cNvSpPr txBox="1"/>
          <p:nvPr>
            <p:ph idx="5" type="subTitle"/>
          </p:nvPr>
        </p:nvSpPr>
        <p:spPr>
          <a:xfrm>
            <a:off x="3361350" y="2265759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1" name="Google Shape;491;p33"/>
          <p:cNvSpPr txBox="1"/>
          <p:nvPr>
            <p:ph idx="6" type="subTitle"/>
          </p:nvPr>
        </p:nvSpPr>
        <p:spPr>
          <a:xfrm>
            <a:off x="33613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2" name="Google Shape;492;p33"/>
          <p:cNvSpPr txBox="1"/>
          <p:nvPr>
            <p:ph idx="7" type="subTitle"/>
          </p:nvPr>
        </p:nvSpPr>
        <p:spPr>
          <a:xfrm>
            <a:off x="6066450" y="2254434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3" name="Google Shape;493;p33"/>
          <p:cNvSpPr txBox="1"/>
          <p:nvPr>
            <p:ph idx="8" type="subTitle"/>
          </p:nvPr>
        </p:nvSpPr>
        <p:spPr>
          <a:xfrm>
            <a:off x="60664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4" name="Google Shape;494;p33"/>
          <p:cNvSpPr txBox="1"/>
          <p:nvPr>
            <p:ph idx="9" type="subTitle"/>
          </p:nvPr>
        </p:nvSpPr>
        <p:spPr>
          <a:xfrm>
            <a:off x="656250" y="2275447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5" name="Google Shape;495;p33"/>
          <p:cNvSpPr txBox="1"/>
          <p:nvPr>
            <p:ph idx="13" type="subTitle"/>
          </p:nvPr>
        </p:nvSpPr>
        <p:spPr>
          <a:xfrm>
            <a:off x="6562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6" name="Google Shape;496;p33"/>
          <p:cNvSpPr txBox="1"/>
          <p:nvPr>
            <p:ph idx="14" type="subTitle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7" name="Google Shape;497;p33"/>
          <p:cNvSpPr txBox="1"/>
          <p:nvPr>
            <p:ph idx="15" type="subTitle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33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1">
    <p:bg>
      <p:bgPr>
        <a:solidFill>
          <a:srgbClr val="525CD8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1" name="Google Shape;501;p3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34"/>
          <p:cNvSpPr txBox="1"/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"/>
          <p:cNvSpPr/>
          <p:nvPr/>
        </p:nvSpPr>
        <p:spPr>
          <a:xfrm rot="277699">
            <a:off x="732714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rgbClr val="525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5"/>
          <p:cNvSpPr txBox="1"/>
          <p:nvPr>
            <p:ph hasCustomPrompt="1" type="title"/>
          </p:nvPr>
        </p:nvSpPr>
        <p:spPr>
          <a:xfrm>
            <a:off x="4428825" y="1297544"/>
            <a:ext cx="3673800" cy="9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8" name="Google Shape;50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35"/>
          <p:cNvSpPr txBox="1"/>
          <p:nvPr>
            <p:ph idx="1" type="subTitle"/>
          </p:nvPr>
        </p:nvSpPr>
        <p:spPr>
          <a:xfrm>
            <a:off x="5628075" y="2277569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0" name="Google Shape;510;p35"/>
          <p:cNvSpPr txBox="1"/>
          <p:nvPr>
            <p:ph idx="2" type="subTitle"/>
          </p:nvPr>
        </p:nvSpPr>
        <p:spPr>
          <a:xfrm>
            <a:off x="6628963" y="3756663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1" name="Google Shape;511;p35"/>
          <p:cNvSpPr txBox="1"/>
          <p:nvPr>
            <p:ph idx="3" type="subTitle"/>
          </p:nvPr>
        </p:nvSpPr>
        <p:spPr>
          <a:xfrm>
            <a:off x="4493950" y="3756675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2" name="Google Shape;512;p35"/>
          <p:cNvSpPr txBox="1"/>
          <p:nvPr>
            <p:ph idx="4"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3" name="Google Shape;513;p35"/>
          <p:cNvSpPr txBox="1"/>
          <p:nvPr>
            <p:ph hasCustomPrompt="1" idx="5" type="title"/>
          </p:nvPr>
        </p:nvSpPr>
        <p:spPr>
          <a:xfrm>
            <a:off x="6227110" y="2968725"/>
            <a:ext cx="22311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4" name="Google Shape;514;p35"/>
          <p:cNvSpPr txBox="1"/>
          <p:nvPr>
            <p:ph hasCustomPrompt="1" idx="6" type="title"/>
          </p:nvPr>
        </p:nvSpPr>
        <p:spPr>
          <a:xfrm>
            <a:off x="4037625" y="2968625"/>
            <a:ext cx="22311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text">
  <p:cSld name="CUSTOM_23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/>
          <p:nvPr/>
        </p:nvSpPr>
        <p:spPr>
          <a:xfrm rot="277656">
            <a:off x="4631142" y="-45752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rgbClr val="525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6"/>
          <p:cNvSpPr txBox="1"/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8" name="Google Shape;518;p36"/>
          <p:cNvSpPr txBox="1"/>
          <p:nvPr>
            <p:ph idx="1" type="subTitle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 2">
  <p:cSld name="CUSTOM_24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/>
          <p:nvPr/>
        </p:nvSpPr>
        <p:spPr>
          <a:xfrm flipH="1" rot="-277656">
            <a:off x="-6329208" y="-4642393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rgbClr val="525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7"/>
          <p:cNvSpPr txBox="1"/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2" name="Google Shape;522;p37"/>
          <p:cNvSpPr txBox="1"/>
          <p:nvPr>
            <p:ph idx="1" type="subTitle"/>
          </p:nvPr>
        </p:nvSpPr>
        <p:spPr>
          <a:xfrm>
            <a:off x="723900" y="2316851"/>
            <a:ext cx="29628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bg>
      <p:bgPr>
        <a:solidFill>
          <a:schemeClr val="accent3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2" type="subTitle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noFill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7575" y="0"/>
            <a:ext cx="9144000" cy="5143500"/>
          </a:xfrm>
          <a:prstGeom prst="rect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flipH="1" rot="8087307">
            <a:off x="5106452" y="-301900"/>
            <a:ext cx="5990388" cy="5820772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5148375" y="2076450"/>
            <a:ext cx="33939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8"/>
          <p:cNvSpPr txBox="1"/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525CD8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9"/>
          <p:cNvSpPr txBox="1"/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/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spreadsheets/d/1p1jdCYmZARhmvxNAgfrqyd6F9fYDZatz/edit?usp=sharing&amp;ouid=103276214201643593231&amp;rtpof=true&amp;sd=true" TargetMode="External"/><Relationship Id="rId4" Type="http://schemas.openxmlformats.org/officeDocument/2006/relationships/hyperlink" Target="https://leadsales.services/workspace/director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xrJto5gKqizuHqvSoTFwtBvkLsy7fa-LB3kPanR6Uuw/copy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10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25CD8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9"/>
          <p:cNvSpPr txBox="1"/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Leadsales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9"/>
          <p:cNvSpPr txBox="1"/>
          <p:nvPr>
            <p:ph idx="1" type="subTitle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CRM para WhatsApp, Facebook e Instagram</a:t>
            </a:r>
            <a:endParaRPr/>
          </a:p>
        </p:txBody>
      </p:sp>
      <p:sp>
        <p:nvSpPr>
          <p:cNvPr id="530" name="Google Shape;530;p39"/>
          <p:cNvSpPr/>
          <p:nvPr/>
        </p:nvSpPr>
        <p:spPr>
          <a:xfrm>
            <a:off x="8744835" y="1740294"/>
            <a:ext cx="125548" cy="125309"/>
          </a:xfrm>
          <a:custGeom>
            <a:rect b="b" l="l" r="r" t="t"/>
            <a:pathLst>
              <a:path extrusionOk="0" h="13740" w="1377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32" name="Google Shape;532;p39"/>
            <p:cNvSpPr/>
            <p:nvPr/>
          </p:nvSpPr>
          <p:spPr>
            <a:xfrm>
              <a:off x="2808825" y="1520075"/>
              <a:ext cx="3212100" cy="2152025"/>
            </a:xfrm>
            <a:custGeom>
              <a:rect b="b" l="l" r="r" t="t"/>
              <a:pathLst>
                <a:path extrusionOk="0" h="86081" w="128484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2808825" y="1520075"/>
              <a:ext cx="3212100" cy="215075"/>
            </a:xfrm>
            <a:custGeom>
              <a:rect b="b" l="l" r="r" t="t"/>
              <a:pathLst>
                <a:path extrusionOk="0" h="8603" w="128484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86350" y="1603625"/>
              <a:ext cx="62625" cy="51950"/>
            </a:xfrm>
            <a:custGeom>
              <a:rect b="b" l="l" r="r" t="t"/>
              <a:pathLst>
                <a:path extrusionOk="0" h="2078" w="2505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970675" y="1603625"/>
              <a:ext cx="61875" cy="51950"/>
            </a:xfrm>
            <a:custGeom>
              <a:rect b="b" l="l" r="r" t="t"/>
              <a:pathLst>
                <a:path extrusionOk="0" h="2078" w="2475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054275" y="1603625"/>
              <a:ext cx="61875" cy="51950"/>
            </a:xfrm>
            <a:custGeom>
              <a:rect b="b" l="l" r="r" t="t"/>
              <a:pathLst>
                <a:path extrusionOk="0" h="2078" w="2475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158425" y="1466875"/>
              <a:ext cx="351875" cy="369325"/>
            </a:xfrm>
            <a:custGeom>
              <a:rect b="b" l="l" r="r" t="t"/>
              <a:pathLst>
                <a:path extrusionOk="0" h="14773" w="14075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911375" y="4541400"/>
              <a:ext cx="5837525" cy="5325"/>
            </a:xfrm>
            <a:custGeom>
              <a:rect b="b" l="l" r="r" t="t"/>
              <a:pathLst>
                <a:path extrusionOk="0" h="213" w="233501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101375" y="1686475"/>
              <a:ext cx="3435500" cy="2856450"/>
            </a:xfrm>
            <a:custGeom>
              <a:rect b="b" l="l" r="r" t="t"/>
              <a:pathLst>
                <a:path extrusionOk="0" h="114258" w="13742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3734975" y="3912725"/>
              <a:ext cx="161625" cy="121325"/>
            </a:xfrm>
            <a:custGeom>
              <a:rect b="b" l="l" r="r" t="t"/>
              <a:pathLst>
                <a:path extrusionOk="0" h="4853" w="6465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2174325" y="1823275"/>
              <a:ext cx="3282750" cy="1947600"/>
            </a:xfrm>
            <a:custGeom>
              <a:rect b="b" l="l" r="r" t="t"/>
              <a:pathLst>
                <a:path extrusionOk="0" h="77904" w="13131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2172057" y="1966892"/>
              <a:ext cx="3282868" cy="1804775"/>
            </a:xfrm>
            <a:custGeom>
              <a:rect b="b" l="l" r="r" t="t"/>
              <a:pathLst>
                <a:path extrusionOk="0" h="72191" w="131341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382525" y="1872650"/>
              <a:ext cx="61575" cy="52275"/>
            </a:xfrm>
            <a:custGeom>
              <a:rect b="b" l="l" r="r" t="t"/>
              <a:pathLst>
                <a:path extrusionOk="0" h="2091" w="2463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2223700" y="1872650"/>
              <a:ext cx="60825" cy="52275"/>
            </a:xfrm>
            <a:custGeom>
              <a:rect b="b" l="l" r="r" t="t"/>
              <a:pathLst>
                <a:path extrusionOk="0" h="2091" w="2433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2299700" y="1872650"/>
              <a:ext cx="61575" cy="52275"/>
            </a:xfrm>
            <a:custGeom>
              <a:rect b="b" l="l" r="r" t="t"/>
              <a:pathLst>
                <a:path extrusionOk="0" h="2091" w="2463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3431175" y="2621900"/>
              <a:ext cx="255350" cy="32700"/>
            </a:xfrm>
            <a:custGeom>
              <a:rect b="b" l="l" r="r" t="t"/>
              <a:pathLst>
                <a:path extrusionOk="0" h="1308" w="10214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3431175" y="2726025"/>
              <a:ext cx="1205975" cy="543325"/>
            </a:xfrm>
            <a:custGeom>
              <a:rect b="b" l="l" r="r" t="t"/>
              <a:pathLst>
                <a:path extrusionOk="0" h="21733" w="48239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3474500" y="2879500"/>
              <a:ext cx="1104900" cy="343500"/>
            </a:xfrm>
            <a:custGeom>
              <a:rect b="b" l="l" r="r" t="t"/>
              <a:pathLst>
                <a:path extrusionOk="0" h="13740" w="44196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4034525" y="2889400"/>
              <a:ext cx="94250" cy="80550"/>
            </a:xfrm>
            <a:custGeom>
              <a:rect b="b" l="l" r="r" t="t"/>
              <a:pathLst>
                <a:path extrusionOk="0" h="3222" w="377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473725" y="2767050"/>
              <a:ext cx="1109475" cy="458225"/>
            </a:xfrm>
            <a:custGeom>
              <a:rect b="b" l="l" r="r" t="t"/>
              <a:pathLst>
                <a:path extrusionOk="0" h="18329" w="44379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3438775" y="3386350"/>
              <a:ext cx="110975" cy="95075"/>
            </a:xfrm>
            <a:custGeom>
              <a:rect b="b" l="l" r="r" t="t"/>
              <a:pathLst>
                <a:path extrusionOk="0" h="3803" w="4439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3588475" y="3406125"/>
              <a:ext cx="749275" cy="4575"/>
            </a:xfrm>
            <a:custGeom>
              <a:rect b="b" l="l" r="r" t="t"/>
              <a:pathLst>
                <a:path extrusionOk="0" h="183" w="29971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588475" y="3440300"/>
              <a:ext cx="749275" cy="4600"/>
            </a:xfrm>
            <a:custGeom>
              <a:rect b="b" l="l" r="r" t="t"/>
              <a:pathLst>
                <a:path extrusionOk="0" h="184" w="29971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3588475" y="3479825"/>
              <a:ext cx="400500" cy="4575"/>
            </a:xfrm>
            <a:custGeom>
              <a:rect b="b" l="l" r="r" t="t"/>
              <a:pathLst>
                <a:path extrusionOk="0" h="183" w="1602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3453975" y="3567975"/>
              <a:ext cx="95775" cy="95775"/>
            </a:xfrm>
            <a:custGeom>
              <a:rect b="b" l="l" r="r" t="t"/>
              <a:pathLst>
                <a:path extrusionOk="0" h="3831" w="3831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3588475" y="3587725"/>
              <a:ext cx="749275" cy="4600"/>
            </a:xfrm>
            <a:custGeom>
              <a:rect b="b" l="l" r="r" t="t"/>
              <a:pathLst>
                <a:path extrusionOk="0" h="184" w="29971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588475" y="3621925"/>
              <a:ext cx="749275" cy="4575"/>
            </a:xfrm>
            <a:custGeom>
              <a:rect b="b" l="l" r="r" t="t"/>
              <a:pathLst>
                <a:path extrusionOk="0" h="183" w="29971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3588475" y="3661450"/>
              <a:ext cx="400500" cy="4575"/>
            </a:xfrm>
            <a:custGeom>
              <a:rect b="b" l="l" r="r" t="t"/>
              <a:pathLst>
                <a:path extrusionOk="0" h="183" w="1602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74325" y="1964600"/>
              <a:ext cx="3282750" cy="538800"/>
            </a:xfrm>
            <a:custGeom>
              <a:rect b="b" l="l" r="r" t="t"/>
              <a:pathLst>
                <a:path extrusionOk="0" h="21552" w="13131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3628750" y="2150775"/>
              <a:ext cx="763725" cy="55500"/>
            </a:xfrm>
            <a:custGeom>
              <a:rect b="b" l="l" r="r" t="t"/>
              <a:pathLst>
                <a:path extrusionOk="0" h="2220" w="30549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3256400" y="2305025"/>
              <a:ext cx="1464350" cy="4600"/>
            </a:xfrm>
            <a:custGeom>
              <a:rect b="b" l="l" r="r" t="t"/>
              <a:pathLst>
                <a:path extrusionOk="0" h="184" w="58574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3607475" y="2364300"/>
              <a:ext cx="807025" cy="3825"/>
            </a:xfrm>
            <a:custGeom>
              <a:rect b="b" l="l" r="r" t="t"/>
              <a:pathLst>
                <a:path extrusionOk="0" h="153" w="32281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2319450" y="2228275"/>
              <a:ext cx="643650" cy="550600"/>
            </a:xfrm>
            <a:custGeom>
              <a:rect b="b" l="l" r="r" t="t"/>
              <a:pathLst>
                <a:path extrusionOk="0" h="22024" w="25746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386325" y="3100650"/>
              <a:ext cx="631500" cy="5325"/>
            </a:xfrm>
            <a:custGeom>
              <a:rect b="b" l="l" r="r" t="t"/>
              <a:pathLst>
                <a:path extrusionOk="0" h="213" w="2526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386325" y="3170550"/>
              <a:ext cx="631500" cy="5350"/>
            </a:xfrm>
            <a:custGeom>
              <a:rect b="b" l="l" r="r" t="t"/>
              <a:pathLst>
                <a:path extrusionOk="0" h="214" w="2526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386325" y="3240450"/>
              <a:ext cx="631500" cy="5350"/>
            </a:xfrm>
            <a:custGeom>
              <a:rect b="b" l="l" r="r" t="t"/>
              <a:pathLst>
                <a:path extrusionOk="0" h="214" w="2526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2382525" y="3311900"/>
              <a:ext cx="366300" cy="5325"/>
            </a:xfrm>
            <a:custGeom>
              <a:rect b="b" l="l" r="r" t="t"/>
              <a:pathLst>
                <a:path extrusionOk="0" h="213" w="14652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2385575" y="2960825"/>
              <a:ext cx="435425" cy="31925"/>
            </a:xfrm>
            <a:custGeom>
              <a:rect b="b" l="l" r="r" t="t"/>
              <a:pathLst>
                <a:path extrusionOk="0" h="1277" w="17417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2515500" y="2383300"/>
              <a:ext cx="348825" cy="395550"/>
            </a:xfrm>
            <a:custGeom>
              <a:rect b="b" l="l" r="r" t="t"/>
              <a:pathLst>
                <a:path extrusionOk="0" h="15822" w="13953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2386325" y="3423600"/>
              <a:ext cx="243950" cy="29650"/>
            </a:xfrm>
            <a:custGeom>
              <a:rect b="b" l="l" r="r" t="t"/>
              <a:pathLst>
                <a:path extrusionOk="0" h="1186" w="9758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598400" y="1941800"/>
              <a:ext cx="679375" cy="767525"/>
            </a:xfrm>
            <a:custGeom>
              <a:rect b="b" l="l" r="r" t="t"/>
              <a:pathLst>
                <a:path extrusionOk="0" h="30701" w="27175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5863600" y="2125700"/>
              <a:ext cx="205200" cy="290300"/>
            </a:xfrm>
            <a:custGeom>
              <a:rect b="b" l="l" r="r" t="t"/>
              <a:pathLst>
                <a:path extrusionOk="0" h="11612" w="8208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5795200" y="2234375"/>
              <a:ext cx="55500" cy="165675"/>
            </a:xfrm>
            <a:custGeom>
              <a:rect b="b" l="l" r="r" t="t"/>
              <a:pathLst>
                <a:path extrusionOk="0" h="6627" w="222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748825" y="2849875"/>
              <a:ext cx="1576800" cy="746225"/>
            </a:xfrm>
            <a:custGeom>
              <a:rect b="b" l="l" r="r" t="t"/>
              <a:pathLst>
                <a:path extrusionOk="0" h="29849" w="63072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5713150" y="2897025"/>
              <a:ext cx="595550" cy="449075"/>
            </a:xfrm>
            <a:custGeom>
              <a:rect b="b" l="l" r="r" t="t"/>
              <a:pathLst>
                <a:path extrusionOk="0" h="17963" w="23822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877275" y="3219175"/>
              <a:ext cx="65375" cy="149725"/>
            </a:xfrm>
            <a:custGeom>
              <a:rect b="b" l="l" r="r" t="t"/>
              <a:pathLst>
                <a:path extrusionOk="0" h="5989" w="2615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5881075" y="3029200"/>
              <a:ext cx="202925" cy="351100"/>
            </a:xfrm>
            <a:custGeom>
              <a:rect b="b" l="l" r="r" t="t"/>
              <a:pathLst>
                <a:path extrusionOk="0" h="14044" w="8117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891900" y="3127950"/>
              <a:ext cx="16550" cy="14400"/>
            </a:xfrm>
            <a:custGeom>
              <a:rect b="b" l="l" r="r" t="t"/>
              <a:pathLst>
                <a:path extrusionOk="0" h="576" w="662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887150" y="3118675"/>
              <a:ext cx="28900" cy="8575"/>
            </a:xfrm>
            <a:custGeom>
              <a:rect b="b" l="l" r="r" t="t"/>
              <a:pathLst>
                <a:path extrusionOk="0" h="343" w="1156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972250" y="3129525"/>
              <a:ext cx="16000" cy="13700"/>
            </a:xfrm>
            <a:custGeom>
              <a:rect b="b" l="l" r="r" t="t"/>
              <a:pathLst>
                <a:path extrusionOk="0" h="548" w="64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969975" y="3119625"/>
              <a:ext cx="28900" cy="8500"/>
            </a:xfrm>
            <a:custGeom>
              <a:rect b="b" l="l" r="r" t="t"/>
              <a:pathLst>
                <a:path extrusionOk="0" h="340" w="1156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922875" y="3125725"/>
              <a:ext cx="22050" cy="67450"/>
            </a:xfrm>
            <a:custGeom>
              <a:rect b="b" l="l" r="r" t="t"/>
              <a:pathLst>
                <a:path extrusionOk="0" h="2698" w="882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930475" y="3199175"/>
              <a:ext cx="38775" cy="22400"/>
            </a:xfrm>
            <a:custGeom>
              <a:rect b="b" l="l" r="r" t="t"/>
              <a:pathLst>
                <a:path extrusionOk="0" h="896" w="1551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938825" y="3264025"/>
              <a:ext cx="72225" cy="37425"/>
            </a:xfrm>
            <a:custGeom>
              <a:rect b="b" l="l" r="r" t="t"/>
              <a:pathLst>
                <a:path extrusionOk="0" h="1497" w="2889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866625" y="2955750"/>
              <a:ext cx="368575" cy="416950"/>
            </a:xfrm>
            <a:custGeom>
              <a:rect b="b" l="l" r="r" t="t"/>
              <a:pathLst>
                <a:path extrusionOk="0" h="16678" w="14743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4927400" y="3020100"/>
              <a:ext cx="758400" cy="41800"/>
            </a:xfrm>
            <a:custGeom>
              <a:rect b="b" l="l" r="r" t="t"/>
              <a:pathLst>
                <a:path extrusionOk="0" h="1672" w="30336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4927400" y="3127225"/>
              <a:ext cx="758400" cy="41825"/>
            </a:xfrm>
            <a:custGeom>
              <a:rect b="b" l="l" r="r" t="t"/>
              <a:pathLst>
                <a:path extrusionOk="0" h="1673" w="30336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927400" y="3232100"/>
              <a:ext cx="375425" cy="41825"/>
            </a:xfrm>
            <a:custGeom>
              <a:rect b="b" l="l" r="r" t="t"/>
              <a:pathLst>
                <a:path extrusionOk="0" h="1673" w="15017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6011025" y="4375725"/>
              <a:ext cx="335900" cy="164175"/>
            </a:xfrm>
            <a:custGeom>
              <a:rect b="b" l="l" r="r" t="t"/>
              <a:pathLst>
                <a:path extrusionOk="0" h="6567" w="13436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026225" y="4487875"/>
              <a:ext cx="69925" cy="49750"/>
            </a:xfrm>
            <a:custGeom>
              <a:rect b="b" l="l" r="r" t="t"/>
              <a:pathLst>
                <a:path extrusionOk="0" h="1990" w="2797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035325" y="4470725"/>
              <a:ext cx="288800" cy="69175"/>
            </a:xfrm>
            <a:custGeom>
              <a:rect b="b" l="l" r="r" t="t"/>
              <a:pathLst>
                <a:path extrusionOk="0" h="2767" w="11552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6035325" y="4482875"/>
              <a:ext cx="280425" cy="53225"/>
            </a:xfrm>
            <a:custGeom>
              <a:rect b="b" l="l" r="r" t="t"/>
              <a:pathLst>
                <a:path extrusionOk="0" h="2129" w="11217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6258750" y="4468450"/>
              <a:ext cx="12925" cy="29650"/>
            </a:xfrm>
            <a:custGeom>
              <a:rect b="b" l="l" r="r" t="t"/>
              <a:pathLst>
                <a:path extrusionOk="0" h="1186" w="517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206300" y="4466150"/>
              <a:ext cx="6875" cy="16000"/>
            </a:xfrm>
            <a:custGeom>
              <a:rect b="b" l="l" r="r" t="t"/>
              <a:pathLst>
                <a:path extrusionOk="0" h="640" w="275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6190350" y="4466025"/>
              <a:ext cx="9900" cy="11550"/>
            </a:xfrm>
            <a:custGeom>
              <a:rect b="b" l="l" r="r" t="t"/>
              <a:pathLst>
                <a:path extrusionOk="0" h="462" w="396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6179725" y="4459575"/>
              <a:ext cx="17500" cy="3875"/>
            </a:xfrm>
            <a:custGeom>
              <a:rect b="b" l="l" r="r" t="t"/>
              <a:pathLst>
                <a:path extrusionOk="0" h="155" w="70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6174400" y="4450200"/>
              <a:ext cx="19775" cy="3600"/>
            </a:xfrm>
            <a:custGeom>
              <a:rect b="b" l="l" r="r" t="t"/>
              <a:pathLst>
                <a:path extrusionOk="0" h="144" w="791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208600" y="4446575"/>
              <a:ext cx="30400" cy="21900"/>
            </a:xfrm>
            <a:custGeom>
              <a:rect b="b" l="l" r="r" t="t"/>
              <a:pathLst>
                <a:path extrusionOk="0" h="876" w="1216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6194150" y="4446975"/>
              <a:ext cx="18275" cy="19200"/>
            </a:xfrm>
            <a:custGeom>
              <a:rect b="b" l="l" r="r" t="t"/>
              <a:pathLst>
                <a:path extrusionOk="0" h="768" w="731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26975" y="4485625"/>
              <a:ext cx="69175" cy="39900"/>
            </a:xfrm>
            <a:custGeom>
              <a:rect b="b" l="l" r="r" t="t"/>
              <a:pathLst>
                <a:path extrusionOk="0" h="1596" w="2767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6031525" y="4416000"/>
              <a:ext cx="12200" cy="69175"/>
            </a:xfrm>
            <a:custGeom>
              <a:rect b="b" l="l" r="r" t="t"/>
              <a:pathLst>
                <a:path extrusionOk="0" h="2767" w="488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114350" y="4497200"/>
              <a:ext cx="49425" cy="9250"/>
            </a:xfrm>
            <a:custGeom>
              <a:rect b="b" l="l" r="r" t="t"/>
              <a:pathLst>
                <a:path extrusionOk="0" h="370" w="1977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6081675" y="4512325"/>
              <a:ext cx="6875" cy="9325"/>
            </a:xfrm>
            <a:custGeom>
              <a:rect b="b" l="l" r="r" t="t"/>
              <a:pathLst>
                <a:path extrusionOk="0" h="373" w="275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065725" y="4499300"/>
              <a:ext cx="8375" cy="5650"/>
            </a:xfrm>
            <a:custGeom>
              <a:rect b="b" l="l" r="r" t="t"/>
              <a:pathLst>
                <a:path extrusionOk="0" h="226" w="335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046725" y="4494075"/>
              <a:ext cx="10675" cy="3275"/>
            </a:xfrm>
            <a:custGeom>
              <a:rect b="b" l="l" r="r" t="t"/>
              <a:pathLst>
                <a:path extrusionOk="0" h="131" w="427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033825" y="4493950"/>
              <a:ext cx="5325" cy="2625"/>
            </a:xfrm>
            <a:custGeom>
              <a:rect b="b" l="l" r="r" t="t"/>
              <a:pathLst>
                <a:path extrusionOk="0" h="105" w="213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5467700" y="3769200"/>
              <a:ext cx="737125" cy="709150"/>
            </a:xfrm>
            <a:custGeom>
              <a:rect b="b" l="l" r="r" t="t"/>
              <a:pathLst>
                <a:path extrusionOk="0" h="28366" w="29485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5967700" y="4412200"/>
              <a:ext cx="247750" cy="75250"/>
            </a:xfrm>
            <a:custGeom>
              <a:rect b="b" l="l" r="r" t="t"/>
              <a:pathLst>
                <a:path extrusionOk="0" h="3010" w="991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802325" y="3982800"/>
              <a:ext cx="17975" cy="7000"/>
            </a:xfrm>
            <a:custGeom>
              <a:rect b="b" l="l" r="r" t="t"/>
              <a:pathLst>
                <a:path extrusionOk="0" h="280" w="719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856750" y="3967925"/>
              <a:ext cx="38025" cy="6675"/>
            </a:xfrm>
            <a:custGeom>
              <a:rect b="b" l="l" r="r" t="t"/>
              <a:pathLst>
                <a:path extrusionOk="0" h="267" w="1521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922875" y="3991175"/>
              <a:ext cx="14450" cy="35800"/>
            </a:xfrm>
            <a:custGeom>
              <a:rect b="b" l="l" r="r" t="t"/>
              <a:pathLst>
                <a:path extrusionOk="0" h="1432" w="578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944900" y="4063425"/>
              <a:ext cx="12200" cy="36500"/>
            </a:xfrm>
            <a:custGeom>
              <a:rect b="b" l="l" r="r" t="t"/>
              <a:pathLst>
                <a:path extrusionOk="0" h="1460" w="488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963900" y="4137125"/>
              <a:ext cx="11425" cy="36500"/>
            </a:xfrm>
            <a:custGeom>
              <a:rect b="b" l="l" r="r" t="t"/>
              <a:pathLst>
                <a:path extrusionOk="0" h="1460" w="457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982150" y="4210075"/>
              <a:ext cx="11425" cy="37250"/>
            </a:xfrm>
            <a:custGeom>
              <a:rect b="b" l="l" r="r" t="t"/>
              <a:pathLst>
                <a:path extrusionOk="0" h="1490" w="457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5999625" y="4283800"/>
              <a:ext cx="11425" cy="37250"/>
            </a:xfrm>
            <a:custGeom>
              <a:rect b="b" l="l" r="r" t="t"/>
              <a:pathLst>
                <a:path extrusionOk="0" h="1490" w="457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016325" y="4358250"/>
              <a:ext cx="11425" cy="36500"/>
            </a:xfrm>
            <a:custGeom>
              <a:rect b="b" l="l" r="r" t="t"/>
              <a:pathLst>
                <a:path extrusionOk="0" h="1460" w="457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033050" y="4432725"/>
              <a:ext cx="6875" cy="18275"/>
            </a:xfrm>
            <a:custGeom>
              <a:rect b="b" l="l" r="r" t="t"/>
              <a:pathLst>
                <a:path extrusionOk="0" h="731" w="275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980600" y="3576325"/>
              <a:ext cx="654300" cy="693800"/>
            </a:xfrm>
            <a:custGeom>
              <a:rect b="b" l="l" r="r" t="t"/>
              <a:pathLst>
                <a:path extrusionOk="0" h="27752" w="26172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146250" y="3179675"/>
              <a:ext cx="220400" cy="396675"/>
            </a:xfrm>
            <a:custGeom>
              <a:rect b="b" l="l" r="r" t="t"/>
              <a:pathLst>
                <a:path extrusionOk="0" h="15867" w="8816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5327875" y="3327850"/>
              <a:ext cx="18250" cy="15450"/>
            </a:xfrm>
            <a:custGeom>
              <a:rect b="b" l="l" r="r" t="t"/>
              <a:pathLst>
                <a:path extrusionOk="0" h="618" w="73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5325600" y="3320250"/>
              <a:ext cx="32700" cy="9975"/>
            </a:xfrm>
            <a:custGeom>
              <a:rect b="b" l="l" r="r" t="t"/>
              <a:pathLst>
                <a:path extrusionOk="0" h="399" w="1308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5237450" y="3326325"/>
              <a:ext cx="18250" cy="15450"/>
            </a:xfrm>
            <a:custGeom>
              <a:rect b="b" l="l" r="r" t="t"/>
              <a:pathLst>
                <a:path extrusionOk="0" h="618" w="73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5235175" y="3319300"/>
              <a:ext cx="31925" cy="9425"/>
            </a:xfrm>
            <a:custGeom>
              <a:rect b="b" l="l" r="r" t="t"/>
              <a:pathLst>
                <a:path extrusionOk="0" h="377" w="1277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5294450" y="3325575"/>
              <a:ext cx="22800" cy="73525"/>
            </a:xfrm>
            <a:custGeom>
              <a:rect b="b" l="l" r="r" t="t"/>
              <a:pathLst>
                <a:path extrusionOk="0" h="2941" w="912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5263275" y="3406125"/>
              <a:ext cx="44875" cy="23250"/>
            </a:xfrm>
            <a:custGeom>
              <a:rect b="b" l="l" r="r" t="t"/>
              <a:pathLst>
                <a:path extrusionOk="0" h="930" w="1795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5217700" y="3474500"/>
              <a:ext cx="79800" cy="41975"/>
            </a:xfrm>
            <a:custGeom>
              <a:rect b="b" l="l" r="r" t="t"/>
              <a:pathLst>
                <a:path extrusionOk="0" h="1679" w="3192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046725" y="3136250"/>
              <a:ext cx="335875" cy="349675"/>
            </a:xfrm>
            <a:custGeom>
              <a:rect b="b" l="l" r="r" t="t"/>
              <a:pathLst>
                <a:path extrusionOk="0" h="13987" w="13435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928925" y="3266050"/>
              <a:ext cx="133775" cy="115025"/>
            </a:xfrm>
            <a:custGeom>
              <a:rect b="b" l="l" r="r" t="t"/>
              <a:pathLst>
                <a:path extrusionOk="0" h="4601" w="5351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959325" y="3243300"/>
              <a:ext cx="90450" cy="48100"/>
            </a:xfrm>
            <a:custGeom>
              <a:rect b="b" l="l" r="r" t="t"/>
              <a:pathLst>
                <a:path extrusionOk="0" h="1924" w="3618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5043675" y="3287575"/>
              <a:ext cx="9150" cy="55500"/>
            </a:xfrm>
            <a:custGeom>
              <a:rect b="b" l="l" r="r" t="t"/>
              <a:pathLst>
                <a:path extrusionOk="0" h="2220" w="366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112825" y="3326225"/>
              <a:ext cx="41050" cy="60050"/>
            </a:xfrm>
            <a:custGeom>
              <a:rect b="b" l="l" r="r" t="t"/>
              <a:pathLst>
                <a:path extrusionOk="0" h="2402" w="1642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5117375" y="3338600"/>
              <a:ext cx="26625" cy="35350"/>
            </a:xfrm>
            <a:custGeom>
              <a:rect b="b" l="l" r="r" t="t"/>
              <a:pathLst>
                <a:path extrusionOk="0" h="1414" w="1065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5100675" y="3373450"/>
              <a:ext cx="36500" cy="34350"/>
            </a:xfrm>
            <a:custGeom>
              <a:rect b="b" l="l" r="r" t="t"/>
              <a:pathLst>
                <a:path extrusionOk="0" h="1374" w="146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4922100" y="3577850"/>
              <a:ext cx="221150" cy="345025"/>
            </a:xfrm>
            <a:custGeom>
              <a:rect b="b" l="l" r="r" t="t"/>
              <a:pathLst>
                <a:path extrusionOk="0" h="13801" w="8846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408425" y="3752625"/>
              <a:ext cx="52450" cy="307025"/>
            </a:xfrm>
            <a:custGeom>
              <a:rect b="b" l="l" r="r" t="t"/>
              <a:pathLst>
                <a:path extrusionOk="0" h="12281" w="2098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143225" y="3541375"/>
              <a:ext cx="155025" cy="36500"/>
            </a:xfrm>
            <a:custGeom>
              <a:rect b="b" l="l" r="r" t="t"/>
              <a:pathLst>
                <a:path extrusionOk="0" h="1460" w="6201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0250" y="3575575"/>
              <a:ext cx="69925" cy="683150"/>
            </a:xfrm>
            <a:custGeom>
              <a:rect b="b" l="l" r="r" t="t"/>
              <a:pathLst>
                <a:path extrusionOk="0" h="27326" w="2797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142450" y="3541375"/>
              <a:ext cx="117050" cy="63100"/>
            </a:xfrm>
            <a:custGeom>
              <a:rect b="b" l="l" r="r" t="t"/>
              <a:pathLst>
                <a:path extrusionOk="0" h="2524" w="4682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254175" y="3542125"/>
              <a:ext cx="46375" cy="53725"/>
            </a:xfrm>
            <a:custGeom>
              <a:rect b="b" l="l" r="r" t="t"/>
              <a:pathLst>
                <a:path extrusionOk="0" h="2149" w="1855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987450" y="3641675"/>
              <a:ext cx="34200" cy="31950"/>
            </a:xfrm>
            <a:custGeom>
              <a:rect b="b" l="l" r="r" t="t"/>
              <a:pathLst>
                <a:path extrusionOk="0" h="1278" w="1368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007200" y="3631800"/>
              <a:ext cx="4575" cy="27375"/>
            </a:xfrm>
            <a:custGeom>
              <a:rect b="b" l="l" r="r" t="t"/>
              <a:pathLst>
                <a:path extrusionOk="0" h="1095" w="183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995050" y="3662950"/>
              <a:ext cx="19000" cy="4150"/>
            </a:xfrm>
            <a:custGeom>
              <a:rect b="b" l="l" r="r" t="t"/>
              <a:pathLst>
                <a:path extrusionOk="0" h="166" w="76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5363600" y="3870400"/>
              <a:ext cx="34975" cy="31200"/>
            </a:xfrm>
            <a:custGeom>
              <a:rect b="b" l="l" r="r" t="t"/>
              <a:pathLst>
                <a:path extrusionOk="0" h="1248" w="1399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384100" y="3860525"/>
              <a:ext cx="3825" cy="27375"/>
            </a:xfrm>
            <a:custGeom>
              <a:rect b="b" l="l" r="r" t="t"/>
              <a:pathLst>
                <a:path extrusionOk="0" h="1095" w="153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71950" y="3891375"/>
              <a:ext cx="19025" cy="4125"/>
            </a:xfrm>
            <a:custGeom>
              <a:rect b="b" l="l" r="r" t="t"/>
              <a:pathLst>
                <a:path extrusionOk="0" h="165" w="761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038350" y="4193350"/>
              <a:ext cx="34225" cy="31200"/>
            </a:xfrm>
            <a:custGeom>
              <a:rect b="b" l="l" r="r" t="t"/>
              <a:pathLst>
                <a:path extrusionOk="0" h="1248" w="1369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058100" y="4183475"/>
              <a:ext cx="3825" cy="27400"/>
            </a:xfrm>
            <a:custGeom>
              <a:rect b="b" l="l" r="r" t="t"/>
              <a:pathLst>
                <a:path extrusionOk="0" h="1096" w="153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045950" y="4214650"/>
              <a:ext cx="19025" cy="3800"/>
            </a:xfrm>
            <a:custGeom>
              <a:rect b="b" l="l" r="r" t="t"/>
              <a:pathLst>
                <a:path extrusionOk="0" h="152" w="761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195650" y="3783725"/>
              <a:ext cx="28150" cy="35800"/>
            </a:xfrm>
            <a:custGeom>
              <a:rect b="b" l="l" r="r" t="t"/>
              <a:pathLst>
                <a:path extrusionOk="0" h="1432" w="1126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208575" y="3802275"/>
              <a:ext cx="26625" cy="5300"/>
            </a:xfrm>
            <a:custGeom>
              <a:rect b="b" l="l" r="r" t="t"/>
              <a:pathLst>
                <a:path extrusionOk="0" h="212" w="1065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199450" y="3792900"/>
              <a:ext cx="5350" cy="18250"/>
            </a:xfrm>
            <a:custGeom>
              <a:rect b="b" l="l" r="r" t="t"/>
              <a:pathLst>
                <a:path extrusionOk="0" h="730" w="214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452500" y="3740925"/>
              <a:ext cx="44850" cy="10300"/>
            </a:xfrm>
            <a:custGeom>
              <a:rect b="b" l="l" r="r" t="t"/>
              <a:pathLst>
                <a:path extrusionOk="0" h="412" w="1794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465425" y="3723000"/>
              <a:ext cx="15975" cy="22050"/>
            </a:xfrm>
            <a:custGeom>
              <a:rect b="b" l="l" r="r" t="t"/>
              <a:pathLst>
                <a:path extrusionOk="0" h="882" w="639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471500" y="3746550"/>
              <a:ext cx="14450" cy="12950"/>
            </a:xfrm>
            <a:custGeom>
              <a:rect b="b" l="l" r="r" t="t"/>
              <a:pathLst>
                <a:path extrusionOk="0" h="518" w="578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159175" y="3645425"/>
              <a:ext cx="28150" cy="35800"/>
            </a:xfrm>
            <a:custGeom>
              <a:rect b="b" l="l" r="r" t="t"/>
              <a:pathLst>
                <a:path extrusionOk="0" h="1432" w="1126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5172100" y="3664475"/>
              <a:ext cx="27375" cy="5350"/>
            </a:xfrm>
            <a:custGeom>
              <a:rect b="b" l="l" r="r" t="t"/>
              <a:pathLst>
                <a:path extrusionOk="0" h="214" w="1095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162975" y="3654600"/>
              <a:ext cx="5350" cy="19025"/>
            </a:xfrm>
            <a:custGeom>
              <a:rect b="b" l="l" r="r" t="t"/>
              <a:pathLst>
                <a:path extrusionOk="0" h="761" w="214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504925" y="3898525"/>
              <a:ext cx="28150" cy="36500"/>
            </a:xfrm>
            <a:custGeom>
              <a:rect b="b" l="l" r="r" t="t"/>
              <a:pathLst>
                <a:path extrusionOk="0" h="1460" w="1126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517075" y="3917775"/>
              <a:ext cx="27400" cy="5250"/>
            </a:xfrm>
            <a:custGeom>
              <a:rect b="b" l="l" r="r" t="t"/>
              <a:pathLst>
                <a:path extrusionOk="0" h="210" w="1096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508725" y="3908400"/>
              <a:ext cx="5350" cy="18275"/>
            </a:xfrm>
            <a:custGeom>
              <a:rect b="b" l="l" r="r" t="t"/>
              <a:pathLst>
                <a:path extrusionOk="0" h="731" w="214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343825" y="3643150"/>
              <a:ext cx="28150" cy="36550"/>
            </a:xfrm>
            <a:custGeom>
              <a:rect b="b" l="l" r="r" t="t"/>
              <a:pathLst>
                <a:path extrusionOk="0" h="1462" w="1126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356750" y="3662200"/>
              <a:ext cx="26625" cy="5500"/>
            </a:xfrm>
            <a:custGeom>
              <a:rect b="b" l="l" r="r" t="t"/>
              <a:pathLst>
                <a:path extrusionOk="0" h="220" w="1065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347625" y="3653075"/>
              <a:ext cx="5350" cy="18275"/>
            </a:xfrm>
            <a:custGeom>
              <a:rect b="b" l="l" r="r" t="t"/>
              <a:pathLst>
                <a:path extrusionOk="0" h="731" w="214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207050" y="3943925"/>
              <a:ext cx="46375" cy="4175"/>
            </a:xfrm>
            <a:custGeom>
              <a:rect b="b" l="l" r="r" t="t"/>
              <a:pathLst>
                <a:path extrusionOk="0" h="167" w="1855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214650" y="3927400"/>
              <a:ext cx="21300" cy="18250"/>
            </a:xfrm>
            <a:custGeom>
              <a:rect b="b" l="l" r="r" t="t"/>
              <a:pathLst>
                <a:path extrusionOk="0" h="730" w="852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229850" y="3945625"/>
              <a:ext cx="11425" cy="16000"/>
            </a:xfrm>
            <a:custGeom>
              <a:rect b="b" l="l" r="r" t="t"/>
              <a:pathLst>
                <a:path extrusionOk="0" h="640" w="457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307350" y="3787700"/>
              <a:ext cx="12200" cy="11450"/>
            </a:xfrm>
            <a:custGeom>
              <a:rect b="b" l="l" r="r" t="t"/>
              <a:pathLst>
                <a:path extrusionOk="0" h="458" w="488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675" y="3915350"/>
              <a:ext cx="13500" cy="11375"/>
            </a:xfrm>
            <a:custGeom>
              <a:rect b="b" l="l" r="r" t="t"/>
              <a:pathLst>
                <a:path extrusionOk="0" h="455" w="54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26350" y="4028575"/>
              <a:ext cx="12175" cy="10750"/>
            </a:xfrm>
            <a:custGeom>
              <a:rect b="b" l="l" r="r" t="t"/>
              <a:pathLst>
                <a:path extrusionOk="0" h="430" w="487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288350" y="3668375"/>
              <a:ext cx="12200" cy="11325"/>
            </a:xfrm>
            <a:custGeom>
              <a:rect b="b" l="l" r="r" t="t"/>
              <a:pathLst>
                <a:path extrusionOk="0" h="453" w="488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883325" y="4245950"/>
              <a:ext cx="1067675" cy="289550"/>
            </a:xfrm>
            <a:custGeom>
              <a:rect b="b" l="l" r="r" t="t"/>
              <a:pathLst>
                <a:path extrusionOk="0" h="11582" w="42707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020125" y="4249500"/>
              <a:ext cx="8375" cy="17700"/>
            </a:xfrm>
            <a:custGeom>
              <a:rect b="b" l="l" r="r" t="t"/>
              <a:pathLst>
                <a:path extrusionOk="0" h="708" w="335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005675" y="4304300"/>
              <a:ext cx="6875" cy="38025"/>
            </a:xfrm>
            <a:custGeom>
              <a:rect b="b" l="l" r="r" t="t"/>
              <a:pathLst>
                <a:path extrusionOk="0" h="1521" w="275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016325" y="4379525"/>
              <a:ext cx="25100" cy="31275"/>
            </a:xfrm>
            <a:custGeom>
              <a:rect b="b" l="l" r="r" t="t"/>
              <a:pathLst>
                <a:path extrusionOk="0" h="1251" w="1004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073300" y="4428725"/>
              <a:ext cx="38025" cy="10125"/>
            </a:xfrm>
            <a:custGeom>
              <a:rect b="b" l="l" r="r" t="t"/>
              <a:pathLst>
                <a:path extrusionOk="0" h="405" w="1521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149300" y="4440325"/>
              <a:ext cx="38025" cy="5350"/>
            </a:xfrm>
            <a:custGeom>
              <a:rect b="b" l="l" r="r" t="t"/>
              <a:pathLst>
                <a:path extrusionOk="0" h="214" w="1521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226050" y="4441275"/>
              <a:ext cx="38025" cy="5150"/>
            </a:xfrm>
            <a:custGeom>
              <a:rect b="b" l="l" r="r" t="t"/>
              <a:pathLst>
                <a:path extrusionOk="0" h="206" w="1521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303550" y="4441575"/>
              <a:ext cx="38025" cy="5900"/>
            </a:xfrm>
            <a:custGeom>
              <a:rect b="b" l="l" r="r" t="t"/>
              <a:pathLst>
                <a:path extrusionOk="0" h="236" w="1521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5380300" y="4442000"/>
              <a:ext cx="38025" cy="5475"/>
            </a:xfrm>
            <a:custGeom>
              <a:rect b="b" l="l" r="r" t="t"/>
              <a:pathLst>
                <a:path extrusionOk="0" h="219" w="1521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5457050" y="4441550"/>
              <a:ext cx="38025" cy="5900"/>
            </a:xfrm>
            <a:custGeom>
              <a:rect b="b" l="l" r="r" t="t"/>
              <a:pathLst>
                <a:path extrusionOk="0" h="236" w="1521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5533800" y="4440875"/>
              <a:ext cx="38025" cy="5825"/>
            </a:xfrm>
            <a:custGeom>
              <a:rect b="b" l="l" r="r" t="t"/>
              <a:pathLst>
                <a:path extrusionOk="0" h="233" w="1521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5610550" y="4440325"/>
              <a:ext cx="38025" cy="5625"/>
            </a:xfrm>
            <a:custGeom>
              <a:rect b="b" l="l" r="r" t="t"/>
              <a:pathLst>
                <a:path extrusionOk="0" h="225" w="1521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687300" y="4439275"/>
              <a:ext cx="38025" cy="5825"/>
            </a:xfrm>
            <a:custGeom>
              <a:rect b="b" l="l" r="r" t="t"/>
              <a:pathLst>
                <a:path extrusionOk="0" h="233" w="1521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5764050" y="4439000"/>
              <a:ext cx="38025" cy="5425"/>
            </a:xfrm>
            <a:custGeom>
              <a:rect b="b" l="l" r="r" t="t"/>
              <a:pathLst>
                <a:path extrusionOk="0" h="217" w="1521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840800" y="4438525"/>
              <a:ext cx="38025" cy="5625"/>
            </a:xfrm>
            <a:custGeom>
              <a:rect b="b" l="l" r="r" t="t"/>
              <a:pathLst>
                <a:path extrusionOk="0" h="225" w="1521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916800" y="4438050"/>
              <a:ext cx="19000" cy="5350"/>
            </a:xfrm>
            <a:custGeom>
              <a:rect b="b" l="l" r="r" t="t"/>
              <a:pathLst>
                <a:path extrusionOk="0" h="214" w="76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4989725" y="4248075"/>
              <a:ext cx="933925" cy="215275"/>
            </a:xfrm>
            <a:custGeom>
              <a:rect b="b" l="l" r="r" t="t"/>
              <a:pathLst>
                <a:path extrusionOk="0" h="8611" w="37357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4919050" y="3755675"/>
              <a:ext cx="543350" cy="448100"/>
            </a:xfrm>
            <a:custGeom>
              <a:rect b="b" l="l" r="r" t="t"/>
              <a:pathLst>
                <a:path extrusionOk="0" h="17924" w="21734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5118150" y="3739700"/>
              <a:ext cx="344250" cy="460525"/>
            </a:xfrm>
            <a:custGeom>
              <a:rect b="b" l="l" r="r" t="t"/>
              <a:pathLst>
                <a:path extrusionOk="0" h="18421" w="1377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941850" y="3978300"/>
              <a:ext cx="527400" cy="229725"/>
            </a:xfrm>
            <a:custGeom>
              <a:rect b="b" l="l" r="r" t="t"/>
              <a:pathLst>
                <a:path extrusionOk="0" h="9189" w="21096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5049000" y="3765550"/>
              <a:ext cx="34200" cy="31175"/>
            </a:xfrm>
            <a:custGeom>
              <a:rect b="b" l="l" r="r" t="t"/>
              <a:pathLst>
                <a:path extrusionOk="0" h="1247" w="1368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068750" y="3755675"/>
              <a:ext cx="4575" cy="27375"/>
            </a:xfrm>
            <a:custGeom>
              <a:rect b="b" l="l" r="r" t="t"/>
              <a:pathLst>
                <a:path extrusionOk="0" h="1095" w="183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056600" y="3786825"/>
              <a:ext cx="19025" cy="3825"/>
            </a:xfrm>
            <a:custGeom>
              <a:rect b="b" l="l" r="r" t="t"/>
              <a:pathLst>
                <a:path extrusionOk="0" h="153" w="761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457050" y="4099125"/>
              <a:ext cx="117050" cy="98050"/>
            </a:xfrm>
            <a:custGeom>
              <a:rect b="b" l="l" r="r" t="t"/>
              <a:pathLst>
                <a:path extrusionOk="0" h="3922" w="4682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51425" y="4111250"/>
              <a:ext cx="28900" cy="36550"/>
            </a:xfrm>
            <a:custGeom>
              <a:rect b="b" l="l" r="r" t="t"/>
              <a:pathLst>
                <a:path extrusionOk="0" h="1462" w="1156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365100" y="4130300"/>
              <a:ext cx="26625" cy="5475"/>
            </a:xfrm>
            <a:custGeom>
              <a:rect b="b" l="l" r="r" t="t"/>
              <a:pathLst>
                <a:path extrusionOk="0" h="219" w="1065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356000" y="4120400"/>
              <a:ext cx="5325" cy="19025"/>
            </a:xfrm>
            <a:custGeom>
              <a:rect b="b" l="l" r="r" t="t"/>
              <a:pathLst>
                <a:path extrusionOk="0" h="761" w="213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028475" y="4050450"/>
              <a:ext cx="28150" cy="35800"/>
            </a:xfrm>
            <a:custGeom>
              <a:rect b="b" l="l" r="r" t="t"/>
              <a:pathLst>
                <a:path extrusionOk="0" h="1432" w="1126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5041400" y="4069175"/>
              <a:ext cx="27375" cy="5675"/>
            </a:xfrm>
            <a:custGeom>
              <a:rect b="b" l="l" r="r" t="t"/>
              <a:pathLst>
                <a:path extrusionOk="0" h="227" w="1095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5032275" y="4059625"/>
              <a:ext cx="6100" cy="18250"/>
            </a:xfrm>
            <a:custGeom>
              <a:rect b="b" l="l" r="r" t="t"/>
              <a:pathLst>
                <a:path extrusionOk="0" h="730" w="244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5205525" y="4065700"/>
              <a:ext cx="31950" cy="33450"/>
            </a:xfrm>
            <a:custGeom>
              <a:rect b="b" l="l" r="r" t="t"/>
              <a:pathLst>
                <a:path extrusionOk="0" h="1338" w="1278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5225300" y="4056575"/>
              <a:ext cx="3050" cy="27375"/>
            </a:xfrm>
            <a:custGeom>
              <a:rect b="b" l="l" r="r" t="t"/>
              <a:pathLst>
                <a:path extrusionOk="0" h="1095" w="122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5211600" y="4087925"/>
              <a:ext cx="19025" cy="2875"/>
            </a:xfrm>
            <a:custGeom>
              <a:rect b="b" l="l" r="r" t="t"/>
              <a:pathLst>
                <a:path extrusionOk="0" h="115" w="761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983650" y="3892450"/>
              <a:ext cx="31175" cy="34225"/>
            </a:xfrm>
            <a:custGeom>
              <a:rect b="b" l="l" r="r" t="t"/>
              <a:pathLst>
                <a:path extrusionOk="0" h="1369" w="1247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5002650" y="3884075"/>
              <a:ext cx="3050" cy="27400"/>
            </a:xfrm>
            <a:custGeom>
              <a:rect b="b" l="l" r="r" t="t"/>
              <a:pathLst>
                <a:path extrusionOk="0" h="1096" w="122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989725" y="3915250"/>
              <a:ext cx="19025" cy="2875"/>
            </a:xfrm>
            <a:custGeom>
              <a:rect b="b" l="l" r="r" t="t"/>
              <a:pathLst>
                <a:path extrusionOk="0" h="115" w="761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987450" y="3711600"/>
              <a:ext cx="15975" cy="23575"/>
            </a:xfrm>
            <a:custGeom>
              <a:rect b="b" l="l" r="r" t="t"/>
              <a:pathLst>
                <a:path extrusionOk="0" h="943" w="639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5078625" y="3640150"/>
              <a:ext cx="14475" cy="27400"/>
            </a:xfrm>
            <a:custGeom>
              <a:rect b="b" l="l" r="r" t="t"/>
              <a:pathLst>
                <a:path extrusionOk="0" h="1096" w="579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5196400" y="3724500"/>
              <a:ext cx="27400" cy="29675"/>
            </a:xfrm>
            <a:custGeom>
              <a:rect b="b" l="l" r="r" t="t"/>
              <a:pathLst>
                <a:path extrusionOk="0" h="1187" w="1096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5189575" y="3862800"/>
              <a:ext cx="21300" cy="18275"/>
            </a:xfrm>
            <a:custGeom>
              <a:rect b="b" l="l" r="r" t="t"/>
              <a:pathLst>
                <a:path extrusionOk="0" h="731" w="852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5264800" y="3864325"/>
              <a:ext cx="6100" cy="22825"/>
            </a:xfrm>
            <a:custGeom>
              <a:rect b="b" l="l" r="r" t="t"/>
              <a:pathLst>
                <a:path extrusionOk="0" h="913" w="244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5176650" y="3978300"/>
              <a:ext cx="22075" cy="19025"/>
            </a:xfrm>
            <a:custGeom>
              <a:rect b="b" l="l" r="r" t="t"/>
              <a:pathLst>
                <a:path extrusionOk="0" h="761" w="883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271650" y="4004900"/>
              <a:ext cx="3050" cy="18275"/>
            </a:xfrm>
            <a:custGeom>
              <a:rect b="b" l="l" r="r" t="t"/>
              <a:pathLst>
                <a:path extrusionOk="0" h="731" w="122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5364350" y="3979825"/>
              <a:ext cx="33450" cy="13700"/>
            </a:xfrm>
            <a:custGeom>
              <a:rect b="b" l="l" r="r" t="t"/>
              <a:pathLst>
                <a:path extrusionOk="0" h="548" w="1338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5429700" y="3857500"/>
              <a:ext cx="3075" cy="26600"/>
            </a:xfrm>
            <a:custGeom>
              <a:rect b="b" l="l" r="r" t="t"/>
              <a:pathLst>
                <a:path extrusionOk="0" h="1064" w="123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5350675" y="3793650"/>
              <a:ext cx="25850" cy="14475"/>
            </a:xfrm>
            <a:custGeom>
              <a:rect b="b" l="l" r="r" t="t"/>
              <a:pathLst>
                <a:path extrusionOk="0" h="579" w="1034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5385625" y="3680425"/>
              <a:ext cx="23575" cy="22075"/>
            </a:xfrm>
            <a:custGeom>
              <a:rect b="b" l="l" r="r" t="t"/>
              <a:pathLst>
                <a:path extrusionOk="0" h="883" w="943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5320275" y="3609000"/>
              <a:ext cx="22050" cy="6100"/>
            </a:xfrm>
            <a:custGeom>
              <a:rect b="b" l="l" r="r" t="t"/>
              <a:pathLst>
                <a:path extrusionOk="0" h="244" w="882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5202500" y="3561125"/>
              <a:ext cx="12925" cy="17500"/>
            </a:xfrm>
            <a:custGeom>
              <a:rect b="b" l="l" r="r" t="t"/>
              <a:pathLst>
                <a:path extrusionOk="0" h="700" w="517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5229850" y="3624975"/>
              <a:ext cx="14450" cy="23575"/>
            </a:xfrm>
            <a:custGeom>
              <a:rect b="b" l="l" r="r" t="t"/>
              <a:pathLst>
                <a:path extrusionOk="0" h="943" w="578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5146250" y="3754150"/>
              <a:ext cx="3075" cy="31925"/>
            </a:xfrm>
            <a:custGeom>
              <a:rect b="b" l="l" r="r" t="t"/>
              <a:pathLst>
                <a:path extrusionOk="0" h="1277" w="123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5495050" y="3830900"/>
              <a:ext cx="19775" cy="13700"/>
            </a:xfrm>
            <a:custGeom>
              <a:rect b="b" l="l" r="r" t="t"/>
              <a:pathLst>
                <a:path extrusionOk="0" h="548" w="791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5467700" y="3957800"/>
              <a:ext cx="6850" cy="26625"/>
            </a:xfrm>
            <a:custGeom>
              <a:rect b="b" l="l" r="r" t="t"/>
              <a:pathLst>
                <a:path extrusionOk="0" h="1065" w="274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5493525" y="4010225"/>
              <a:ext cx="26625" cy="15225"/>
            </a:xfrm>
            <a:custGeom>
              <a:rect b="b" l="l" r="r" t="t"/>
              <a:pathLst>
                <a:path extrusionOk="0" h="609" w="1065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5109775" y="4204000"/>
              <a:ext cx="25100" cy="20550"/>
            </a:xfrm>
            <a:custGeom>
              <a:rect b="b" l="l" r="r" t="t"/>
              <a:pathLst>
                <a:path extrusionOk="0" h="822" w="1004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5209325" y="4212350"/>
              <a:ext cx="17500" cy="18275"/>
            </a:xfrm>
            <a:custGeom>
              <a:rect b="b" l="l" r="r" t="t"/>
              <a:pathLst>
                <a:path extrusionOk="0" h="731" w="70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005675" y="4161450"/>
              <a:ext cx="21300" cy="12175"/>
            </a:xfrm>
            <a:custGeom>
              <a:rect b="b" l="l" r="r" t="t"/>
              <a:pathLst>
                <a:path extrusionOk="0" h="487" w="852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4979850" y="3798975"/>
              <a:ext cx="26625" cy="22075"/>
            </a:xfrm>
            <a:custGeom>
              <a:rect b="b" l="l" r="r" t="t"/>
              <a:pathLst>
                <a:path extrusionOk="0" h="883" w="1065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5060400" y="3868900"/>
              <a:ext cx="28125" cy="25850"/>
            </a:xfrm>
            <a:custGeom>
              <a:rect b="b" l="l" r="r" t="t"/>
              <a:pathLst>
                <a:path extrusionOk="0" h="1034" w="1125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4988950" y="3981350"/>
              <a:ext cx="31200" cy="22075"/>
            </a:xfrm>
            <a:custGeom>
              <a:rect b="b" l="l" r="r" t="t"/>
              <a:pathLst>
                <a:path extrusionOk="0" h="883" w="1248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112825" y="3995025"/>
              <a:ext cx="6100" cy="42575"/>
            </a:xfrm>
            <a:custGeom>
              <a:rect b="b" l="l" r="r" t="t"/>
              <a:pathLst>
                <a:path extrusionOk="0" h="1703" w="244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131050" y="4128000"/>
              <a:ext cx="35750" cy="8400"/>
            </a:xfrm>
            <a:custGeom>
              <a:rect b="b" l="l" r="r" t="t"/>
              <a:pathLst>
                <a:path extrusionOk="0" h="336" w="143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282275" y="4102175"/>
              <a:ext cx="19775" cy="38775"/>
            </a:xfrm>
            <a:custGeom>
              <a:rect b="b" l="l" r="r" t="t"/>
              <a:pathLst>
                <a:path extrusionOk="0" h="1551" w="791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399300" y="4168275"/>
              <a:ext cx="26625" cy="16000"/>
            </a:xfrm>
            <a:custGeom>
              <a:rect b="b" l="l" r="r" t="t"/>
              <a:pathLst>
                <a:path extrusionOk="0" h="640" w="1065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349900" y="3774650"/>
              <a:ext cx="58550" cy="80575"/>
            </a:xfrm>
            <a:custGeom>
              <a:rect b="b" l="l" r="r" t="t"/>
              <a:pathLst>
                <a:path extrusionOk="0" h="3223" w="2342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352200" y="3799250"/>
              <a:ext cx="46375" cy="5450"/>
            </a:xfrm>
            <a:custGeom>
              <a:rect b="b" l="l" r="r" t="t"/>
              <a:pathLst>
                <a:path extrusionOk="0" h="218" w="1855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287600" y="3954000"/>
              <a:ext cx="667200" cy="290300"/>
            </a:xfrm>
            <a:custGeom>
              <a:rect b="b" l="l" r="r" t="t"/>
              <a:pathLst>
                <a:path extrusionOk="0" h="11612" w="26688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5701875" y="4073975"/>
              <a:ext cx="43200" cy="37925"/>
            </a:xfrm>
            <a:custGeom>
              <a:rect b="b" l="l" r="r" t="t"/>
              <a:pathLst>
                <a:path extrusionOk="0" h="1517" w="1728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1127175" y="4507950"/>
              <a:ext cx="182450" cy="235375"/>
            </a:xfrm>
            <a:custGeom>
              <a:rect b="b" l="l" r="r" t="t"/>
              <a:pathLst>
                <a:path extrusionOk="0" h="9415" w="7298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1128700" y="4556600"/>
              <a:ext cx="44100" cy="63075"/>
            </a:xfrm>
            <a:custGeom>
              <a:rect b="b" l="l" r="r" t="t"/>
              <a:pathLst>
                <a:path extrusionOk="0" h="2523" w="1764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1127175" y="4583950"/>
              <a:ext cx="177100" cy="160375"/>
            </a:xfrm>
            <a:custGeom>
              <a:rect b="b" l="l" r="r" t="t"/>
              <a:pathLst>
                <a:path extrusionOk="0" h="6415" w="7084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127950" y="4582425"/>
              <a:ext cx="169475" cy="160350"/>
            </a:xfrm>
            <a:custGeom>
              <a:rect b="b" l="l" r="r" t="t"/>
              <a:pathLst>
                <a:path extrusionOk="0" h="6414" w="6779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1260175" y="4704475"/>
              <a:ext cx="24325" cy="7925"/>
            </a:xfrm>
            <a:custGeom>
              <a:rect b="b" l="l" r="r" t="t"/>
              <a:pathLst>
                <a:path extrusionOk="0" h="317" w="973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1244200" y="4666000"/>
              <a:ext cx="13725" cy="3825"/>
            </a:xfrm>
            <a:custGeom>
              <a:rect b="b" l="l" r="r" t="t"/>
              <a:pathLst>
                <a:path extrusionOk="0" h="153" w="549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1240400" y="4656900"/>
              <a:ext cx="11425" cy="1875"/>
            </a:xfrm>
            <a:custGeom>
              <a:rect b="b" l="l" r="r" t="t"/>
              <a:pathLst>
                <a:path extrusionOk="0" h="75" w="457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1244200" y="4643225"/>
              <a:ext cx="10675" cy="10050"/>
            </a:xfrm>
            <a:custGeom>
              <a:rect b="b" l="l" r="r" t="t"/>
              <a:pathLst>
                <a:path extrusionOk="0" h="402" w="427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1248000" y="4634850"/>
              <a:ext cx="11425" cy="12200"/>
            </a:xfrm>
            <a:custGeom>
              <a:rect b="b" l="l" r="r" t="t"/>
              <a:pathLst>
                <a:path extrusionOk="0" h="488" w="457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1255600" y="4662675"/>
              <a:ext cx="25875" cy="14750"/>
            </a:xfrm>
            <a:custGeom>
              <a:rect b="b" l="l" r="r" t="t"/>
              <a:pathLst>
                <a:path extrusionOk="0" h="590" w="1035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1255600" y="4646950"/>
              <a:ext cx="9900" cy="19075"/>
            </a:xfrm>
            <a:custGeom>
              <a:rect b="b" l="l" r="r" t="t"/>
              <a:pathLst>
                <a:path extrusionOk="0" h="763" w="396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1155300" y="4556600"/>
              <a:ext cx="22825" cy="62325"/>
            </a:xfrm>
            <a:custGeom>
              <a:rect b="b" l="l" r="r" t="t"/>
              <a:pathLst>
                <a:path extrusionOk="0" h="2493" w="913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1165950" y="4525425"/>
              <a:ext cx="39525" cy="40300"/>
            </a:xfrm>
            <a:custGeom>
              <a:rect b="b" l="l" r="r" t="t"/>
              <a:pathLst>
                <a:path extrusionOk="0" h="1612" w="1581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1185700" y="4621950"/>
              <a:ext cx="28900" cy="27375"/>
            </a:xfrm>
            <a:custGeom>
              <a:rect b="b" l="l" r="r" t="t"/>
              <a:pathLst>
                <a:path extrusionOk="0" h="1095" w="1156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1162900" y="4602950"/>
              <a:ext cx="3825" cy="8375"/>
            </a:xfrm>
            <a:custGeom>
              <a:rect b="b" l="l" r="r" t="t"/>
              <a:pathLst>
                <a:path extrusionOk="0" h="335" w="153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1166700" y="4586975"/>
              <a:ext cx="1550" cy="7625"/>
            </a:xfrm>
            <a:custGeom>
              <a:rect b="b" l="l" r="r" t="t"/>
              <a:pathLst>
                <a:path extrusionOk="0" h="305" w="62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160625" y="4572550"/>
              <a:ext cx="5350" cy="7625"/>
            </a:xfrm>
            <a:custGeom>
              <a:rect b="b" l="l" r="r" t="t"/>
              <a:pathLst>
                <a:path extrusionOk="0" h="305" w="214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155300" y="4563425"/>
              <a:ext cx="2300" cy="4125"/>
            </a:xfrm>
            <a:custGeom>
              <a:rect b="b" l="l" r="r" t="t"/>
              <a:pathLst>
                <a:path extrusionOk="0" h="165" w="92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2036775" y="4688050"/>
              <a:ext cx="257625" cy="112350"/>
            </a:xfrm>
            <a:custGeom>
              <a:rect b="b" l="l" r="r" t="t"/>
              <a:pathLst>
                <a:path extrusionOk="0" h="4494" w="10305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2038300" y="4759150"/>
              <a:ext cx="50925" cy="38350"/>
            </a:xfrm>
            <a:custGeom>
              <a:rect b="b" l="l" r="r" t="t"/>
              <a:pathLst>
                <a:path extrusionOk="0" h="1534" w="2037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2039825" y="4774675"/>
              <a:ext cx="236350" cy="26600"/>
            </a:xfrm>
            <a:custGeom>
              <a:rect b="b" l="l" r="r" t="t"/>
              <a:pathLst>
                <a:path extrusionOk="0" h="1064" w="9454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2036775" y="4789875"/>
              <a:ext cx="224950" cy="6850"/>
            </a:xfrm>
            <a:custGeom>
              <a:rect b="b" l="l" r="r" t="t"/>
              <a:pathLst>
                <a:path extrusionOk="0" h="274" w="8998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2222950" y="4773925"/>
              <a:ext cx="12950" cy="21300"/>
            </a:xfrm>
            <a:custGeom>
              <a:rect b="b" l="l" r="r" t="t"/>
              <a:pathLst>
                <a:path extrusionOk="0" h="852" w="518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2181150" y="4764050"/>
              <a:ext cx="7625" cy="11400"/>
            </a:xfrm>
            <a:custGeom>
              <a:rect b="b" l="l" r="r" t="t"/>
              <a:pathLst>
                <a:path extrusionOk="0" h="456" w="305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2170525" y="4761750"/>
              <a:ext cx="8375" cy="8400"/>
            </a:xfrm>
            <a:custGeom>
              <a:rect b="b" l="l" r="r" t="t"/>
              <a:pathLst>
                <a:path extrusionOk="0" h="336" w="335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2162925" y="4756125"/>
              <a:ext cx="14450" cy="1850"/>
            </a:xfrm>
            <a:custGeom>
              <a:rect b="b" l="l" r="r" t="t"/>
              <a:pathLst>
                <a:path extrusionOk="0" h="74" w="578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2160650" y="4748075"/>
              <a:ext cx="15975" cy="2175"/>
            </a:xfrm>
            <a:custGeom>
              <a:rect b="b" l="l" r="r" t="t"/>
              <a:pathLst>
                <a:path extrusionOk="0" h="87" w="639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2186125" y="4750800"/>
              <a:ext cx="26225" cy="15550"/>
            </a:xfrm>
            <a:custGeom>
              <a:rect b="b" l="l" r="r" t="t"/>
              <a:pathLst>
                <a:path extrusionOk="0" h="622" w="1049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2175850" y="4747325"/>
              <a:ext cx="13700" cy="16725"/>
            </a:xfrm>
            <a:custGeom>
              <a:rect b="b" l="l" r="r" t="t"/>
              <a:pathLst>
                <a:path extrusionOk="0" h="669" w="548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2039050" y="4757200"/>
              <a:ext cx="50175" cy="38775"/>
            </a:xfrm>
            <a:custGeom>
              <a:rect b="b" l="l" r="r" t="t"/>
              <a:pathLst>
                <a:path extrusionOk="0" h="1551" w="2007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2051225" y="4700975"/>
              <a:ext cx="2300" cy="57000"/>
            </a:xfrm>
            <a:custGeom>
              <a:rect b="b" l="l" r="r" t="t"/>
              <a:pathLst>
                <a:path extrusionOk="0" h="2280" w="92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2105925" y="4781950"/>
              <a:ext cx="40300" cy="2625"/>
            </a:xfrm>
            <a:custGeom>
              <a:rect b="b" l="l" r="r" t="t"/>
              <a:pathLst>
                <a:path extrusionOk="0" h="105" w="1612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2079325" y="4783800"/>
              <a:ext cx="4600" cy="7625"/>
            </a:xfrm>
            <a:custGeom>
              <a:rect b="b" l="l" r="r" t="t"/>
              <a:pathLst>
                <a:path extrusionOk="0" h="305" w="184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2068700" y="4771425"/>
              <a:ext cx="5350" cy="5550"/>
            </a:xfrm>
            <a:custGeom>
              <a:rect b="b" l="l" r="r" t="t"/>
              <a:pathLst>
                <a:path extrusionOk="0" h="222" w="214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2054250" y="4765250"/>
              <a:ext cx="7625" cy="3375"/>
            </a:xfrm>
            <a:custGeom>
              <a:rect b="b" l="l" r="r" t="t"/>
              <a:pathLst>
                <a:path extrusionOk="0" h="135" w="305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2043625" y="4763700"/>
              <a:ext cx="4575" cy="2225"/>
            </a:xfrm>
            <a:custGeom>
              <a:rect b="b" l="l" r="r" t="t"/>
              <a:pathLst>
                <a:path extrusionOk="0" h="89" w="183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1131750" y="3450200"/>
              <a:ext cx="712800" cy="1243200"/>
            </a:xfrm>
            <a:custGeom>
              <a:rect b="b" l="l" r="r" t="t"/>
              <a:pathLst>
                <a:path extrusionOk="0" h="49728" w="28512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1504850" y="3272375"/>
              <a:ext cx="750050" cy="1463575"/>
            </a:xfrm>
            <a:custGeom>
              <a:rect b="b" l="l" r="r" t="t"/>
              <a:pathLst>
                <a:path extrusionOk="0" h="58543" w="30002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1662900" y="3548150"/>
              <a:ext cx="15225" cy="25250"/>
            </a:xfrm>
            <a:custGeom>
              <a:rect b="b" l="l" r="r" t="t"/>
              <a:pathLst>
                <a:path extrusionOk="0" h="1010" w="609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1688750" y="3599050"/>
              <a:ext cx="15225" cy="25250"/>
            </a:xfrm>
            <a:custGeom>
              <a:rect b="b" l="l" r="r" t="t"/>
              <a:pathLst>
                <a:path extrusionOk="0" h="1010" w="609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1714575" y="3649975"/>
              <a:ext cx="15225" cy="25250"/>
            </a:xfrm>
            <a:custGeom>
              <a:rect b="b" l="l" r="r" t="t"/>
              <a:pathLst>
                <a:path extrusionOk="0" h="1010" w="609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1738900" y="3700875"/>
              <a:ext cx="14475" cy="26000"/>
            </a:xfrm>
            <a:custGeom>
              <a:rect b="b" l="l" r="r" t="t"/>
              <a:pathLst>
                <a:path extrusionOk="0" h="1040" w="579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1763225" y="3752550"/>
              <a:ext cx="13700" cy="26000"/>
            </a:xfrm>
            <a:custGeom>
              <a:rect b="b" l="l" r="r" t="t"/>
              <a:pathLst>
                <a:path extrusionOk="0" h="1040" w="548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1786775" y="3804975"/>
              <a:ext cx="13700" cy="26025"/>
            </a:xfrm>
            <a:custGeom>
              <a:rect b="b" l="l" r="r" t="t"/>
              <a:pathLst>
                <a:path extrusionOk="0" h="1041" w="548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1808800" y="3857425"/>
              <a:ext cx="13725" cy="26000"/>
            </a:xfrm>
            <a:custGeom>
              <a:rect b="b" l="l" r="r" t="t"/>
              <a:pathLst>
                <a:path extrusionOk="0" h="1040" w="549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1830850" y="3909850"/>
              <a:ext cx="12950" cy="26700"/>
            </a:xfrm>
            <a:custGeom>
              <a:rect b="b" l="l" r="r" t="t"/>
              <a:pathLst>
                <a:path extrusionOk="0" h="1068" w="518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852125" y="3962350"/>
              <a:ext cx="12175" cy="26700"/>
            </a:xfrm>
            <a:custGeom>
              <a:rect b="b" l="l" r="r" t="t"/>
              <a:pathLst>
                <a:path extrusionOk="0" h="1068" w="487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1871875" y="4016225"/>
              <a:ext cx="12950" cy="26700"/>
            </a:xfrm>
            <a:custGeom>
              <a:rect b="b" l="l" r="r" t="t"/>
              <a:pathLst>
                <a:path extrusionOk="0" h="1068" w="518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1891650" y="4069425"/>
              <a:ext cx="12175" cy="26775"/>
            </a:xfrm>
            <a:custGeom>
              <a:rect b="b" l="l" r="r" t="t"/>
              <a:pathLst>
                <a:path extrusionOk="0" h="1071" w="487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1910625" y="4123375"/>
              <a:ext cx="11425" cy="26700"/>
            </a:xfrm>
            <a:custGeom>
              <a:rect b="b" l="l" r="r" t="t"/>
              <a:pathLst>
                <a:path extrusionOk="0" h="1068" w="457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1928125" y="4177400"/>
              <a:ext cx="11400" cy="27375"/>
            </a:xfrm>
            <a:custGeom>
              <a:rect b="b" l="l" r="r" t="t"/>
              <a:pathLst>
                <a:path extrusionOk="0" h="1095" w="456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945600" y="4232050"/>
              <a:ext cx="10650" cy="26675"/>
            </a:xfrm>
            <a:custGeom>
              <a:rect b="b" l="l" r="r" t="t"/>
              <a:pathLst>
                <a:path extrusionOk="0" h="1067" w="426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961550" y="4286075"/>
              <a:ext cx="10650" cy="27375"/>
            </a:xfrm>
            <a:custGeom>
              <a:rect b="b" l="l" r="r" t="t"/>
              <a:pathLst>
                <a:path extrusionOk="0" h="1095" w="426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976750" y="4341475"/>
              <a:ext cx="10650" cy="27450"/>
            </a:xfrm>
            <a:custGeom>
              <a:rect b="b" l="l" r="r" t="t"/>
              <a:pathLst>
                <a:path extrusionOk="0" h="1098" w="426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1991950" y="4396250"/>
              <a:ext cx="9900" cy="27375"/>
            </a:xfrm>
            <a:custGeom>
              <a:rect b="b" l="l" r="r" t="t"/>
              <a:pathLst>
                <a:path extrusionOk="0" h="1095" w="396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006375" y="4451650"/>
              <a:ext cx="9150" cy="27450"/>
            </a:xfrm>
            <a:custGeom>
              <a:rect b="b" l="l" r="r" t="t"/>
              <a:pathLst>
                <a:path extrusionOk="0" h="1098" w="366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019300" y="4507125"/>
              <a:ext cx="9150" cy="27450"/>
            </a:xfrm>
            <a:custGeom>
              <a:rect b="b" l="l" r="r" t="t"/>
              <a:pathLst>
                <a:path extrusionOk="0" h="1098" w="366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031450" y="4562600"/>
              <a:ext cx="8400" cy="28200"/>
            </a:xfrm>
            <a:custGeom>
              <a:rect b="b" l="l" r="r" t="t"/>
              <a:pathLst>
                <a:path extrusionOk="0" h="1128" w="336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042850" y="4618150"/>
              <a:ext cx="8400" cy="28125"/>
            </a:xfrm>
            <a:custGeom>
              <a:rect b="b" l="l" r="r" t="t"/>
              <a:pathLst>
                <a:path extrusionOk="0" h="1125" w="336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2053500" y="4674250"/>
              <a:ext cx="6100" cy="13825"/>
            </a:xfrm>
            <a:custGeom>
              <a:rect b="b" l="l" r="r" t="t"/>
              <a:pathLst>
                <a:path extrusionOk="0" h="553" w="244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978275" y="4688050"/>
              <a:ext cx="276625" cy="47900"/>
            </a:xfrm>
            <a:custGeom>
              <a:rect b="b" l="l" r="r" t="t"/>
              <a:pathLst>
                <a:path extrusionOk="0" h="1916" w="11065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1635550" y="3542900"/>
              <a:ext cx="401250" cy="1148975"/>
            </a:xfrm>
            <a:custGeom>
              <a:rect b="b" l="l" r="r" t="t"/>
              <a:pathLst>
                <a:path extrusionOk="0" h="45959" w="1605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1197100" y="4474225"/>
              <a:ext cx="20550" cy="21700"/>
            </a:xfrm>
            <a:custGeom>
              <a:rect b="b" l="l" r="r" t="t"/>
              <a:pathLst>
                <a:path extrusionOk="0" h="868" w="822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1233575" y="4430350"/>
              <a:ext cx="20550" cy="22250"/>
            </a:xfrm>
            <a:custGeom>
              <a:rect b="b" l="l" r="r" t="t"/>
              <a:pathLst>
                <a:path extrusionOk="0" h="890" w="822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1270050" y="4386075"/>
              <a:ext cx="19775" cy="22450"/>
            </a:xfrm>
            <a:custGeom>
              <a:rect b="b" l="l" r="r" t="t"/>
              <a:pathLst>
                <a:path extrusionOk="0" h="898" w="791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1305750" y="4341450"/>
              <a:ext cx="19800" cy="22250"/>
            </a:xfrm>
            <a:custGeom>
              <a:rect b="b" l="l" r="r" t="t"/>
              <a:pathLst>
                <a:path extrusionOk="0" h="890" w="792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1340725" y="4296625"/>
              <a:ext cx="20525" cy="22425"/>
            </a:xfrm>
            <a:custGeom>
              <a:rect b="b" l="l" r="r" t="t"/>
              <a:pathLst>
                <a:path extrusionOk="0" h="897" w="821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1376425" y="4251800"/>
              <a:ext cx="19800" cy="22975"/>
            </a:xfrm>
            <a:custGeom>
              <a:rect b="b" l="l" r="r" t="t"/>
              <a:pathLst>
                <a:path extrusionOk="0" h="919" w="792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411375" y="4207700"/>
              <a:ext cx="20550" cy="22250"/>
            </a:xfrm>
            <a:custGeom>
              <a:rect b="b" l="l" r="r" t="t"/>
              <a:pathLst>
                <a:path extrusionOk="0" h="890" w="822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1447850" y="4163650"/>
              <a:ext cx="20550" cy="22225"/>
            </a:xfrm>
            <a:custGeom>
              <a:rect b="b" l="l" r="r" t="t"/>
              <a:pathLst>
                <a:path extrusionOk="0" h="889" w="822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1484325" y="4120325"/>
              <a:ext cx="21325" cy="22225"/>
            </a:xfrm>
            <a:custGeom>
              <a:rect b="b" l="l" r="r" t="t"/>
              <a:pathLst>
                <a:path extrusionOk="0" h="889" w="853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1521575" y="4077000"/>
              <a:ext cx="20550" cy="22250"/>
            </a:xfrm>
            <a:custGeom>
              <a:rect b="b" l="l" r="r" t="t"/>
              <a:pathLst>
                <a:path extrusionOk="0" h="890" w="822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558800" y="4032725"/>
              <a:ext cx="19800" cy="22450"/>
            </a:xfrm>
            <a:custGeom>
              <a:rect b="b" l="l" r="r" t="t"/>
              <a:pathLst>
                <a:path extrusionOk="0" h="898" w="792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250" y="3982050"/>
              <a:ext cx="9900" cy="27450"/>
            </a:xfrm>
            <a:custGeom>
              <a:rect b="b" l="l" r="r" t="t"/>
              <a:pathLst>
                <a:path extrusionOk="0" h="1098" w="396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1606675" y="3926575"/>
              <a:ext cx="9150" cy="27500"/>
            </a:xfrm>
            <a:custGeom>
              <a:rect b="b" l="l" r="r" t="t"/>
              <a:pathLst>
                <a:path extrusionOk="0" h="1100" w="366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1619600" y="3870400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630225" y="3814175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1639350" y="3758650"/>
              <a:ext cx="7625" cy="27500"/>
            </a:xfrm>
            <a:custGeom>
              <a:rect b="b" l="l" r="r" t="t"/>
              <a:pathLst>
                <a:path extrusionOk="0" h="1100" w="305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1648475" y="3710825"/>
              <a:ext cx="6850" cy="19800"/>
            </a:xfrm>
            <a:custGeom>
              <a:rect b="b" l="l" r="r" t="t"/>
              <a:pathLst>
                <a:path extrusionOk="0" h="792" w="274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1131750" y="4457800"/>
              <a:ext cx="217350" cy="235600"/>
            </a:xfrm>
            <a:custGeom>
              <a:rect b="b" l="l" r="r" t="t"/>
              <a:pathLst>
                <a:path extrusionOk="0" h="9424" w="8694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1607450" y="3608250"/>
              <a:ext cx="183900" cy="522100"/>
            </a:xfrm>
            <a:custGeom>
              <a:rect b="b" l="l" r="r" t="t"/>
              <a:pathLst>
                <a:path extrusionOk="0" h="20884" w="7356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792100" y="2875700"/>
              <a:ext cx="736350" cy="311450"/>
            </a:xfrm>
            <a:custGeom>
              <a:rect b="b" l="l" r="r" t="t"/>
              <a:pathLst>
                <a:path extrusionOk="0" h="12458" w="29454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1779175" y="2523050"/>
              <a:ext cx="157325" cy="137150"/>
            </a:xfrm>
            <a:custGeom>
              <a:rect b="b" l="l" r="r" t="t"/>
              <a:pathLst>
                <a:path extrusionOk="0" h="5486" w="6293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1592250" y="2320225"/>
              <a:ext cx="269775" cy="619350"/>
            </a:xfrm>
            <a:custGeom>
              <a:rect b="b" l="l" r="r" t="t"/>
              <a:pathLst>
                <a:path extrusionOk="0" h="24774" w="10791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1832375" y="2459950"/>
              <a:ext cx="14450" cy="14575"/>
            </a:xfrm>
            <a:custGeom>
              <a:rect b="b" l="l" r="r" t="t"/>
              <a:pathLst>
                <a:path extrusionOk="0" h="583" w="578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1824000" y="2450175"/>
              <a:ext cx="30425" cy="9225"/>
            </a:xfrm>
            <a:custGeom>
              <a:rect b="b" l="l" r="r" t="t"/>
              <a:pathLst>
                <a:path extrusionOk="0" h="369" w="1217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1747250" y="2460625"/>
              <a:ext cx="16000" cy="14275"/>
            </a:xfrm>
            <a:custGeom>
              <a:rect b="b" l="l" r="r" t="t"/>
              <a:pathLst>
                <a:path extrusionOk="0" h="571" w="64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1738150" y="2450175"/>
              <a:ext cx="29650" cy="9225"/>
            </a:xfrm>
            <a:custGeom>
              <a:rect b="b" l="l" r="r" t="t"/>
              <a:pathLst>
                <a:path extrusionOk="0" h="369" w="1186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1767025" y="2532250"/>
              <a:ext cx="40300" cy="22175"/>
            </a:xfrm>
            <a:custGeom>
              <a:rect b="b" l="l" r="r" t="t"/>
              <a:pathLst>
                <a:path extrusionOk="0" h="887" w="1612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1722175" y="2596825"/>
              <a:ext cx="75250" cy="39625"/>
            </a:xfrm>
            <a:custGeom>
              <a:rect b="b" l="l" r="r" t="t"/>
              <a:pathLst>
                <a:path extrusionOk="0" h="1585" w="301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1555000" y="2281950"/>
              <a:ext cx="329075" cy="330875"/>
            </a:xfrm>
            <a:custGeom>
              <a:rect b="b" l="l" r="r" t="t"/>
              <a:pathLst>
                <a:path extrusionOk="0" h="13235" w="13163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1793625" y="2457025"/>
              <a:ext cx="21300" cy="68750"/>
            </a:xfrm>
            <a:custGeom>
              <a:rect b="b" l="l" r="r" t="t"/>
              <a:pathLst>
                <a:path extrusionOk="0" h="2750" w="852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1623400" y="2417250"/>
              <a:ext cx="269775" cy="92725"/>
            </a:xfrm>
            <a:custGeom>
              <a:rect b="b" l="l" r="r" t="t"/>
              <a:pathLst>
                <a:path extrusionOk="0" h="3709" w="10791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1461550" y="2544325"/>
              <a:ext cx="156550" cy="136875"/>
            </a:xfrm>
            <a:custGeom>
              <a:rect b="b" l="l" r="r" t="t"/>
              <a:pathLst>
                <a:path extrusionOk="0" h="5475" w="6262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1571725" y="2549600"/>
              <a:ext cx="42575" cy="51050"/>
            </a:xfrm>
            <a:custGeom>
              <a:rect b="b" l="l" r="r" t="t"/>
              <a:pathLst>
                <a:path extrusionOk="0" h="2042" w="1703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1873400" y="2553525"/>
              <a:ext cx="77525" cy="43575"/>
            </a:xfrm>
            <a:custGeom>
              <a:rect b="b" l="l" r="r" t="t"/>
              <a:pathLst>
                <a:path extrusionOk="0" h="1743" w="3101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1457750" y="2565675"/>
              <a:ext cx="102600" cy="44375"/>
            </a:xfrm>
            <a:custGeom>
              <a:rect b="b" l="l" r="r" t="t"/>
              <a:pathLst>
                <a:path extrusionOk="0" h="1775" w="4104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1608200" y="2361275"/>
              <a:ext cx="148200" cy="88175"/>
            </a:xfrm>
            <a:custGeom>
              <a:rect b="b" l="l" r="r" t="t"/>
              <a:pathLst>
                <a:path extrusionOk="0" h="3527" w="5928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1335400" y="2684225"/>
              <a:ext cx="710525" cy="664925"/>
            </a:xfrm>
            <a:custGeom>
              <a:rect b="b" l="l" r="r" t="t"/>
              <a:pathLst>
                <a:path extrusionOk="0" h="26597" w="28421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1335400" y="2684225"/>
              <a:ext cx="710525" cy="664925"/>
            </a:xfrm>
            <a:custGeom>
              <a:rect b="b" l="l" r="r" t="t"/>
              <a:pathLst>
                <a:path extrusionOk="0" h="26597" w="28421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1354400" y="2862025"/>
              <a:ext cx="618575" cy="83050"/>
            </a:xfrm>
            <a:custGeom>
              <a:rect b="b" l="l" r="r" t="t"/>
              <a:pathLst>
                <a:path extrusionOk="0" h="3322" w="24743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1458500" y="2760750"/>
              <a:ext cx="449875" cy="89200"/>
            </a:xfrm>
            <a:custGeom>
              <a:rect b="b" l="l" r="r" t="t"/>
              <a:pathLst>
                <a:path extrusionOk="0" h="3568" w="17995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527650" y="2703750"/>
              <a:ext cx="119325" cy="21525"/>
            </a:xfrm>
            <a:custGeom>
              <a:rect b="b" l="l" r="r" t="t"/>
              <a:pathLst>
                <a:path extrusionOk="0" h="861" w="4773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1801200" y="2712325"/>
              <a:ext cx="66900" cy="23600"/>
            </a:xfrm>
            <a:custGeom>
              <a:rect b="b" l="l" r="r" t="t"/>
              <a:pathLst>
                <a:path extrusionOk="0" h="944" w="2676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1547400" y="2980575"/>
              <a:ext cx="462050" cy="52875"/>
            </a:xfrm>
            <a:custGeom>
              <a:rect b="b" l="l" r="r" t="t"/>
              <a:pathLst>
                <a:path extrusionOk="0" h="2115" w="18482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1500300" y="2875700"/>
              <a:ext cx="129200" cy="158100"/>
            </a:xfrm>
            <a:custGeom>
              <a:rect b="b" l="l" r="r" t="t"/>
              <a:pathLst>
                <a:path extrusionOk="0" h="6324" w="5168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1853650" y="2846825"/>
              <a:ext cx="65375" cy="209775"/>
            </a:xfrm>
            <a:custGeom>
              <a:rect b="b" l="l" r="r" t="t"/>
              <a:pathLst>
                <a:path extrusionOk="0" h="8391" w="2615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1639350" y="2688625"/>
              <a:ext cx="166450" cy="141150"/>
            </a:xfrm>
            <a:custGeom>
              <a:rect b="b" l="l" r="r" t="t"/>
              <a:pathLst>
                <a:path extrusionOk="0" h="5646" w="6658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952400" y="3006350"/>
              <a:ext cx="1268300" cy="658150"/>
            </a:xfrm>
            <a:custGeom>
              <a:rect b="b" l="l" r="r" t="t"/>
              <a:pathLst>
                <a:path extrusionOk="0" h="26326" w="50732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1475975" y="3194875"/>
              <a:ext cx="601850" cy="63075"/>
            </a:xfrm>
            <a:custGeom>
              <a:rect b="b" l="l" r="r" t="t"/>
              <a:pathLst>
                <a:path extrusionOk="0" h="2523" w="24074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1476725" y="3273900"/>
              <a:ext cx="601875" cy="61575"/>
            </a:xfrm>
            <a:custGeom>
              <a:rect b="b" l="l" r="r" t="t"/>
              <a:pathLst>
                <a:path extrusionOk="0" h="2463" w="24075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1472950" y="3356725"/>
              <a:ext cx="298650" cy="47125"/>
            </a:xfrm>
            <a:custGeom>
              <a:rect b="b" l="l" r="r" t="t"/>
              <a:pathLst>
                <a:path extrusionOk="0" h="1885" w="11946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989650" y="3069125"/>
              <a:ext cx="436950" cy="395900"/>
            </a:xfrm>
            <a:custGeom>
              <a:rect b="b" l="l" r="r" t="t"/>
              <a:pathLst>
                <a:path extrusionOk="0" h="15836" w="17478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1081600" y="3196825"/>
              <a:ext cx="224950" cy="268575"/>
            </a:xfrm>
            <a:custGeom>
              <a:rect b="b" l="l" r="r" t="t"/>
              <a:pathLst>
                <a:path extrusionOk="0" h="10743" w="8998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1283725" y="3271200"/>
              <a:ext cx="16750" cy="14600"/>
            </a:xfrm>
            <a:custGeom>
              <a:rect b="b" l="l" r="r" t="t"/>
              <a:pathLst>
                <a:path extrusionOk="0" h="584" w="67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1274600" y="3264675"/>
              <a:ext cx="26625" cy="8575"/>
            </a:xfrm>
            <a:custGeom>
              <a:rect b="b" l="l" r="r" t="t"/>
              <a:pathLst>
                <a:path extrusionOk="0" h="343" w="1065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1206400" y="3269225"/>
              <a:ext cx="18850" cy="14625"/>
            </a:xfrm>
            <a:custGeom>
              <a:rect b="b" l="l" r="r" t="t"/>
              <a:pathLst>
                <a:path extrusionOk="0" h="585" w="754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1199375" y="3262400"/>
              <a:ext cx="25100" cy="8800"/>
            </a:xfrm>
            <a:custGeom>
              <a:rect b="b" l="l" r="r" t="t"/>
              <a:pathLst>
                <a:path extrusionOk="0" h="352" w="1004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1245725" y="3270850"/>
              <a:ext cx="19025" cy="61575"/>
            </a:xfrm>
            <a:custGeom>
              <a:rect b="b" l="l" r="r" t="t"/>
              <a:pathLst>
                <a:path extrusionOk="0" h="2463" w="761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1218375" y="3335225"/>
              <a:ext cx="37250" cy="21825"/>
            </a:xfrm>
            <a:custGeom>
              <a:rect b="b" l="l" r="r" t="t"/>
              <a:pathLst>
                <a:path extrusionOk="0" h="873" w="149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1178850" y="3390150"/>
              <a:ext cx="62350" cy="38025"/>
            </a:xfrm>
            <a:custGeom>
              <a:rect b="b" l="l" r="r" t="t"/>
              <a:pathLst>
                <a:path extrusionOk="0" h="1521" w="2494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1098300" y="3107175"/>
              <a:ext cx="224750" cy="191825"/>
            </a:xfrm>
            <a:custGeom>
              <a:rect b="b" l="l" r="r" t="t"/>
              <a:pathLst>
                <a:path extrusionOk="0" h="7673" w="899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092225" y="3268250"/>
              <a:ext cx="19800" cy="37150"/>
            </a:xfrm>
            <a:custGeom>
              <a:rect b="b" l="l" r="r" t="t"/>
              <a:pathLst>
                <a:path extrusionOk="0" h="1486" w="792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248775" y="2934225"/>
              <a:ext cx="267500" cy="626975"/>
            </a:xfrm>
            <a:custGeom>
              <a:rect b="b" l="l" r="r" t="t"/>
              <a:pathLst>
                <a:path extrusionOk="0" h="25079" w="1070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3" name="Google Shape;8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393" y="685218"/>
            <a:ext cx="914400" cy="914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4" name="Google Shape;864;p39"/>
          <p:cNvSpPr txBox="1"/>
          <p:nvPr/>
        </p:nvSpPr>
        <p:spPr>
          <a:xfrm>
            <a:off x="687200" y="3091000"/>
            <a:ext cx="18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Socios Formadores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8"/>
          <p:cNvSpPr txBox="1"/>
          <p:nvPr>
            <p:ph type="title"/>
          </p:nvPr>
        </p:nvSpPr>
        <p:spPr>
          <a:xfrm>
            <a:off x="-12" y="759556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¿</a:t>
            </a:r>
            <a:r>
              <a:rPr lang="en" sz="2200"/>
              <a:t>Cómo</a:t>
            </a:r>
            <a:r>
              <a:rPr lang="en" sz="2200"/>
              <a:t> atacamos actualmente nuestra </a:t>
            </a:r>
            <a:r>
              <a:rPr lang="en" sz="2200"/>
              <a:t>área</a:t>
            </a:r>
            <a:r>
              <a:rPr lang="en" sz="2200"/>
              <a:t> de oportunidad?</a:t>
            </a:r>
            <a:endParaRPr sz="2200"/>
          </a:p>
        </p:txBody>
      </p:sp>
      <p:pic>
        <p:nvPicPr>
          <p:cNvPr id="1179" name="Google Shape;11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200" y="1948000"/>
            <a:ext cx="855375" cy="8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48"/>
          <p:cNvSpPr txBox="1"/>
          <p:nvPr/>
        </p:nvSpPr>
        <p:spPr>
          <a:xfrm>
            <a:off x="544575" y="1392150"/>
            <a:ext cx="18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Exportamos un .CSV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1" name="Google Shape;11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225" y="1719176"/>
            <a:ext cx="2057850" cy="14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48"/>
          <p:cNvSpPr/>
          <p:nvPr/>
        </p:nvSpPr>
        <p:spPr>
          <a:xfrm>
            <a:off x="2293675" y="2182513"/>
            <a:ext cx="8553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25C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CD8"/>
              </a:solidFill>
              <a:highlight>
                <a:srgbClr val="525CD8"/>
              </a:highlight>
            </a:endParaRPr>
          </a:p>
        </p:txBody>
      </p:sp>
      <p:sp>
        <p:nvSpPr>
          <p:cNvPr id="1183" name="Google Shape;1183;p48"/>
          <p:cNvSpPr txBox="1"/>
          <p:nvPr/>
        </p:nvSpPr>
        <p:spPr>
          <a:xfrm>
            <a:off x="3031700" y="1392150"/>
            <a:ext cx="22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Pegamos la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información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4" name="Google Shape;1184;p48"/>
          <p:cNvSpPr/>
          <p:nvPr/>
        </p:nvSpPr>
        <p:spPr>
          <a:xfrm>
            <a:off x="5129650" y="2182513"/>
            <a:ext cx="8553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25C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CD8"/>
              </a:solidFill>
              <a:highlight>
                <a:srgbClr val="525CD8"/>
              </a:highlight>
            </a:endParaRPr>
          </a:p>
        </p:txBody>
      </p:sp>
      <p:pic>
        <p:nvPicPr>
          <p:cNvPr id="1185" name="Google Shape;118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0400" y="1917614"/>
            <a:ext cx="1046700" cy="10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48"/>
          <p:cNvSpPr txBox="1"/>
          <p:nvPr/>
        </p:nvSpPr>
        <p:spPr>
          <a:xfrm>
            <a:off x="55900" y="3721850"/>
            <a:ext cx="9088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Existe una analitica en version BETA: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→ No podemos salvar el estado de los reportes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→ Las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gráficas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solo tienen 2 variables (Lead y Tiempo)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→ No hay una forma de visualizar o exportarlos en PDF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→ No existe una clasificación de contenido en las conversaciones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7" name="Google Shape;1187;p48"/>
          <p:cNvSpPr txBox="1"/>
          <p:nvPr/>
        </p:nvSpPr>
        <p:spPr>
          <a:xfrm>
            <a:off x="6466150" y="1396925"/>
            <a:ext cx="22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Analitica Dinamica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9"/>
          <p:cNvSpPr txBox="1"/>
          <p:nvPr>
            <p:ph type="title"/>
          </p:nvPr>
        </p:nvSpPr>
        <p:spPr>
          <a:xfrm>
            <a:off x="5148375" y="2076450"/>
            <a:ext cx="33939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Demostracion</a:t>
            </a:r>
            <a:endParaRPr/>
          </a:p>
        </p:txBody>
      </p:sp>
      <p:sp>
        <p:nvSpPr>
          <p:cNvPr id="1193" name="Google Shape;1193;p49"/>
          <p:cNvSpPr txBox="1"/>
          <p:nvPr/>
        </p:nvSpPr>
        <p:spPr>
          <a:xfrm>
            <a:off x="193000" y="1517500"/>
            <a:ext cx="424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https://docs.google.com/spreadsheets/d/1p1jdCYmZARhmvxNAgfrqyd6F9fYDZatz/edit?usp=sharing&amp;ouid=103276214201643593231&amp;rtpof=true&amp;sd=true</a:t>
            </a:r>
            <a:endParaRPr>
              <a:solidFill>
                <a:srgbClr val="525C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C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9"/>
          <p:cNvSpPr txBox="1"/>
          <p:nvPr/>
        </p:nvSpPr>
        <p:spPr>
          <a:xfrm>
            <a:off x="193000" y="3932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525CD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https://leadsales.services/workspace/directory</a:t>
            </a:r>
            <a:endParaRPr>
              <a:solidFill>
                <a:srgbClr val="525C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CD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25CD8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0"/>
          <p:cNvSpPr txBox="1"/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 de </a:t>
            </a:r>
            <a:r>
              <a:rPr lang="en"/>
              <a:t>análisis interna y externa</a:t>
            </a:r>
            <a:endParaRPr/>
          </a:p>
        </p:txBody>
      </p:sp>
      <p:sp>
        <p:nvSpPr>
          <p:cNvPr id="1200" name="Google Shape;1200;p50"/>
          <p:cNvSpPr/>
          <p:nvPr/>
        </p:nvSpPr>
        <p:spPr>
          <a:xfrm>
            <a:off x="4400400" y="2440950"/>
            <a:ext cx="1873800" cy="74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50"/>
          <p:cNvSpPr/>
          <p:nvPr/>
        </p:nvSpPr>
        <p:spPr>
          <a:xfrm>
            <a:off x="4400400" y="3478963"/>
            <a:ext cx="1873800" cy="74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50"/>
          <p:cNvSpPr/>
          <p:nvPr/>
        </p:nvSpPr>
        <p:spPr>
          <a:xfrm>
            <a:off x="4400400" y="1423950"/>
            <a:ext cx="1873800" cy="74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50"/>
          <p:cNvSpPr/>
          <p:nvPr/>
        </p:nvSpPr>
        <p:spPr>
          <a:xfrm>
            <a:off x="6545500" y="2440950"/>
            <a:ext cx="2078700" cy="74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50"/>
          <p:cNvSpPr/>
          <p:nvPr/>
        </p:nvSpPr>
        <p:spPr>
          <a:xfrm>
            <a:off x="6545500" y="3478975"/>
            <a:ext cx="2078700" cy="74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50"/>
          <p:cNvSpPr/>
          <p:nvPr/>
        </p:nvSpPr>
        <p:spPr>
          <a:xfrm>
            <a:off x="6545500" y="1423950"/>
            <a:ext cx="2078700" cy="74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50"/>
          <p:cNvSpPr txBox="1"/>
          <p:nvPr>
            <p:ph idx="1" type="subTitle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Generar un sistema que cargue, transforme y </a:t>
            </a:r>
            <a:r>
              <a:rPr lang="en"/>
              <a:t>generar</a:t>
            </a:r>
            <a:r>
              <a:rPr lang="en"/>
              <a:t> reportes y que esa </a:t>
            </a:r>
            <a:r>
              <a:rPr lang="en"/>
              <a:t>información</a:t>
            </a:r>
            <a:r>
              <a:rPr lang="en"/>
              <a:t> sea editable</a:t>
            </a:r>
            <a:endParaRPr/>
          </a:p>
        </p:txBody>
      </p:sp>
      <p:sp>
        <p:nvSpPr>
          <p:cNvPr id="1207" name="Google Shape;1207;p50"/>
          <p:cNvSpPr txBox="1"/>
          <p:nvPr>
            <p:ph idx="4294967295" type="subTitle"/>
          </p:nvPr>
        </p:nvSpPr>
        <p:spPr>
          <a:xfrm>
            <a:off x="7071225" y="3850325"/>
            <a:ext cx="1443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Regresar a leadsales</a:t>
            </a:r>
            <a:endParaRPr sz="1000"/>
          </a:p>
        </p:txBody>
      </p:sp>
      <p:sp>
        <p:nvSpPr>
          <p:cNvPr id="1208" name="Google Shape;1208;p50"/>
          <p:cNvSpPr txBox="1"/>
          <p:nvPr>
            <p:ph idx="4294967295" type="subTitle"/>
          </p:nvPr>
        </p:nvSpPr>
        <p:spPr>
          <a:xfrm>
            <a:off x="7150000" y="3457975"/>
            <a:ext cx="18738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64F7A"/>
                </a:solidFill>
                <a:latin typeface="Fredoka One"/>
                <a:ea typeface="Fredoka One"/>
                <a:cs typeface="Fredoka One"/>
                <a:sym typeface="Fredoka One"/>
              </a:rPr>
              <a:t>Herramienta Exportar</a:t>
            </a:r>
            <a:endParaRPr sz="7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209" name="Google Shape;1209;p50"/>
          <p:cNvSpPr txBox="1"/>
          <p:nvPr>
            <p:ph idx="4294967295" type="subTitle"/>
          </p:nvPr>
        </p:nvSpPr>
        <p:spPr>
          <a:xfrm>
            <a:off x="7150000" y="2767025"/>
            <a:ext cx="15636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Reportes y </a:t>
            </a:r>
            <a:r>
              <a:rPr lang="en" sz="1000"/>
              <a:t>gráficas en PDF</a:t>
            </a:r>
            <a:endParaRPr sz="1000"/>
          </a:p>
        </p:txBody>
      </p:sp>
      <p:sp>
        <p:nvSpPr>
          <p:cNvPr id="1210" name="Google Shape;1210;p50"/>
          <p:cNvSpPr txBox="1"/>
          <p:nvPr>
            <p:ph idx="4294967295" type="subTitle"/>
          </p:nvPr>
        </p:nvSpPr>
        <p:spPr>
          <a:xfrm>
            <a:off x="7161100" y="2403300"/>
            <a:ext cx="12693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64F7A"/>
                </a:solidFill>
                <a:latin typeface="Fredoka One"/>
                <a:ea typeface="Fredoka One"/>
                <a:cs typeface="Fredoka One"/>
                <a:sym typeface="Fredoka One"/>
              </a:rPr>
              <a:t>Graficas </a:t>
            </a:r>
            <a:endParaRPr sz="1900">
              <a:solidFill>
                <a:srgbClr val="364F7A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211" name="Google Shape;1211;p50"/>
          <p:cNvSpPr txBox="1"/>
          <p:nvPr>
            <p:ph idx="4294967295" type="subTitle"/>
          </p:nvPr>
        </p:nvSpPr>
        <p:spPr>
          <a:xfrm>
            <a:off x="7150000" y="1739575"/>
            <a:ext cx="15636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Roles y usuarios</a:t>
            </a:r>
            <a:br>
              <a:rPr lang="en" sz="1000"/>
            </a:br>
            <a:r>
              <a:rPr lang="en" sz="1000"/>
              <a:t>(admin y visualizador)</a:t>
            </a:r>
            <a:endParaRPr sz="1000"/>
          </a:p>
        </p:txBody>
      </p:sp>
      <p:sp>
        <p:nvSpPr>
          <p:cNvPr id="1212" name="Google Shape;1212;p50"/>
          <p:cNvSpPr txBox="1"/>
          <p:nvPr>
            <p:ph idx="4294967295" type="subTitle"/>
          </p:nvPr>
        </p:nvSpPr>
        <p:spPr>
          <a:xfrm>
            <a:off x="7150000" y="1385575"/>
            <a:ext cx="12693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E5E9C"/>
                </a:solidFill>
                <a:latin typeface="Fredoka One"/>
                <a:ea typeface="Fredoka One"/>
                <a:cs typeface="Fredoka One"/>
                <a:sym typeface="Fredoka One"/>
              </a:rPr>
              <a:t>Permisos</a:t>
            </a:r>
            <a:endParaRPr sz="1900">
              <a:solidFill>
                <a:srgbClr val="3E5E9C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213" name="Google Shape;1213;p50"/>
          <p:cNvSpPr txBox="1"/>
          <p:nvPr>
            <p:ph idx="4294967295" type="subTitle"/>
          </p:nvPr>
        </p:nvSpPr>
        <p:spPr>
          <a:xfrm>
            <a:off x="5091975" y="3811979"/>
            <a:ext cx="12693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Guardar historico</a:t>
            </a:r>
            <a:endParaRPr sz="1000"/>
          </a:p>
        </p:txBody>
      </p:sp>
      <p:sp>
        <p:nvSpPr>
          <p:cNvPr id="1214" name="Google Shape;1214;p50"/>
          <p:cNvSpPr txBox="1"/>
          <p:nvPr>
            <p:ph idx="4294967295" type="subTitle"/>
          </p:nvPr>
        </p:nvSpPr>
        <p:spPr>
          <a:xfrm>
            <a:off x="5091975" y="3457975"/>
            <a:ext cx="12693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66DBD"/>
                </a:solidFill>
                <a:latin typeface="Fredoka One"/>
                <a:ea typeface="Fredoka One"/>
                <a:cs typeface="Fredoka One"/>
                <a:sym typeface="Fredoka One"/>
              </a:rPr>
              <a:t>Historial</a:t>
            </a:r>
            <a:endParaRPr sz="1900">
              <a:solidFill>
                <a:srgbClr val="466DBD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215" name="Google Shape;1215;p50"/>
          <p:cNvSpPr txBox="1"/>
          <p:nvPr>
            <p:ph idx="4294967295" type="subTitle"/>
          </p:nvPr>
        </p:nvSpPr>
        <p:spPr>
          <a:xfrm>
            <a:off x="5004900" y="2690825"/>
            <a:ext cx="11610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Add,Edit,Update,Delete</a:t>
            </a:r>
            <a:endParaRPr sz="1000"/>
          </a:p>
        </p:txBody>
      </p:sp>
      <p:sp>
        <p:nvSpPr>
          <p:cNvPr id="1216" name="Google Shape;1216;p50"/>
          <p:cNvSpPr txBox="1"/>
          <p:nvPr>
            <p:ph idx="4294967295" type="subTitle"/>
          </p:nvPr>
        </p:nvSpPr>
        <p:spPr>
          <a:xfrm>
            <a:off x="5091975" y="2416950"/>
            <a:ext cx="12693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E7BDE"/>
                </a:solidFill>
                <a:latin typeface="Fredoka One"/>
                <a:ea typeface="Fredoka One"/>
                <a:cs typeface="Fredoka One"/>
                <a:sym typeface="Fredoka One"/>
              </a:rPr>
              <a:t>CRUD</a:t>
            </a:r>
            <a:endParaRPr sz="1900">
              <a:solidFill>
                <a:srgbClr val="4E7BDE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217" name="Google Shape;1217;p50"/>
          <p:cNvSpPr txBox="1"/>
          <p:nvPr>
            <p:ph idx="4294967295" type="subTitle"/>
          </p:nvPr>
        </p:nvSpPr>
        <p:spPr>
          <a:xfrm>
            <a:off x="5091975" y="1739577"/>
            <a:ext cx="12693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Importar</a:t>
            </a:r>
            <a:endParaRPr sz="1000"/>
          </a:p>
        </p:txBody>
      </p:sp>
      <p:sp>
        <p:nvSpPr>
          <p:cNvPr id="1218" name="Google Shape;1218;p50"/>
          <p:cNvSpPr txBox="1"/>
          <p:nvPr>
            <p:ph idx="4294967295" type="subTitle"/>
          </p:nvPr>
        </p:nvSpPr>
        <p:spPr>
          <a:xfrm>
            <a:off x="5091975" y="1385575"/>
            <a:ext cx="12693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rPr>
              <a:t>CSV</a:t>
            </a:r>
            <a:endParaRPr sz="1900">
              <a:solidFill>
                <a:schemeClr val="accent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1219" name="Google Shape;1219;p50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0219" r="20225" t="0"/>
          <a:stretch/>
        </p:blipFill>
        <p:spPr>
          <a:xfrm>
            <a:off x="911611" y="1204500"/>
            <a:ext cx="2691771" cy="27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0750" y="1590275"/>
            <a:ext cx="388076" cy="38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0750" y="2627475"/>
            <a:ext cx="388076" cy="38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" name="Google Shape;1222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7000" y="3683650"/>
            <a:ext cx="330749" cy="33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1740" y="1629302"/>
            <a:ext cx="341450" cy="3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70725" y="2589263"/>
            <a:ext cx="443488" cy="44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98438" y="3651250"/>
            <a:ext cx="388076" cy="3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1"/>
          <p:cNvSpPr txBox="1"/>
          <p:nvPr>
            <p:ph type="title"/>
          </p:nvPr>
        </p:nvSpPr>
        <p:spPr>
          <a:xfrm>
            <a:off x="685800" y="538325"/>
            <a:ext cx="38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25CD8"/>
                </a:solidFill>
              </a:rPr>
              <a:t>Objetivos</a:t>
            </a:r>
            <a:endParaRPr>
              <a:solidFill>
                <a:srgbClr val="525CD8"/>
              </a:solidFill>
            </a:endParaRPr>
          </a:p>
        </p:txBody>
      </p:sp>
      <p:grpSp>
        <p:nvGrpSpPr>
          <p:cNvPr id="1231" name="Google Shape;1231;p51"/>
          <p:cNvGrpSpPr/>
          <p:nvPr/>
        </p:nvGrpSpPr>
        <p:grpSpPr>
          <a:xfrm flipH="1">
            <a:off x="406039" y="2969725"/>
            <a:ext cx="2674840" cy="2181206"/>
            <a:chOff x="6659900" y="3229575"/>
            <a:chExt cx="2245500" cy="1831100"/>
          </a:xfrm>
        </p:grpSpPr>
        <p:sp>
          <p:nvSpPr>
            <p:cNvPr id="1232" name="Google Shape;1232;p51"/>
            <p:cNvSpPr/>
            <p:nvPr/>
          </p:nvSpPr>
          <p:spPr>
            <a:xfrm>
              <a:off x="7200175" y="3257325"/>
              <a:ext cx="18275" cy="17250"/>
            </a:xfrm>
            <a:custGeom>
              <a:rect b="b" l="l" r="r" t="t"/>
              <a:pathLst>
                <a:path extrusionOk="0" h="690" w="731">
                  <a:moveTo>
                    <a:pt x="45" y="0"/>
                  </a:moveTo>
                  <a:cubicBezTo>
                    <a:pt x="39" y="0"/>
                    <a:pt x="34" y="2"/>
                    <a:pt x="31" y="5"/>
                  </a:cubicBezTo>
                  <a:cubicBezTo>
                    <a:pt x="1" y="35"/>
                    <a:pt x="92" y="248"/>
                    <a:pt x="305" y="430"/>
                  </a:cubicBezTo>
                  <a:cubicBezTo>
                    <a:pt x="455" y="580"/>
                    <a:pt x="605" y="689"/>
                    <a:pt x="670" y="689"/>
                  </a:cubicBezTo>
                  <a:cubicBezTo>
                    <a:pt x="684" y="689"/>
                    <a:pt x="694" y="684"/>
                    <a:pt x="700" y="673"/>
                  </a:cubicBezTo>
                  <a:cubicBezTo>
                    <a:pt x="730" y="643"/>
                    <a:pt x="609" y="461"/>
                    <a:pt x="426" y="278"/>
                  </a:cubicBezTo>
                  <a:cubicBezTo>
                    <a:pt x="263" y="115"/>
                    <a:pt x="99" y="0"/>
                    <a:pt x="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1"/>
            <p:cNvSpPr/>
            <p:nvPr/>
          </p:nvSpPr>
          <p:spPr>
            <a:xfrm>
              <a:off x="8009475" y="3596975"/>
              <a:ext cx="895925" cy="1463700"/>
            </a:xfrm>
            <a:custGeom>
              <a:rect b="b" l="l" r="r" t="t"/>
              <a:pathLst>
                <a:path extrusionOk="0" h="58548" w="35837">
                  <a:moveTo>
                    <a:pt x="31610" y="0"/>
                  </a:moveTo>
                  <a:cubicBezTo>
                    <a:pt x="30506" y="0"/>
                    <a:pt x="28417" y="783"/>
                    <a:pt x="26444" y="5842"/>
                  </a:cubicBezTo>
                  <a:cubicBezTo>
                    <a:pt x="23587" y="13136"/>
                    <a:pt x="22645" y="17301"/>
                    <a:pt x="22645" y="17301"/>
                  </a:cubicBezTo>
                  <a:cubicBezTo>
                    <a:pt x="22645" y="17301"/>
                    <a:pt x="22166" y="18240"/>
                    <a:pt x="21437" y="18240"/>
                  </a:cubicBezTo>
                  <a:cubicBezTo>
                    <a:pt x="21230" y="18240"/>
                    <a:pt x="21003" y="18164"/>
                    <a:pt x="20760" y="17969"/>
                  </a:cubicBezTo>
                  <a:cubicBezTo>
                    <a:pt x="19758" y="17211"/>
                    <a:pt x="18370" y="15102"/>
                    <a:pt x="16897" y="15102"/>
                  </a:cubicBezTo>
                  <a:cubicBezTo>
                    <a:pt x="16717" y="15102"/>
                    <a:pt x="16535" y="15134"/>
                    <a:pt x="16353" y="15203"/>
                  </a:cubicBezTo>
                  <a:cubicBezTo>
                    <a:pt x="14712" y="15872"/>
                    <a:pt x="14256" y="17909"/>
                    <a:pt x="14864" y="20796"/>
                  </a:cubicBezTo>
                  <a:cubicBezTo>
                    <a:pt x="15502" y="23653"/>
                    <a:pt x="16626" y="29976"/>
                    <a:pt x="16718" y="30553"/>
                  </a:cubicBezTo>
                  <a:cubicBezTo>
                    <a:pt x="16814" y="31011"/>
                    <a:pt x="16681" y="31640"/>
                    <a:pt x="16199" y="31640"/>
                  </a:cubicBezTo>
                  <a:cubicBezTo>
                    <a:pt x="16072" y="31640"/>
                    <a:pt x="15922" y="31596"/>
                    <a:pt x="15745" y="31495"/>
                  </a:cubicBezTo>
                  <a:cubicBezTo>
                    <a:pt x="15075" y="31137"/>
                    <a:pt x="11829" y="28220"/>
                    <a:pt x="9483" y="28220"/>
                  </a:cubicBezTo>
                  <a:cubicBezTo>
                    <a:pt x="8847" y="28220"/>
                    <a:pt x="8277" y="28434"/>
                    <a:pt x="7842" y="28973"/>
                  </a:cubicBezTo>
                  <a:cubicBezTo>
                    <a:pt x="5806" y="31465"/>
                    <a:pt x="8845" y="39155"/>
                    <a:pt x="9180" y="40006"/>
                  </a:cubicBezTo>
                  <a:cubicBezTo>
                    <a:pt x="9483" y="40857"/>
                    <a:pt x="9362" y="41252"/>
                    <a:pt x="8967" y="41496"/>
                  </a:cubicBezTo>
                  <a:cubicBezTo>
                    <a:pt x="8938" y="41515"/>
                    <a:pt x="8903" y="41525"/>
                    <a:pt x="8863" y="41525"/>
                  </a:cubicBezTo>
                  <a:cubicBezTo>
                    <a:pt x="8347" y="41525"/>
                    <a:pt x="6913" y="39977"/>
                    <a:pt x="5532" y="38821"/>
                  </a:cubicBezTo>
                  <a:cubicBezTo>
                    <a:pt x="4543" y="37993"/>
                    <a:pt x="3367" y="37179"/>
                    <a:pt x="2376" y="37179"/>
                  </a:cubicBezTo>
                  <a:cubicBezTo>
                    <a:pt x="1875" y="37179"/>
                    <a:pt x="1421" y="37388"/>
                    <a:pt x="1064" y="37909"/>
                  </a:cubicBezTo>
                  <a:cubicBezTo>
                    <a:pt x="0" y="39459"/>
                    <a:pt x="213" y="45447"/>
                    <a:pt x="6809" y="54535"/>
                  </a:cubicBezTo>
                  <a:lnTo>
                    <a:pt x="10152" y="58547"/>
                  </a:lnTo>
                  <a:lnTo>
                    <a:pt x="15319" y="57757"/>
                  </a:lnTo>
                  <a:cubicBezTo>
                    <a:pt x="26292" y="55356"/>
                    <a:pt x="30426" y="51040"/>
                    <a:pt x="30669" y="49186"/>
                  </a:cubicBezTo>
                  <a:cubicBezTo>
                    <a:pt x="30912" y="47331"/>
                    <a:pt x="28694" y="46936"/>
                    <a:pt x="26748" y="46876"/>
                  </a:cubicBezTo>
                  <a:cubicBezTo>
                    <a:pt x="26502" y="46868"/>
                    <a:pt x="26251" y="46865"/>
                    <a:pt x="26000" y="46865"/>
                  </a:cubicBezTo>
                  <a:cubicBezTo>
                    <a:pt x="25297" y="46865"/>
                    <a:pt x="24591" y="46887"/>
                    <a:pt x="23993" y="46887"/>
                  </a:cubicBezTo>
                  <a:cubicBezTo>
                    <a:pt x="23112" y="46887"/>
                    <a:pt x="22465" y="46839"/>
                    <a:pt x="22402" y="46602"/>
                  </a:cubicBezTo>
                  <a:cubicBezTo>
                    <a:pt x="22280" y="46146"/>
                    <a:pt x="22432" y="45781"/>
                    <a:pt x="23253" y="45356"/>
                  </a:cubicBezTo>
                  <a:cubicBezTo>
                    <a:pt x="24043" y="44930"/>
                    <a:pt x="31429" y="41222"/>
                    <a:pt x="31612" y="37970"/>
                  </a:cubicBezTo>
                  <a:cubicBezTo>
                    <a:pt x="31764" y="34748"/>
                    <a:pt x="24955" y="34839"/>
                    <a:pt x="24013" y="34626"/>
                  </a:cubicBezTo>
                  <a:cubicBezTo>
                    <a:pt x="23070" y="34413"/>
                    <a:pt x="23465" y="33593"/>
                    <a:pt x="23921" y="33258"/>
                  </a:cubicBezTo>
                  <a:cubicBezTo>
                    <a:pt x="24347" y="32894"/>
                    <a:pt x="29423" y="28912"/>
                    <a:pt x="31794" y="27210"/>
                  </a:cubicBezTo>
                  <a:cubicBezTo>
                    <a:pt x="34165" y="25477"/>
                    <a:pt x="35198" y="23714"/>
                    <a:pt x="34408" y="22042"/>
                  </a:cubicBezTo>
                  <a:cubicBezTo>
                    <a:pt x="33993" y="21244"/>
                    <a:pt x="33044" y="21058"/>
                    <a:pt x="32025" y="21058"/>
                  </a:cubicBezTo>
                  <a:cubicBezTo>
                    <a:pt x="31139" y="21058"/>
                    <a:pt x="30201" y="21199"/>
                    <a:pt x="29518" y="21199"/>
                  </a:cubicBezTo>
                  <a:cubicBezTo>
                    <a:pt x="29431" y="21199"/>
                    <a:pt x="29349" y="21196"/>
                    <a:pt x="29271" y="21191"/>
                  </a:cubicBezTo>
                  <a:cubicBezTo>
                    <a:pt x="27903" y="21100"/>
                    <a:pt x="28329" y="19428"/>
                    <a:pt x="28329" y="19428"/>
                  </a:cubicBezTo>
                  <a:cubicBezTo>
                    <a:pt x="28329" y="19428"/>
                    <a:pt x="30396" y="15690"/>
                    <a:pt x="33101" y="8334"/>
                  </a:cubicBezTo>
                  <a:cubicBezTo>
                    <a:pt x="35836" y="979"/>
                    <a:pt x="32342" y="127"/>
                    <a:pt x="32341" y="127"/>
                  </a:cubicBezTo>
                  <a:lnTo>
                    <a:pt x="32341" y="127"/>
                  </a:lnTo>
                  <a:lnTo>
                    <a:pt x="32393" y="153"/>
                  </a:lnTo>
                  <a:lnTo>
                    <a:pt x="32393" y="153"/>
                  </a:lnTo>
                  <a:cubicBezTo>
                    <a:pt x="32341" y="128"/>
                    <a:pt x="32056" y="0"/>
                    <a:pt x="316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1"/>
            <p:cNvSpPr/>
            <p:nvPr/>
          </p:nvSpPr>
          <p:spPr>
            <a:xfrm>
              <a:off x="8266300" y="3763525"/>
              <a:ext cx="488650" cy="1269800"/>
            </a:xfrm>
            <a:custGeom>
              <a:rect b="b" l="l" r="r" t="t"/>
              <a:pathLst>
                <a:path extrusionOk="0" h="50792" w="19546">
                  <a:moveTo>
                    <a:pt x="19545" y="0"/>
                  </a:moveTo>
                  <a:cubicBezTo>
                    <a:pt x="19515" y="31"/>
                    <a:pt x="19484" y="91"/>
                    <a:pt x="19454" y="152"/>
                  </a:cubicBezTo>
                  <a:lnTo>
                    <a:pt x="19302" y="578"/>
                  </a:lnTo>
                  <a:cubicBezTo>
                    <a:pt x="19150" y="1003"/>
                    <a:pt x="18907" y="1581"/>
                    <a:pt x="18633" y="2341"/>
                  </a:cubicBezTo>
                  <a:lnTo>
                    <a:pt x="16202" y="8724"/>
                  </a:lnTo>
                  <a:cubicBezTo>
                    <a:pt x="14165" y="14104"/>
                    <a:pt x="11278" y="21520"/>
                    <a:pt x="8086" y="29727"/>
                  </a:cubicBezTo>
                  <a:cubicBezTo>
                    <a:pt x="4894" y="37934"/>
                    <a:pt x="2037" y="45350"/>
                    <a:pt x="1" y="50761"/>
                  </a:cubicBezTo>
                  <a:lnTo>
                    <a:pt x="122" y="50791"/>
                  </a:lnTo>
                  <a:cubicBezTo>
                    <a:pt x="2159" y="45411"/>
                    <a:pt x="5046" y="37995"/>
                    <a:pt x="8238" y="29788"/>
                  </a:cubicBezTo>
                  <a:cubicBezTo>
                    <a:pt x="11430" y="21581"/>
                    <a:pt x="14287" y="14165"/>
                    <a:pt x="16323" y="8754"/>
                  </a:cubicBezTo>
                  <a:cubicBezTo>
                    <a:pt x="17326" y="6049"/>
                    <a:pt x="18147" y="3860"/>
                    <a:pt x="18694" y="2341"/>
                  </a:cubicBezTo>
                  <a:cubicBezTo>
                    <a:pt x="18968" y="1611"/>
                    <a:pt x="19180" y="1003"/>
                    <a:pt x="19332" y="608"/>
                  </a:cubicBezTo>
                  <a:cubicBezTo>
                    <a:pt x="19393" y="395"/>
                    <a:pt x="19424" y="243"/>
                    <a:pt x="19484" y="152"/>
                  </a:cubicBezTo>
                  <a:cubicBezTo>
                    <a:pt x="19545" y="31"/>
                    <a:pt x="19545" y="0"/>
                    <a:pt x="195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1"/>
            <p:cNvSpPr/>
            <p:nvPr/>
          </p:nvSpPr>
          <p:spPr>
            <a:xfrm>
              <a:off x="8471475" y="4068225"/>
              <a:ext cx="79825" cy="224950"/>
            </a:xfrm>
            <a:custGeom>
              <a:rect b="b" l="l" r="r" t="t"/>
              <a:pathLst>
                <a:path extrusionOk="0" h="8998" w="3193">
                  <a:moveTo>
                    <a:pt x="1" y="1"/>
                  </a:moveTo>
                  <a:cubicBezTo>
                    <a:pt x="1" y="122"/>
                    <a:pt x="31" y="244"/>
                    <a:pt x="61" y="366"/>
                  </a:cubicBezTo>
                  <a:cubicBezTo>
                    <a:pt x="153" y="639"/>
                    <a:pt x="274" y="943"/>
                    <a:pt x="396" y="1338"/>
                  </a:cubicBezTo>
                  <a:cubicBezTo>
                    <a:pt x="700" y="2189"/>
                    <a:pt x="1095" y="3284"/>
                    <a:pt x="1520" y="4530"/>
                  </a:cubicBezTo>
                  <a:cubicBezTo>
                    <a:pt x="1946" y="5776"/>
                    <a:pt x="2341" y="6901"/>
                    <a:pt x="2645" y="7721"/>
                  </a:cubicBezTo>
                  <a:cubicBezTo>
                    <a:pt x="2797" y="8116"/>
                    <a:pt x="2949" y="8451"/>
                    <a:pt x="3040" y="8664"/>
                  </a:cubicBezTo>
                  <a:cubicBezTo>
                    <a:pt x="3071" y="8785"/>
                    <a:pt x="3131" y="8907"/>
                    <a:pt x="3192" y="8998"/>
                  </a:cubicBezTo>
                  <a:cubicBezTo>
                    <a:pt x="3192" y="8876"/>
                    <a:pt x="3131" y="8755"/>
                    <a:pt x="3101" y="8664"/>
                  </a:cubicBezTo>
                  <a:lnTo>
                    <a:pt x="2767" y="7691"/>
                  </a:lnTo>
                  <a:lnTo>
                    <a:pt x="1672" y="4469"/>
                  </a:lnTo>
                  <a:cubicBezTo>
                    <a:pt x="1247" y="3223"/>
                    <a:pt x="852" y="2098"/>
                    <a:pt x="548" y="1308"/>
                  </a:cubicBezTo>
                  <a:cubicBezTo>
                    <a:pt x="396" y="882"/>
                    <a:pt x="244" y="578"/>
                    <a:pt x="153" y="335"/>
                  </a:cubicBezTo>
                  <a:cubicBezTo>
                    <a:pt x="122" y="214"/>
                    <a:pt x="61" y="122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1"/>
            <p:cNvSpPr/>
            <p:nvPr/>
          </p:nvSpPr>
          <p:spPr>
            <a:xfrm>
              <a:off x="8564175" y="4192825"/>
              <a:ext cx="256875" cy="101900"/>
            </a:xfrm>
            <a:custGeom>
              <a:rect b="b" l="l" r="r" t="t"/>
              <a:pathLst>
                <a:path extrusionOk="0" h="4076" w="10275">
                  <a:moveTo>
                    <a:pt x="10273" y="1"/>
                  </a:moveTo>
                  <a:cubicBezTo>
                    <a:pt x="10192" y="1"/>
                    <a:pt x="7855" y="842"/>
                    <a:pt x="5107" y="1947"/>
                  </a:cubicBezTo>
                  <a:cubicBezTo>
                    <a:pt x="2281" y="3072"/>
                    <a:pt x="1" y="4044"/>
                    <a:pt x="1" y="4075"/>
                  </a:cubicBezTo>
                  <a:cubicBezTo>
                    <a:pt x="1" y="4075"/>
                    <a:pt x="3" y="4075"/>
                    <a:pt x="4" y="4075"/>
                  </a:cubicBezTo>
                  <a:cubicBezTo>
                    <a:pt x="109" y="4075"/>
                    <a:pt x="2389" y="3205"/>
                    <a:pt x="5168" y="2099"/>
                  </a:cubicBezTo>
                  <a:cubicBezTo>
                    <a:pt x="7995" y="974"/>
                    <a:pt x="10275" y="32"/>
                    <a:pt x="10275" y="2"/>
                  </a:cubicBezTo>
                  <a:cubicBezTo>
                    <a:pt x="10275" y="1"/>
                    <a:pt x="10274" y="1"/>
                    <a:pt x="10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8427400" y="4571275"/>
              <a:ext cx="242425" cy="33475"/>
            </a:xfrm>
            <a:custGeom>
              <a:rect b="b" l="l" r="r" t="t"/>
              <a:pathLst>
                <a:path extrusionOk="0" h="1339" w="9697">
                  <a:moveTo>
                    <a:pt x="9697" y="1"/>
                  </a:moveTo>
                  <a:cubicBezTo>
                    <a:pt x="9545" y="1"/>
                    <a:pt x="9423" y="1"/>
                    <a:pt x="9302" y="61"/>
                  </a:cubicBezTo>
                  <a:lnTo>
                    <a:pt x="8268" y="244"/>
                  </a:lnTo>
                  <a:cubicBezTo>
                    <a:pt x="7387" y="396"/>
                    <a:pt x="6171" y="609"/>
                    <a:pt x="4864" y="761"/>
                  </a:cubicBezTo>
                  <a:cubicBezTo>
                    <a:pt x="3527" y="943"/>
                    <a:pt x="2311" y="1065"/>
                    <a:pt x="1429" y="1156"/>
                  </a:cubicBezTo>
                  <a:lnTo>
                    <a:pt x="396" y="1247"/>
                  </a:lnTo>
                  <a:cubicBezTo>
                    <a:pt x="274" y="1247"/>
                    <a:pt x="122" y="1277"/>
                    <a:pt x="1" y="1308"/>
                  </a:cubicBezTo>
                  <a:cubicBezTo>
                    <a:pt x="122" y="1338"/>
                    <a:pt x="244" y="1338"/>
                    <a:pt x="365" y="1338"/>
                  </a:cubicBezTo>
                  <a:cubicBezTo>
                    <a:pt x="609" y="1308"/>
                    <a:pt x="973" y="1308"/>
                    <a:pt x="1429" y="1277"/>
                  </a:cubicBezTo>
                  <a:cubicBezTo>
                    <a:pt x="2311" y="1217"/>
                    <a:pt x="3527" y="1125"/>
                    <a:pt x="4864" y="943"/>
                  </a:cubicBezTo>
                  <a:cubicBezTo>
                    <a:pt x="6201" y="761"/>
                    <a:pt x="7417" y="517"/>
                    <a:pt x="8268" y="335"/>
                  </a:cubicBezTo>
                  <a:cubicBezTo>
                    <a:pt x="8724" y="244"/>
                    <a:pt x="9059" y="183"/>
                    <a:pt x="9302" y="122"/>
                  </a:cubicBezTo>
                  <a:cubicBezTo>
                    <a:pt x="9423" y="92"/>
                    <a:pt x="9545" y="31"/>
                    <a:pt x="9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1"/>
            <p:cNvSpPr/>
            <p:nvPr/>
          </p:nvSpPr>
          <p:spPr>
            <a:xfrm>
              <a:off x="8298225" y="4417775"/>
              <a:ext cx="131475" cy="183925"/>
            </a:xfrm>
            <a:custGeom>
              <a:rect b="b" l="l" r="r" t="t"/>
              <a:pathLst>
                <a:path extrusionOk="0" h="7357" w="5259">
                  <a:moveTo>
                    <a:pt x="0" y="1"/>
                  </a:moveTo>
                  <a:lnTo>
                    <a:pt x="0" y="1"/>
                  </a:lnTo>
                  <a:cubicBezTo>
                    <a:pt x="61" y="122"/>
                    <a:pt x="122" y="214"/>
                    <a:pt x="183" y="335"/>
                  </a:cubicBezTo>
                  <a:lnTo>
                    <a:pt x="730" y="1125"/>
                  </a:lnTo>
                  <a:cubicBezTo>
                    <a:pt x="1186" y="1794"/>
                    <a:pt x="1824" y="2706"/>
                    <a:pt x="2554" y="3739"/>
                  </a:cubicBezTo>
                  <a:cubicBezTo>
                    <a:pt x="3283" y="4742"/>
                    <a:pt x="3952" y="5654"/>
                    <a:pt x="4438" y="6323"/>
                  </a:cubicBezTo>
                  <a:lnTo>
                    <a:pt x="5016" y="7083"/>
                  </a:lnTo>
                  <a:cubicBezTo>
                    <a:pt x="5076" y="7174"/>
                    <a:pt x="5168" y="7265"/>
                    <a:pt x="5259" y="7357"/>
                  </a:cubicBezTo>
                  <a:cubicBezTo>
                    <a:pt x="5198" y="7235"/>
                    <a:pt x="5137" y="7113"/>
                    <a:pt x="5076" y="7022"/>
                  </a:cubicBezTo>
                  <a:lnTo>
                    <a:pt x="4529" y="6232"/>
                  </a:lnTo>
                  <a:cubicBezTo>
                    <a:pt x="4073" y="5563"/>
                    <a:pt x="3435" y="4621"/>
                    <a:pt x="2675" y="3618"/>
                  </a:cubicBezTo>
                  <a:cubicBezTo>
                    <a:pt x="1946" y="2615"/>
                    <a:pt x="1307" y="1703"/>
                    <a:pt x="821" y="1034"/>
                  </a:cubicBezTo>
                  <a:lnTo>
                    <a:pt x="244" y="274"/>
                  </a:lnTo>
                  <a:cubicBezTo>
                    <a:pt x="92" y="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1"/>
            <p:cNvSpPr/>
            <p:nvPr/>
          </p:nvSpPr>
          <p:spPr>
            <a:xfrm>
              <a:off x="8143200" y="4675375"/>
              <a:ext cx="170250" cy="234075"/>
            </a:xfrm>
            <a:custGeom>
              <a:rect b="b" l="l" r="r" t="t"/>
              <a:pathLst>
                <a:path extrusionOk="0" h="9363" w="6810">
                  <a:moveTo>
                    <a:pt x="1" y="1"/>
                  </a:moveTo>
                  <a:lnTo>
                    <a:pt x="1" y="1"/>
                  </a:lnTo>
                  <a:cubicBezTo>
                    <a:pt x="61" y="153"/>
                    <a:pt x="153" y="274"/>
                    <a:pt x="244" y="396"/>
                  </a:cubicBezTo>
                  <a:lnTo>
                    <a:pt x="943" y="1399"/>
                  </a:lnTo>
                  <a:cubicBezTo>
                    <a:pt x="1551" y="2250"/>
                    <a:pt x="2402" y="3436"/>
                    <a:pt x="3344" y="4743"/>
                  </a:cubicBezTo>
                  <a:cubicBezTo>
                    <a:pt x="4256" y="6019"/>
                    <a:pt x="5138" y="7174"/>
                    <a:pt x="5745" y="8025"/>
                  </a:cubicBezTo>
                  <a:lnTo>
                    <a:pt x="6505" y="8998"/>
                  </a:lnTo>
                  <a:cubicBezTo>
                    <a:pt x="6597" y="9120"/>
                    <a:pt x="6718" y="9241"/>
                    <a:pt x="6809" y="9363"/>
                  </a:cubicBezTo>
                  <a:cubicBezTo>
                    <a:pt x="6749" y="9211"/>
                    <a:pt x="6657" y="9089"/>
                    <a:pt x="6566" y="8968"/>
                  </a:cubicBezTo>
                  <a:lnTo>
                    <a:pt x="5867" y="7965"/>
                  </a:lnTo>
                  <a:cubicBezTo>
                    <a:pt x="5259" y="7113"/>
                    <a:pt x="4408" y="5928"/>
                    <a:pt x="3466" y="4651"/>
                  </a:cubicBezTo>
                  <a:cubicBezTo>
                    <a:pt x="2524" y="3344"/>
                    <a:pt x="1672" y="2189"/>
                    <a:pt x="1034" y="1338"/>
                  </a:cubicBezTo>
                  <a:cubicBezTo>
                    <a:pt x="730" y="943"/>
                    <a:pt x="487" y="609"/>
                    <a:pt x="274" y="366"/>
                  </a:cubicBezTo>
                  <a:cubicBezTo>
                    <a:pt x="213" y="244"/>
                    <a:pt x="92" y="122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1"/>
            <p:cNvSpPr/>
            <p:nvPr/>
          </p:nvSpPr>
          <p:spPr>
            <a:xfrm>
              <a:off x="8311150" y="4852450"/>
              <a:ext cx="305500" cy="50175"/>
            </a:xfrm>
            <a:custGeom>
              <a:rect b="b" l="l" r="r" t="t"/>
              <a:pathLst>
                <a:path extrusionOk="0" h="2007" w="12220">
                  <a:moveTo>
                    <a:pt x="12219" y="0"/>
                  </a:moveTo>
                  <a:lnTo>
                    <a:pt x="12219" y="0"/>
                  </a:lnTo>
                  <a:cubicBezTo>
                    <a:pt x="12067" y="30"/>
                    <a:pt x="11885" y="30"/>
                    <a:pt x="11733" y="91"/>
                  </a:cubicBezTo>
                  <a:lnTo>
                    <a:pt x="10426" y="334"/>
                  </a:lnTo>
                  <a:cubicBezTo>
                    <a:pt x="9332" y="547"/>
                    <a:pt x="7781" y="851"/>
                    <a:pt x="6110" y="1125"/>
                  </a:cubicBezTo>
                  <a:cubicBezTo>
                    <a:pt x="4438" y="1398"/>
                    <a:pt x="2888" y="1611"/>
                    <a:pt x="1793" y="1763"/>
                  </a:cubicBezTo>
                  <a:lnTo>
                    <a:pt x="486" y="1945"/>
                  </a:lnTo>
                  <a:cubicBezTo>
                    <a:pt x="304" y="1945"/>
                    <a:pt x="152" y="1976"/>
                    <a:pt x="0" y="2006"/>
                  </a:cubicBezTo>
                  <a:lnTo>
                    <a:pt x="486" y="2006"/>
                  </a:lnTo>
                  <a:cubicBezTo>
                    <a:pt x="790" y="1976"/>
                    <a:pt x="1246" y="1945"/>
                    <a:pt x="1793" y="1885"/>
                  </a:cubicBezTo>
                  <a:cubicBezTo>
                    <a:pt x="2918" y="1763"/>
                    <a:pt x="4438" y="1550"/>
                    <a:pt x="6140" y="1277"/>
                  </a:cubicBezTo>
                  <a:cubicBezTo>
                    <a:pt x="7842" y="1003"/>
                    <a:pt x="9362" y="699"/>
                    <a:pt x="10456" y="456"/>
                  </a:cubicBezTo>
                  <a:cubicBezTo>
                    <a:pt x="11003" y="334"/>
                    <a:pt x="11459" y="213"/>
                    <a:pt x="11763" y="152"/>
                  </a:cubicBezTo>
                  <a:cubicBezTo>
                    <a:pt x="11915" y="122"/>
                    <a:pt x="12067" y="61"/>
                    <a:pt x="12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1"/>
            <p:cNvSpPr/>
            <p:nvPr/>
          </p:nvSpPr>
          <p:spPr>
            <a:xfrm>
              <a:off x="6697125" y="4523400"/>
              <a:ext cx="154275" cy="142900"/>
            </a:xfrm>
            <a:custGeom>
              <a:rect b="b" l="l" r="r" t="t"/>
              <a:pathLst>
                <a:path extrusionOk="0" h="5716" w="6171">
                  <a:moveTo>
                    <a:pt x="821" y="1"/>
                  </a:moveTo>
                  <a:lnTo>
                    <a:pt x="1" y="821"/>
                  </a:lnTo>
                  <a:lnTo>
                    <a:pt x="578" y="3132"/>
                  </a:lnTo>
                  <a:lnTo>
                    <a:pt x="5441" y="5715"/>
                  </a:lnTo>
                  <a:lnTo>
                    <a:pt x="6171" y="4834"/>
                  </a:lnTo>
                  <a:lnTo>
                    <a:pt x="3253" y="578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1"/>
            <p:cNvSpPr/>
            <p:nvPr/>
          </p:nvSpPr>
          <p:spPr>
            <a:xfrm>
              <a:off x="6659900" y="4491100"/>
              <a:ext cx="629975" cy="565025"/>
            </a:xfrm>
            <a:custGeom>
              <a:rect b="b" l="l" r="r" t="t"/>
              <a:pathLst>
                <a:path extrusionOk="0" h="22601" w="25199">
                  <a:moveTo>
                    <a:pt x="644" y="0"/>
                  </a:moveTo>
                  <a:cubicBezTo>
                    <a:pt x="482" y="0"/>
                    <a:pt x="326" y="69"/>
                    <a:pt x="213" y="199"/>
                  </a:cubicBezTo>
                  <a:cubicBezTo>
                    <a:pt x="0" y="442"/>
                    <a:pt x="31" y="776"/>
                    <a:pt x="243" y="989"/>
                  </a:cubicBezTo>
                  <a:lnTo>
                    <a:pt x="24226" y="22600"/>
                  </a:lnTo>
                  <a:lnTo>
                    <a:pt x="25198" y="21901"/>
                  </a:lnTo>
                  <a:lnTo>
                    <a:pt x="1064" y="168"/>
                  </a:lnTo>
                  <a:cubicBezTo>
                    <a:pt x="936" y="54"/>
                    <a:pt x="788" y="0"/>
                    <a:pt x="6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1"/>
            <p:cNvSpPr/>
            <p:nvPr/>
          </p:nvSpPr>
          <p:spPr>
            <a:xfrm>
              <a:off x="6976000" y="4091025"/>
              <a:ext cx="121625" cy="237125"/>
            </a:xfrm>
            <a:custGeom>
              <a:rect b="b" l="l" r="r" t="t"/>
              <a:pathLst>
                <a:path extrusionOk="0" h="9485" w="4865">
                  <a:moveTo>
                    <a:pt x="2463" y="1"/>
                  </a:moveTo>
                  <a:lnTo>
                    <a:pt x="1004" y="305"/>
                  </a:lnTo>
                  <a:lnTo>
                    <a:pt x="1" y="3223"/>
                  </a:lnTo>
                  <a:lnTo>
                    <a:pt x="3436" y="9484"/>
                  </a:lnTo>
                  <a:lnTo>
                    <a:pt x="4864" y="9028"/>
                  </a:lnTo>
                  <a:lnTo>
                    <a:pt x="4682" y="2341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1"/>
            <p:cNvSpPr/>
            <p:nvPr/>
          </p:nvSpPr>
          <p:spPr>
            <a:xfrm>
              <a:off x="6983600" y="4022675"/>
              <a:ext cx="312350" cy="1034200"/>
            </a:xfrm>
            <a:custGeom>
              <a:rect b="b" l="l" r="r" t="t"/>
              <a:pathLst>
                <a:path extrusionOk="0" h="41368" w="12494">
                  <a:moveTo>
                    <a:pt x="814" y="0"/>
                  </a:moveTo>
                  <a:cubicBezTo>
                    <a:pt x="747" y="0"/>
                    <a:pt x="678" y="10"/>
                    <a:pt x="609" y="29"/>
                  </a:cubicBezTo>
                  <a:cubicBezTo>
                    <a:pt x="244" y="151"/>
                    <a:pt x="1" y="546"/>
                    <a:pt x="122" y="941"/>
                  </a:cubicBezTo>
                  <a:lnTo>
                    <a:pt x="10943" y="41367"/>
                  </a:lnTo>
                  <a:lnTo>
                    <a:pt x="12493" y="41337"/>
                  </a:lnTo>
                  <a:lnTo>
                    <a:pt x="1581" y="607"/>
                  </a:lnTo>
                  <a:cubicBezTo>
                    <a:pt x="1479" y="250"/>
                    <a:pt x="1164" y="0"/>
                    <a:pt x="8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1"/>
            <p:cNvSpPr/>
            <p:nvPr/>
          </p:nvSpPr>
          <p:spPr>
            <a:xfrm>
              <a:off x="7491975" y="4354700"/>
              <a:ext cx="256875" cy="701425"/>
            </a:xfrm>
            <a:custGeom>
              <a:rect b="b" l="l" r="r" t="t"/>
              <a:pathLst>
                <a:path extrusionOk="0" h="28057" w="10275">
                  <a:moveTo>
                    <a:pt x="6323" y="1"/>
                  </a:moveTo>
                  <a:lnTo>
                    <a:pt x="1" y="28056"/>
                  </a:lnTo>
                  <a:lnTo>
                    <a:pt x="3830" y="28056"/>
                  </a:lnTo>
                  <a:lnTo>
                    <a:pt x="10274" y="1034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1"/>
            <p:cNvSpPr/>
            <p:nvPr/>
          </p:nvSpPr>
          <p:spPr>
            <a:xfrm>
              <a:off x="8038350" y="4354700"/>
              <a:ext cx="234825" cy="701425"/>
            </a:xfrm>
            <a:custGeom>
              <a:rect b="b" l="l" r="r" t="t"/>
              <a:pathLst>
                <a:path extrusionOk="0" h="28057" w="9393">
                  <a:moveTo>
                    <a:pt x="2918" y="1"/>
                  </a:moveTo>
                  <a:lnTo>
                    <a:pt x="0" y="1673"/>
                  </a:lnTo>
                  <a:cubicBezTo>
                    <a:pt x="0" y="1946"/>
                    <a:pt x="5806" y="28056"/>
                    <a:pt x="5806" y="28056"/>
                  </a:cubicBezTo>
                  <a:lnTo>
                    <a:pt x="9392" y="28056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8321025" y="4171575"/>
              <a:ext cx="486350" cy="884550"/>
            </a:xfrm>
            <a:custGeom>
              <a:rect b="b" l="l" r="r" t="t"/>
              <a:pathLst>
                <a:path extrusionOk="0" h="35382" w="19454">
                  <a:moveTo>
                    <a:pt x="2280" y="1"/>
                  </a:moveTo>
                  <a:lnTo>
                    <a:pt x="0" y="2219"/>
                  </a:lnTo>
                  <a:cubicBezTo>
                    <a:pt x="91" y="2523"/>
                    <a:pt x="15472" y="35381"/>
                    <a:pt x="15472" y="35381"/>
                  </a:cubicBezTo>
                  <a:lnTo>
                    <a:pt x="19454" y="3538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1"/>
            <p:cNvSpPr/>
            <p:nvPr/>
          </p:nvSpPr>
          <p:spPr>
            <a:xfrm>
              <a:off x="7366600" y="3303900"/>
              <a:ext cx="1306275" cy="1233100"/>
            </a:xfrm>
            <a:custGeom>
              <a:rect b="b" l="l" r="r" t="t"/>
              <a:pathLst>
                <a:path extrusionOk="0" h="49324" w="52251">
                  <a:moveTo>
                    <a:pt x="29341" y="1"/>
                  </a:moveTo>
                  <a:cubicBezTo>
                    <a:pt x="21188" y="1"/>
                    <a:pt x="12682" y="4728"/>
                    <a:pt x="7508" y="13036"/>
                  </a:cubicBezTo>
                  <a:cubicBezTo>
                    <a:pt x="0" y="25042"/>
                    <a:pt x="2250" y="39996"/>
                    <a:pt x="12523" y="46410"/>
                  </a:cubicBezTo>
                  <a:cubicBezTo>
                    <a:pt x="15698" y="48386"/>
                    <a:pt x="19262" y="49323"/>
                    <a:pt x="22894" y="49323"/>
                  </a:cubicBezTo>
                  <a:cubicBezTo>
                    <a:pt x="31050" y="49323"/>
                    <a:pt x="39548" y="44596"/>
                    <a:pt x="44743" y="36288"/>
                  </a:cubicBezTo>
                  <a:cubicBezTo>
                    <a:pt x="52250" y="24282"/>
                    <a:pt x="49971" y="9327"/>
                    <a:pt x="39697" y="2914"/>
                  </a:cubicBezTo>
                  <a:cubicBezTo>
                    <a:pt x="36532" y="938"/>
                    <a:pt x="32971" y="1"/>
                    <a:pt x="29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1"/>
            <p:cNvSpPr/>
            <p:nvPr/>
          </p:nvSpPr>
          <p:spPr>
            <a:xfrm>
              <a:off x="7373425" y="3305825"/>
              <a:ext cx="1237900" cy="1192750"/>
            </a:xfrm>
            <a:custGeom>
              <a:rect b="b" l="l" r="r" t="t"/>
              <a:pathLst>
                <a:path extrusionOk="0" h="47710" w="49516">
                  <a:moveTo>
                    <a:pt x="28406" y="1"/>
                  </a:moveTo>
                  <a:cubicBezTo>
                    <a:pt x="20495" y="1"/>
                    <a:pt x="12146" y="4851"/>
                    <a:pt x="7113" y="13232"/>
                  </a:cubicBezTo>
                  <a:cubicBezTo>
                    <a:pt x="1" y="25026"/>
                    <a:pt x="2159" y="39342"/>
                    <a:pt x="11916" y="45208"/>
                  </a:cubicBezTo>
                  <a:cubicBezTo>
                    <a:pt x="14739" y="46906"/>
                    <a:pt x="17888" y="47710"/>
                    <a:pt x="21110" y="47710"/>
                  </a:cubicBezTo>
                  <a:cubicBezTo>
                    <a:pt x="29021" y="47710"/>
                    <a:pt x="37370" y="42860"/>
                    <a:pt x="42403" y="34479"/>
                  </a:cubicBezTo>
                  <a:cubicBezTo>
                    <a:pt x="49515" y="22685"/>
                    <a:pt x="47357" y="8369"/>
                    <a:pt x="37600" y="2502"/>
                  </a:cubicBezTo>
                  <a:cubicBezTo>
                    <a:pt x="34777" y="805"/>
                    <a:pt x="31628" y="1"/>
                    <a:pt x="2840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1"/>
            <p:cNvSpPr/>
            <p:nvPr/>
          </p:nvSpPr>
          <p:spPr>
            <a:xfrm>
              <a:off x="7417500" y="3300875"/>
              <a:ext cx="1149000" cy="1202050"/>
            </a:xfrm>
            <a:custGeom>
              <a:rect b="b" l="l" r="r" t="t"/>
              <a:pathLst>
                <a:path extrusionOk="0" h="48082" w="45960">
                  <a:moveTo>
                    <a:pt x="26849" y="389"/>
                  </a:moveTo>
                  <a:cubicBezTo>
                    <a:pt x="29459" y="389"/>
                    <a:pt x="32035" y="995"/>
                    <a:pt x="34409" y="2123"/>
                  </a:cubicBezTo>
                  <a:cubicBezTo>
                    <a:pt x="38694" y="4190"/>
                    <a:pt x="41916" y="8020"/>
                    <a:pt x="43527" y="12853"/>
                  </a:cubicBezTo>
                  <a:cubicBezTo>
                    <a:pt x="45564" y="19114"/>
                    <a:pt x="44804" y="26439"/>
                    <a:pt x="41369" y="32974"/>
                  </a:cubicBezTo>
                  <a:cubicBezTo>
                    <a:pt x="36597" y="42150"/>
                    <a:pt x="27751" y="47706"/>
                    <a:pt x="19326" y="47706"/>
                  </a:cubicBezTo>
                  <a:cubicBezTo>
                    <a:pt x="16643" y="47706"/>
                    <a:pt x="14003" y="47143"/>
                    <a:pt x="11551" y="45953"/>
                  </a:cubicBezTo>
                  <a:cubicBezTo>
                    <a:pt x="7296" y="43856"/>
                    <a:pt x="4074" y="40057"/>
                    <a:pt x="2463" y="35224"/>
                  </a:cubicBezTo>
                  <a:cubicBezTo>
                    <a:pt x="426" y="28993"/>
                    <a:pt x="1186" y="21637"/>
                    <a:pt x="4621" y="15102"/>
                  </a:cubicBezTo>
                  <a:cubicBezTo>
                    <a:pt x="9363" y="5953"/>
                    <a:pt x="18238" y="390"/>
                    <a:pt x="26658" y="390"/>
                  </a:cubicBezTo>
                  <a:cubicBezTo>
                    <a:pt x="26722" y="390"/>
                    <a:pt x="26785" y="389"/>
                    <a:pt x="26849" y="389"/>
                  </a:cubicBezTo>
                  <a:close/>
                  <a:moveTo>
                    <a:pt x="26663" y="0"/>
                  </a:moveTo>
                  <a:cubicBezTo>
                    <a:pt x="18100" y="0"/>
                    <a:pt x="9117" y="5635"/>
                    <a:pt x="4256" y="14920"/>
                  </a:cubicBezTo>
                  <a:cubicBezTo>
                    <a:pt x="791" y="21546"/>
                    <a:pt x="1" y="28993"/>
                    <a:pt x="2098" y="35345"/>
                  </a:cubicBezTo>
                  <a:cubicBezTo>
                    <a:pt x="3739" y="40269"/>
                    <a:pt x="7022" y="44160"/>
                    <a:pt x="11399" y="46288"/>
                  </a:cubicBezTo>
                  <a:cubicBezTo>
                    <a:pt x="13861" y="47473"/>
                    <a:pt x="16566" y="48081"/>
                    <a:pt x="19332" y="48081"/>
                  </a:cubicBezTo>
                  <a:cubicBezTo>
                    <a:pt x="27874" y="48081"/>
                    <a:pt x="36871" y="42458"/>
                    <a:pt x="41704" y="33157"/>
                  </a:cubicBezTo>
                  <a:cubicBezTo>
                    <a:pt x="45169" y="26531"/>
                    <a:pt x="45959" y="19084"/>
                    <a:pt x="43862" y="12731"/>
                  </a:cubicBezTo>
                  <a:cubicBezTo>
                    <a:pt x="42251" y="7807"/>
                    <a:pt x="38938" y="3916"/>
                    <a:pt x="34591" y="1789"/>
                  </a:cubicBezTo>
                  <a:cubicBezTo>
                    <a:pt x="32090" y="575"/>
                    <a:pt x="29398" y="0"/>
                    <a:pt x="26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7805050" y="3701025"/>
              <a:ext cx="374650" cy="384900"/>
            </a:xfrm>
            <a:custGeom>
              <a:rect b="b" l="l" r="r" t="t"/>
              <a:pathLst>
                <a:path extrusionOk="0" h="15396" w="14986">
                  <a:moveTo>
                    <a:pt x="9148" y="0"/>
                  </a:moveTo>
                  <a:cubicBezTo>
                    <a:pt x="6642" y="0"/>
                    <a:pt x="3884" y="1778"/>
                    <a:pt x="2219" y="4719"/>
                  </a:cubicBezTo>
                  <a:cubicBezTo>
                    <a:pt x="1" y="8610"/>
                    <a:pt x="548" y="13139"/>
                    <a:pt x="3466" y="14780"/>
                  </a:cubicBezTo>
                  <a:cubicBezTo>
                    <a:pt x="4195" y="15198"/>
                    <a:pt x="5003" y="15396"/>
                    <a:pt x="5838" y="15396"/>
                  </a:cubicBezTo>
                  <a:cubicBezTo>
                    <a:pt x="8344" y="15396"/>
                    <a:pt x="11103" y="13617"/>
                    <a:pt x="12767" y="10677"/>
                  </a:cubicBezTo>
                  <a:cubicBezTo>
                    <a:pt x="14986" y="6786"/>
                    <a:pt x="14408" y="2257"/>
                    <a:pt x="11521" y="616"/>
                  </a:cubicBezTo>
                  <a:cubicBezTo>
                    <a:pt x="10791" y="198"/>
                    <a:pt x="9984" y="0"/>
                    <a:pt x="914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1"/>
            <p:cNvSpPr/>
            <p:nvPr/>
          </p:nvSpPr>
          <p:spPr>
            <a:xfrm>
              <a:off x="7637125" y="3514475"/>
              <a:ext cx="721925" cy="774950"/>
            </a:xfrm>
            <a:custGeom>
              <a:rect b="b" l="l" r="r" t="t"/>
              <a:pathLst>
                <a:path extrusionOk="0" h="30998" w="28877">
                  <a:moveTo>
                    <a:pt x="17777" y="3030"/>
                  </a:moveTo>
                  <a:cubicBezTo>
                    <a:pt x="18906" y="3030"/>
                    <a:pt x="20054" y="3304"/>
                    <a:pt x="21064" y="3853"/>
                  </a:cubicBezTo>
                  <a:cubicBezTo>
                    <a:pt x="22827" y="4765"/>
                    <a:pt x="24074" y="6406"/>
                    <a:pt x="24712" y="8564"/>
                  </a:cubicBezTo>
                  <a:cubicBezTo>
                    <a:pt x="25715" y="11938"/>
                    <a:pt x="25046" y="16193"/>
                    <a:pt x="22949" y="19932"/>
                  </a:cubicBezTo>
                  <a:cubicBezTo>
                    <a:pt x="20132" y="24932"/>
                    <a:pt x="15429" y="27993"/>
                    <a:pt x="11277" y="27993"/>
                  </a:cubicBezTo>
                  <a:cubicBezTo>
                    <a:pt x="10053" y="27993"/>
                    <a:pt x="8877" y="27727"/>
                    <a:pt x="7812" y="27166"/>
                  </a:cubicBezTo>
                  <a:cubicBezTo>
                    <a:pt x="6049" y="26224"/>
                    <a:pt x="4803" y="24613"/>
                    <a:pt x="4164" y="22424"/>
                  </a:cubicBezTo>
                  <a:cubicBezTo>
                    <a:pt x="3161" y="19050"/>
                    <a:pt x="3830" y="14825"/>
                    <a:pt x="5927" y="11087"/>
                  </a:cubicBezTo>
                  <a:cubicBezTo>
                    <a:pt x="8754" y="6102"/>
                    <a:pt x="13435" y="3032"/>
                    <a:pt x="17599" y="3032"/>
                  </a:cubicBezTo>
                  <a:cubicBezTo>
                    <a:pt x="17659" y="3030"/>
                    <a:pt x="17718" y="3030"/>
                    <a:pt x="17777" y="3030"/>
                  </a:cubicBezTo>
                  <a:close/>
                  <a:moveTo>
                    <a:pt x="17672" y="0"/>
                  </a:moveTo>
                  <a:cubicBezTo>
                    <a:pt x="12408" y="0"/>
                    <a:pt x="6648" y="3628"/>
                    <a:pt x="3283" y="9597"/>
                  </a:cubicBezTo>
                  <a:cubicBezTo>
                    <a:pt x="760" y="14096"/>
                    <a:pt x="0" y="19111"/>
                    <a:pt x="1246" y="23306"/>
                  </a:cubicBezTo>
                  <a:cubicBezTo>
                    <a:pt x="2097" y="26285"/>
                    <a:pt x="3891" y="28534"/>
                    <a:pt x="6383" y="29871"/>
                  </a:cubicBezTo>
                  <a:cubicBezTo>
                    <a:pt x="7819" y="30604"/>
                    <a:pt x="9397" y="30998"/>
                    <a:pt x="11006" y="30998"/>
                  </a:cubicBezTo>
                  <a:cubicBezTo>
                    <a:pt x="11066" y="30998"/>
                    <a:pt x="11126" y="30997"/>
                    <a:pt x="11186" y="30996"/>
                  </a:cubicBezTo>
                  <a:cubicBezTo>
                    <a:pt x="16475" y="30996"/>
                    <a:pt x="22219" y="27379"/>
                    <a:pt x="25593" y="21421"/>
                  </a:cubicBezTo>
                  <a:cubicBezTo>
                    <a:pt x="28116" y="16923"/>
                    <a:pt x="28876" y="11908"/>
                    <a:pt x="27630" y="7713"/>
                  </a:cubicBezTo>
                  <a:cubicBezTo>
                    <a:pt x="26748" y="4734"/>
                    <a:pt x="24985" y="2485"/>
                    <a:pt x="22463" y="1147"/>
                  </a:cubicBezTo>
                  <a:cubicBezTo>
                    <a:pt x="20979" y="369"/>
                    <a:pt x="19351" y="0"/>
                    <a:pt x="1767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1"/>
            <p:cNvSpPr/>
            <p:nvPr/>
          </p:nvSpPr>
          <p:spPr>
            <a:xfrm>
              <a:off x="7479050" y="3364400"/>
              <a:ext cx="1038050" cy="1074700"/>
            </a:xfrm>
            <a:custGeom>
              <a:rect b="b" l="l" r="r" t="t"/>
              <a:pathLst>
                <a:path extrusionOk="0" h="42988" w="41522">
                  <a:moveTo>
                    <a:pt x="24764" y="3015"/>
                  </a:moveTo>
                  <a:cubicBezTo>
                    <a:pt x="26895" y="3015"/>
                    <a:pt x="29019" y="3561"/>
                    <a:pt x="30913" y="4597"/>
                  </a:cubicBezTo>
                  <a:cubicBezTo>
                    <a:pt x="33922" y="6299"/>
                    <a:pt x="36020" y="9126"/>
                    <a:pt x="37023" y="12774"/>
                  </a:cubicBezTo>
                  <a:cubicBezTo>
                    <a:pt x="38360" y="17819"/>
                    <a:pt x="37357" y="23716"/>
                    <a:pt x="34226" y="28944"/>
                  </a:cubicBezTo>
                  <a:cubicBezTo>
                    <a:pt x="30090" y="35869"/>
                    <a:pt x="23209" y="39983"/>
                    <a:pt x="16905" y="39983"/>
                  </a:cubicBezTo>
                  <a:cubicBezTo>
                    <a:pt x="14687" y="39983"/>
                    <a:pt x="12540" y="39473"/>
                    <a:pt x="10609" y="38397"/>
                  </a:cubicBezTo>
                  <a:cubicBezTo>
                    <a:pt x="7600" y="36695"/>
                    <a:pt x="5472" y="33868"/>
                    <a:pt x="4499" y="30221"/>
                  </a:cubicBezTo>
                  <a:cubicBezTo>
                    <a:pt x="3162" y="25175"/>
                    <a:pt x="4165" y="19278"/>
                    <a:pt x="7296" y="14050"/>
                  </a:cubicBezTo>
                  <a:cubicBezTo>
                    <a:pt x="11399" y="7120"/>
                    <a:pt x="18269" y="3017"/>
                    <a:pt x="24591" y="3017"/>
                  </a:cubicBezTo>
                  <a:cubicBezTo>
                    <a:pt x="24649" y="3016"/>
                    <a:pt x="24706" y="3015"/>
                    <a:pt x="24764" y="3015"/>
                  </a:cubicBezTo>
                  <a:close/>
                  <a:moveTo>
                    <a:pt x="24639" y="0"/>
                  </a:moveTo>
                  <a:cubicBezTo>
                    <a:pt x="17272" y="0"/>
                    <a:pt x="9369" y="4628"/>
                    <a:pt x="4682" y="12470"/>
                  </a:cubicBezTo>
                  <a:cubicBezTo>
                    <a:pt x="1125" y="18397"/>
                    <a:pt x="1" y="25175"/>
                    <a:pt x="1581" y="31011"/>
                  </a:cubicBezTo>
                  <a:cubicBezTo>
                    <a:pt x="2736" y="35418"/>
                    <a:pt x="5442" y="38975"/>
                    <a:pt x="9120" y="41042"/>
                  </a:cubicBezTo>
                  <a:cubicBezTo>
                    <a:pt x="11439" y="42320"/>
                    <a:pt x="14049" y="42988"/>
                    <a:pt x="16694" y="42988"/>
                  </a:cubicBezTo>
                  <a:cubicBezTo>
                    <a:pt x="16753" y="42988"/>
                    <a:pt x="16812" y="42988"/>
                    <a:pt x="16870" y="42987"/>
                  </a:cubicBezTo>
                  <a:cubicBezTo>
                    <a:pt x="24226" y="42987"/>
                    <a:pt x="32159" y="38367"/>
                    <a:pt x="36840" y="30525"/>
                  </a:cubicBezTo>
                  <a:cubicBezTo>
                    <a:pt x="40366" y="24598"/>
                    <a:pt x="41521" y="17850"/>
                    <a:pt x="39941" y="11983"/>
                  </a:cubicBezTo>
                  <a:cubicBezTo>
                    <a:pt x="38755" y="7576"/>
                    <a:pt x="36081" y="4020"/>
                    <a:pt x="32372" y="1953"/>
                  </a:cubicBezTo>
                  <a:cubicBezTo>
                    <a:pt x="29992" y="628"/>
                    <a:pt x="27352" y="0"/>
                    <a:pt x="2463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1"/>
            <p:cNvSpPr/>
            <p:nvPr/>
          </p:nvSpPr>
          <p:spPr>
            <a:xfrm>
              <a:off x="7189550" y="3268075"/>
              <a:ext cx="207475" cy="176325"/>
            </a:xfrm>
            <a:custGeom>
              <a:rect b="b" l="l" r="r" t="t"/>
              <a:pathLst>
                <a:path extrusionOk="0" h="7053" w="8299">
                  <a:moveTo>
                    <a:pt x="1003" y="0"/>
                  </a:moveTo>
                  <a:lnTo>
                    <a:pt x="0" y="1125"/>
                  </a:lnTo>
                  <a:lnTo>
                    <a:pt x="912" y="4073"/>
                  </a:lnTo>
                  <a:lnTo>
                    <a:pt x="7417" y="7052"/>
                  </a:lnTo>
                  <a:lnTo>
                    <a:pt x="8298" y="5867"/>
                  </a:lnTo>
                  <a:lnTo>
                    <a:pt x="4195" y="578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7138625" y="3229575"/>
              <a:ext cx="856425" cy="691150"/>
            </a:xfrm>
            <a:custGeom>
              <a:rect b="b" l="l" r="r" t="t"/>
              <a:pathLst>
                <a:path extrusionOk="0" h="27646" w="34257">
                  <a:moveTo>
                    <a:pt x="845" y="0"/>
                  </a:moveTo>
                  <a:cubicBezTo>
                    <a:pt x="608" y="0"/>
                    <a:pt x="370" y="102"/>
                    <a:pt x="213" y="294"/>
                  </a:cubicBezTo>
                  <a:cubicBezTo>
                    <a:pt x="1" y="598"/>
                    <a:pt x="31" y="1054"/>
                    <a:pt x="335" y="1297"/>
                  </a:cubicBezTo>
                  <a:lnTo>
                    <a:pt x="33010" y="27498"/>
                  </a:lnTo>
                  <a:cubicBezTo>
                    <a:pt x="33134" y="27597"/>
                    <a:pt x="33284" y="27646"/>
                    <a:pt x="33430" y="27646"/>
                  </a:cubicBezTo>
                  <a:cubicBezTo>
                    <a:pt x="33641" y="27646"/>
                    <a:pt x="33845" y="27544"/>
                    <a:pt x="33953" y="27346"/>
                  </a:cubicBezTo>
                  <a:cubicBezTo>
                    <a:pt x="34256" y="27103"/>
                    <a:pt x="34256" y="26647"/>
                    <a:pt x="33953" y="26404"/>
                  </a:cubicBezTo>
                  <a:lnTo>
                    <a:pt x="1338" y="172"/>
                  </a:lnTo>
                  <a:cubicBezTo>
                    <a:pt x="1196" y="56"/>
                    <a:pt x="1020" y="0"/>
                    <a:pt x="8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7940325" y="3849375"/>
              <a:ext cx="60050" cy="88025"/>
            </a:xfrm>
            <a:custGeom>
              <a:rect b="b" l="l" r="r" t="t"/>
              <a:pathLst>
                <a:path extrusionOk="0" h="3521" w="2402">
                  <a:moveTo>
                    <a:pt x="1976" y="1"/>
                  </a:moveTo>
                  <a:lnTo>
                    <a:pt x="1976" y="1"/>
                  </a:lnTo>
                  <a:cubicBezTo>
                    <a:pt x="1945" y="31"/>
                    <a:pt x="2067" y="274"/>
                    <a:pt x="2128" y="670"/>
                  </a:cubicBezTo>
                  <a:cubicBezTo>
                    <a:pt x="2219" y="1217"/>
                    <a:pt x="2128" y="1764"/>
                    <a:pt x="1854" y="2220"/>
                  </a:cubicBezTo>
                  <a:cubicBezTo>
                    <a:pt x="1581" y="2706"/>
                    <a:pt x="1155" y="3071"/>
                    <a:pt x="669" y="3284"/>
                  </a:cubicBezTo>
                  <a:cubicBezTo>
                    <a:pt x="274" y="3436"/>
                    <a:pt x="0" y="3466"/>
                    <a:pt x="0" y="3496"/>
                  </a:cubicBezTo>
                  <a:cubicBezTo>
                    <a:pt x="68" y="3513"/>
                    <a:pt x="136" y="3521"/>
                    <a:pt x="203" y="3521"/>
                  </a:cubicBezTo>
                  <a:cubicBezTo>
                    <a:pt x="377" y="3521"/>
                    <a:pt x="546" y="3471"/>
                    <a:pt x="699" y="3405"/>
                  </a:cubicBezTo>
                  <a:cubicBezTo>
                    <a:pt x="1277" y="3223"/>
                    <a:pt x="1733" y="2828"/>
                    <a:pt x="2037" y="2341"/>
                  </a:cubicBezTo>
                  <a:cubicBezTo>
                    <a:pt x="2310" y="1825"/>
                    <a:pt x="2401" y="1217"/>
                    <a:pt x="2280" y="639"/>
                  </a:cubicBezTo>
                  <a:cubicBezTo>
                    <a:pt x="2249" y="426"/>
                    <a:pt x="2128" y="183"/>
                    <a:pt x="1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7" name="Google Shape;1257;p51"/>
          <p:cNvSpPr/>
          <p:nvPr/>
        </p:nvSpPr>
        <p:spPr>
          <a:xfrm>
            <a:off x="4114857" y="770750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51"/>
          <p:cNvSpPr/>
          <p:nvPr/>
        </p:nvSpPr>
        <p:spPr>
          <a:xfrm>
            <a:off x="4114857" y="3883152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51"/>
          <p:cNvSpPr/>
          <p:nvPr/>
        </p:nvSpPr>
        <p:spPr>
          <a:xfrm>
            <a:off x="4114859" y="2812195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51"/>
          <p:cNvSpPr/>
          <p:nvPr/>
        </p:nvSpPr>
        <p:spPr>
          <a:xfrm>
            <a:off x="4114850" y="1791482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1" name="Google Shape;1261;p51"/>
          <p:cNvGrpSpPr/>
          <p:nvPr/>
        </p:nvGrpSpPr>
        <p:grpSpPr>
          <a:xfrm>
            <a:off x="4318038" y="3040506"/>
            <a:ext cx="295311" cy="295311"/>
            <a:chOff x="5660400" y="238125"/>
            <a:chExt cx="481825" cy="481825"/>
          </a:xfrm>
        </p:grpSpPr>
        <p:sp>
          <p:nvSpPr>
            <p:cNvPr id="1262" name="Google Shape;1262;p51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3" name="Google Shape;1263;p51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64" name="Google Shape;1264;p51"/>
          <p:cNvGrpSpPr/>
          <p:nvPr/>
        </p:nvGrpSpPr>
        <p:grpSpPr>
          <a:xfrm>
            <a:off x="4317992" y="1989981"/>
            <a:ext cx="295402" cy="295311"/>
            <a:chOff x="5642475" y="1435075"/>
            <a:chExt cx="481975" cy="481825"/>
          </a:xfrm>
        </p:grpSpPr>
        <p:sp>
          <p:nvSpPr>
            <p:cNvPr id="1265" name="Google Shape;1265;p51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6" name="Google Shape;1266;p51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7" name="Google Shape;1267;p51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68" name="Google Shape;1268;p51"/>
          <p:cNvGrpSpPr/>
          <p:nvPr/>
        </p:nvGrpSpPr>
        <p:grpSpPr>
          <a:xfrm>
            <a:off x="4318095" y="4091027"/>
            <a:ext cx="295216" cy="295278"/>
            <a:chOff x="5049725" y="2027900"/>
            <a:chExt cx="481750" cy="481850"/>
          </a:xfrm>
        </p:grpSpPr>
        <p:sp>
          <p:nvSpPr>
            <p:cNvPr id="1269" name="Google Shape;1269;p51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525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77" name="Google Shape;1277;p51"/>
          <p:cNvSpPr txBox="1"/>
          <p:nvPr>
            <p:ph idx="1" type="subTitle"/>
          </p:nvPr>
        </p:nvSpPr>
        <p:spPr>
          <a:xfrm>
            <a:off x="4995225" y="301224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Tener un </a:t>
            </a:r>
            <a:r>
              <a:rPr lang="en" sz="1200"/>
              <a:t>histórico</a:t>
            </a:r>
            <a:r>
              <a:rPr lang="en" sz="1200"/>
              <a:t> de la </a:t>
            </a:r>
            <a:r>
              <a:rPr lang="en" sz="1200"/>
              <a:t>información</a:t>
            </a:r>
            <a:r>
              <a:rPr lang="en" sz="1200"/>
              <a:t> para ver la </a:t>
            </a:r>
            <a:r>
              <a:rPr lang="en" sz="1200"/>
              <a:t>evolución</a:t>
            </a:r>
            <a:r>
              <a:rPr lang="en" sz="1200"/>
              <a:t> de las empresas (PDFs)</a:t>
            </a:r>
            <a:endParaRPr sz="1200"/>
          </a:p>
        </p:txBody>
      </p:sp>
      <p:sp>
        <p:nvSpPr>
          <p:cNvPr id="1278" name="Google Shape;1278;p51"/>
          <p:cNvSpPr txBox="1"/>
          <p:nvPr>
            <p:ph idx="2" type="subTitle"/>
          </p:nvPr>
        </p:nvSpPr>
        <p:spPr>
          <a:xfrm>
            <a:off x="4995225" y="2672145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Generar y Guardar</a:t>
            </a:r>
            <a:endParaRPr/>
          </a:p>
        </p:txBody>
      </p:sp>
      <p:sp>
        <p:nvSpPr>
          <p:cNvPr id="1279" name="Google Shape;1279;p51"/>
          <p:cNvSpPr txBox="1"/>
          <p:nvPr>
            <p:ph idx="3" type="subTitle"/>
          </p:nvPr>
        </p:nvSpPr>
        <p:spPr>
          <a:xfrm>
            <a:off x="4995225" y="4046636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Generar graficas </a:t>
            </a:r>
            <a:r>
              <a:rPr lang="en" sz="1200"/>
              <a:t>fácil</a:t>
            </a:r>
            <a:r>
              <a:rPr lang="en" sz="1200"/>
              <a:t> de leer y que ayuden a tomar </a:t>
            </a:r>
            <a:r>
              <a:rPr lang="en" sz="1200"/>
              <a:t>decisiones</a:t>
            </a:r>
            <a:r>
              <a:rPr lang="en" sz="1200"/>
              <a:t> </a:t>
            </a:r>
            <a:endParaRPr sz="1200"/>
          </a:p>
        </p:txBody>
      </p:sp>
      <p:sp>
        <p:nvSpPr>
          <p:cNvPr id="1280" name="Google Shape;1280;p51"/>
          <p:cNvSpPr txBox="1"/>
          <p:nvPr>
            <p:ph idx="4" type="subTitle"/>
          </p:nvPr>
        </p:nvSpPr>
        <p:spPr>
          <a:xfrm>
            <a:off x="4995225" y="370653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Controlar e informar</a:t>
            </a:r>
            <a:endParaRPr/>
          </a:p>
        </p:txBody>
      </p:sp>
      <p:sp>
        <p:nvSpPr>
          <p:cNvPr id="1281" name="Google Shape;1281;p51"/>
          <p:cNvSpPr txBox="1"/>
          <p:nvPr>
            <p:ph idx="5" type="subTitle"/>
          </p:nvPr>
        </p:nvSpPr>
        <p:spPr>
          <a:xfrm>
            <a:off x="4995225" y="197786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Editar o agregar </a:t>
            </a:r>
            <a:r>
              <a:rPr lang="en" sz="1200"/>
              <a:t>información</a:t>
            </a:r>
            <a:r>
              <a:rPr lang="en" sz="1200"/>
              <a:t> para corregir o filtrar → Regresar información a leadsales</a:t>
            </a:r>
            <a:endParaRPr sz="1200"/>
          </a:p>
        </p:txBody>
      </p:sp>
      <p:sp>
        <p:nvSpPr>
          <p:cNvPr id="1282" name="Google Shape;1282;p51"/>
          <p:cNvSpPr txBox="1"/>
          <p:nvPr>
            <p:ph idx="6" type="subTitle"/>
          </p:nvPr>
        </p:nvSpPr>
        <p:spPr>
          <a:xfrm>
            <a:off x="4995225" y="163776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Manipular</a:t>
            </a:r>
            <a:r>
              <a:rPr lang="en"/>
              <a:t> y Editar</a:t>
            </a:r>
            <a:endParaRPr/>
          </a:p>
        </p:txBody>
      </p:sp>
      <p:sp>
        <p:nvSpPr>
          <p:cNvPr id="1283" name="Google Shape;1283;p51"/>
          <p:cNvSpPr txBox="1"/>
          <p:nvPr>
            <p:ph idx="7" type="subTitle"/>
          </p:nvPr>
        </p:nvSpPr>
        <p:spPr>
          <a:xfrm>
            <a:off x="5119550" y="943500"/>
            <a:ext cx="39615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Facilitar la tarea repetitiva de </a:t>
            </a:r>
            <a:r>
              <a:rPr lang="en" sz="1200"/>
              <a:t>analizar</a:t>
            </a:r>
            <a:r>
              <a:rPr lang="en" sz="1200"/>
              <a:t> todos los datos a leadsales y a los clientes que deseen usarlo</a:t>
            </a:r>
            <a:endParaRPr sz="1200"/>
          </a:p>
        </p:txBody>
      </p:sp>
      <p:sp>
        <p:nvSpPr>
          <p:cNvPr id="1284" name="Google Shape;1284;p51"/>
          <p:cNvSpPr txBox="1"/>
          <p:nvPr>
            <p:ph idx="8" type="subTitle"/>
          </p:nvPr>
        </p:nvSpPr>
        <p:spPr>
          <a:xfrm>
            <a:off x="4993825" y="603388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Leadsales y los clientes</a:t>
            </a:r>
            <a:endParaRPr/>
          </a:p>
        </p:txBody>
      </p:sp>
      <p:pic>
        <p:nvPicPr>
          <p:cNvPr id="1285" name="Google Shape;12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350" y="835250"/>
            <a:ext cx="572700" cy="572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2"/>
          <p:cNvSpPr txBox="1"/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25CD8"/>
                </a:solidFill>
              </a:rPr>
              <a:t>¿Preguntas?</a:t>
            </a:r>
            <a:endParaRPr>
              <a:solidFill>
                <a:srgbClr val="525CD8"/>
              </a:solidFill>
            </a:endParaRPr>
          </a:p>
        </p:txBody>
      </p:sp>
      <p:sp>
        <p:nvSpPr>
          <p:cNvPr id="1291" name="Google Shape;1291;p52"/>
          <p:cNvSpPr txBox="1"/>
          <p:nvPr>
            <p:ph idx="1" type="subTitle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josecarlos</a:t>
            </a:r>
            <a:r>
              <a:rPr lang="en"/>
              <a:t>@leadsales.io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+52 427 427 7200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leadsales.io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52"/>
          <p:cNvSpPr/>
          <p:nvPr/>
        </p:nvSpPr>
        <p:spPr>
          <a:xfrm>
            <a:off x="1496861" y="3299111"/>
            <a:ext cx="192320" cy="156857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3" name="Google Shape;1293;p52"/>
          <p:cNvGrpSpPr/>
          <p:nvPr/>
        </p:nvGrpSpPr>
        <p:grpSpPr>
          <a:xfrm>
            <a:off x="1381169" y="3142981"/>
            <a:ext cx="423688" cy="422904"/>
            <a:chOff x="1693050" y="1546550"/>
            <a:chExt cx="446175" cy="445350"/>
          </a:xfrm>
        </p:grpSpPr>
        <p:sp>
          <p:nvSpPr>
            <p:cNvPr id="1294" name="Google Shape;1294;p52"/>
            <p:cNvSpPr/>
            <p:nvPr/>
          </p:nvSpPr>
          <p:spPr>
            <a:xfrm>
              <a:off x="1693050" y="1546550"/>
              <a:ext cx="446175" cy="445350"/>
            </a:xfrm>
            <a:custGeom>
              <a:rect b="b" l="l" r="r" t="t"/>
              <a:pathLst>
                <a:path extrusionOk="0" h="17814" w="17847">
                  <a:moveTo>
                    <a:pt x="8907" y="0"/>
                  </a:moveTo>
                  <a:cubicBezTo>
                    <a:pt x="4003" y="0"/>
                    <a:pt x="0" y="3970"/>
                    <a:pt x="0" y="8907"/>
                  </a:cubicBezTo>
                  <a:cubicBezTo>
                    <a:pt x="0" y="13810"/>
                    <a:pt x="4003" y="17813"/>
                    <a:pt x="8907" y="17813"/>
                  </a:cubicBezTo>
                  <a:cubicBezTo>
                    <a:pt x="13844" y="17813"/>
                    <a:pt x="17846" y="13810"/>
                    <a:pt x="17846" y="8907"/>
                  </a:cubicBezTo>
                  <a:cubicBezTo>
                    <a:pt x="17846" y="3970"/>
                    <a:pt x="13844" y="0"/>
                    <a:pt x="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1797300" y="1672200"/>
              <a:ext cx="237675" cy="193125"/>
            </a:xfrm>
            <a:custGeom>
              <a:rect b="b" l="l" r="r" t="t"/>
              <a:pathLst>
                <a:path extrusionOk="0" h="7725" w="9507">
                  <a:moveTo>
                    <a:pt x="6577" y="0"/>
                  </a:moveTo>
                  <a:cubicBezTo>
                    <a:pt x="5423" y="0"/>
                    <a:pt x="4310" y="1068"/>
                    <a:pt x="4637" y="2446"/>
                  </a:cubicBezTo>
                  <a:cubicBezTo>
                    <a:pt x="3069" y="2346"/>
                    <a:pt x="1635" y="1613"/>
                    <a:pt x="634" y="378"/>
                  </a:cubicBezTo>
                  <a:lnTo>
                    <a:pt x="634" y="378"/>
                  </a:lnTo>
                  <a:cubicBezTo>
                    <a:pt x="133" y="1279"/>
                    <a:pt x="400" y="2413"/>
                    <a:pt x="1234" y="2980"/>
                  </a:cubicBezTo>
                  <a:cubicBezTo>
                    <a:pt x="934" y="2980"/>
                    <a:pt x="634" y="2913"/>
                    <a:pt x="367" y="2747"/>
                  </a:cubicBezTo>
                  <a:lnTo>
                    <a:pt x="367" y="2747"/>
                  </a:lnTo>
                  <a:cubicBezTo>
                    <a:pt x="334" y="3681"/>
                    <a:pt x="1001" y="4515"/>
                    <a:pt x="1935" y="4681"/>
                  </a:cubicBezTo>
                  <a:cubicBezTo>
                    <a:pt x="1749" y="4723"/>
                    <a:pt x="1564" y="4751"/>
                    <a:pt x="1378" y="4751"/>
                  </a:cubicBezTo>
                  <a:cubicBezTo>
                    <a:pt x="1263" y="4751"/>
                    <a:pt x="1149" y="4740"/>
                    <a:pt x="1034" y="4715"/>
                  </a:cubicBezTo>
                  <a:lnTo>
                    <a:pt x="1034" y="4715"/>
                  </a:lnTo>
                  <a:cubicBezTo>
                    <a:pt x="1301" y="5515"/>
                    <a:pt x="2035" y="6049"/>
                    <a:pt x="2869" y="6082"/>
                  </a:cubicBezTo>
                  <a:cubicBezTo>
                    <a:pt x="2166" y="6588"/>
                    <a:pt x="1346" y="6881"/>
                    <a:pt x="486" y="6881"/>
                  </a:cubicBezTo>
                  <a:cubicBezTo>
                    <a:pt x="325" y="6881"/>
                    <a:pt x="163" y="6871"/>
                    <a:pt x="0" y="6850"/>
                  </a:cubicBezTo>
                  <a:lnTo>
                    <a:pt x="0" y="6850"/>
                  </a:lnTo>
                  <a:cubicBezTo>
                    <a:pt x="953" y="7452"/>
                    <a:pt x="1978" y="7725"/>
                    <a:pt x="2975" y="7725"/>
                  </a:cubicBezTo>
                  <a:cubicBezTo>
                    <a:pt x="5955" y="7725"/>
                    <a:pt x="8689" y="5287"/>
                    <a:pt x="8539" y="1913"/>
                  </a:cubicBezTo>
                  <a:cubicBezTo>
                    <a:pt x="8906" y="1646"/>
                    <a:pt x="9240" y="1312"/>
                    <a:pt x="9507" y="945"/>
                  </a:cubicBezTo>
                  <a:lnTo>
                    <a:pt x="9507" y="945"/>
                  </a:lnTo>
                  <a:cubicBezTo>
                    <a:pt x="9140" y="1079"/>
                    <a:pt x="8740" y="1179"/>
                    <a:pt x="8373" y="1246"/>
                  </a:cubicBezTo>
                  <a:cubicBezTo>
                    <a:pt x="8773" y="1012"/>
                    <a:pt x="9073" y="612"/>
                    <a:pt x="9240" y="178"/>
                  </a:cubicBezTo>
                  <a:lnTo>
                    <a:pt x="9240" y="178"/>
                  </a:lnTo>
                  <a:cubicBezTo>
                    <a:pt x="8840" y="412"/>
                    <a:pt x="8439" y="578"/>
                    <a:pt x="7972" y="645"/>
                  </a:cubicBezTo>
                  <a:cubicBezTo>
                    <a:pt x="7573" y="196"/>
                    <a:pt x="7071" y="0"/>
                    <a:pt x="6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52"/>
          <p:cNvGrpSpPr/>
          <p:nvPr/>
        </p:nvGrpSpPr>
        <p:grpSpPr>
          <a:xfrm>
            <a:off x="800099" y="3160488"/>
            <a:ext cx="415475" cy="415955"/>
            <a:chOff x="2254275" y="841050"/>
            <a:chExt cx="713875" cy="714700"/>
          </a:xfrm>
        </p:grpSpPr>
        <p:sp>
          <p:nvSpPr>
            <p:cNvPr id="1297" name="Google Shape;1297;p52"/>
            <p:cNvSpPr/>
            <p:nvPr/>
          </p:nvSpPr>
          <p:spPr>
            <a:xfrm>
              <a:off x="2254275" y="841050"/>
              <a:ext cx="713875" cy="714700"/>
            </a:xfrm>
            <a:custGeom>
              <a:rect b="b" l="l" r="r" t="t"/>
              <a:pathLst>
                <a:path extrusionOk="0" h="28588" w="28555">
                  <a:moveTo>
                    <a:pt x="14278" y="0"/>
                  </a:moveTo>
                  <a:cubicBezTo>
                    <a:pt x="6372" y="0"/>
                    <a:pt x="1" y="6405"/>
                    <a:pt x="1" y="14277"/>
                  </a:cubicBezTo>
                  <a:cubicBezTo>
                    <a:pt x="1" y="22183"/>
                    <a:pt x="6372" y="28587"/>
                    <a:pt x="14278" y="28587"/>
                  </a:cubicBezTo>
                  <a:cubicBezTo>
                    <a:pt x="22150" y="28587"/>
                    <a:pt x="28554" y="22183"/>
                    <a:pt x="28554" y="14277"/>
                  </a:cubicBezTo>
                  <a:cubicBezTo>
                    <a:pt x="28554" y="6405"/>
                    <a:pt x="22150" y="0"/>
                    <a:pt x="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2449425" y="1118750"/>
              <a:ext cx="73400" cy="238525"/>
            </a:xfrm>
            <a:custGeom>
              <a:rect b="b" l="l" r="r" t="t"/>
              <a:pathLst>
                <a:path extrusionOk="0" h="9541" w="2936">
                  <a:moveTo>
                    <a:pt x="0" y="0"/>
                  </a:moveTo>
                  <a:lnTo>
                    <a:pt x="0" y="9540"/>
                  </a:lnTo>
                  <a:lnTo>
                    <a:pt x="2936" y="9540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2441925" y="999075"/>
              <a:ext cx="103425" cy="88825"/>
            </a:xfrm>
            <a:custGeom>
              <a:rect b="b" l="l" r="r" t="t"/>
              <a:pathLst>
                <a:path extrusionOk="0" h="3553" w="4137">
                  <a:moveTo>
                    <a:pt x="1784" y="1"/>
                  </a:moveTo>
                  <a:cubicBezTo>
                    <a:pt x="870" y="1"/>
                    <a:pt x="0" y="702"/>
                    <a:pt x="0" y="1785"/>
                  </a:cubicBezTo>
                  <a:cubicBezTo>
                    <a:pt x="0" y="2752"/>
                    <a:pt x="767" y="3520"/>
                    <a:pt x="1768" y="3553"/>
                  </a:cubicBezTo>
                  <a:cubicBezTo>
                    <a:pt x="3336" y="3553"/>
                    <a:pt x="4136" y="1652"/>
                    <a:pt x="3036" y="517"/>
                  </a:cubicBezTo>
                  <a:cubicBezTo>
                    <a:pt x="2669" y="161"/>
                    <a:pt x="2221" y="1"/>
                    <a:pt x="1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2570350" y="1111250"/>
              <a:ext cx="229350" cy="246025"/>
            </a:xfrm>
            <a:custGeom>
              <a:rect b="b" l="l" r="r" t="t"/>
              <a:pathLst>
                <a:path extrusionOk="0" h="9841" w="9174">
                  <a:moveTo>
                    <a:pt x="5704" y="0"/>
                  </a:moveTo>
                  <a:cubicBezTo>
                    <a:pt x="4537" y="0"/>
                    <a:pt x="3436" y="600"/>
                    <a:pt x="2835" y="1601"/>
                  </a:cubicBezTo>
                  <a:lnTo>
                    <a:pt x="2835" y="300"/>
                  </a:lnTo>
                  <a:lnTo>
                    <a:pt x="0" y="300"/>
                  </a:lnTo>
                  <a:lnTo>
                    <a:pt x="0" y="9840"/>
                  </a:lnTo>
                  <a:lnTo>
                    <a:pt x="2835" y="9840"/>
                  </a:lnTo>
                  <a:lnTo>
                    <a:pt x="2835" y="4837"/>
                  </a:lnTo>
                  <a:cubicBezTo>
                    <a:pt x="2835" y="3503"/>
                    <a:pt x="3436" y="2702"/>
                    <a:pt x="4637" y="2702"/>
                  </a:cubicBezTo>
                  <a:cubicBezTo>
                    <a:pt x="5704" y="2702"/>
                    <a:pt x="6238" y="3469"/>
                    <a:pt x="6238" y="4837"/>
                  </a:cubicBezTo>
                  <a:lnTo>
                    <a:pt x="6238" y="9840"/>
                  </a:lnTo>
                  <a:lnTo>
                    <a:pt x="9173" y="9840"/>
                  </a:lnTo>
                  <a:lnTo>
                    <a:pt x="9173" y="3803"/>
                  </a:lnTo>
                  <a:cubicBezTo>
                    <a:pt x="9173" y="1234"/>
                    <a:pt x="7739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1" name="Google Shape;1301;p52"/>
          <p:cNvGrpSpPr/>
          <p:nvPr/>
        </p:nvGrpSpPr>
        <p:grpSpPr>
          <a:xfrm>
            <a:off x="1970457" y="3160489"/>
            <a:ext cx="415291" cy="413721"/>
            <a:chOff x="3350800" y="2398963"/>
            <a:chExt cx="202650" cy="201825"/>
          </a:xfrm>
        </p:grpSpPr>
        <p:sp>
          <p:nvSpPr>
            <p:cNvPr id="1302" name="Google Shape;1302;p52"/>
            <p:cNvSpPr/>
            <p:nvPr/>
          </p:nvSpPr>
          <p:spPr>
            <a:xfrm>
              <a:off x="3350800" y="2398963"/>
              <a:ext cx="202650" cy="201825"/>
            </a:xfrm>
            <a:custGeom>
              <a:rect b="b" l="l" r="r" t="t"/>
              <a:pathLst>
                <a:path extrusionOk="0" h="8073" w="8106">
                  <a:moveTo>
                    <a:pt x="3976" y="0"/>
                  </a:moveTo>
                  <a:cubicBezTo>
                    <a:pt x="1769" y="0"/>
                    <a:pt x="0" y="1822"/>
                    <a:pt x="0" y="4037"/>
                  </a:cubicBezTo>
                  <a:cubicBezTo>
                    <a:pt x="0" y="6272"/>
                    <a:pt x="1801" y="8073"/>
                    <a:pt x="4036" y="8073"/>
                  </a:cubicBezTo>
                  <a:cubicBezTo>
                    <a:pt x="6271" y="8073"/>
                    <a:pt x="8106" y="6272"/>
                    <a:pt x="8106" y="4037"/>
                  </a:cubicBezTo>
                  <a:cubicBezTo>
                    <a:pt x="8106" y="1802"/>
                    <a:pt x="6271" y="0"/>
                    <a:pt x="4036" y="0"/>
                  </a:cubicBezTo>
                  <a:cubicBezTo>
                    <a:pt x="4016" y="0"/>
                    <a:pt x="3996" y="0"/>
                    <a:pt x="39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3423350" y="2438163"/>
              <a:ext cx="57550" cy="122600"/>
            </a:xfrm>
            <a:custGeom>
              <a:rect b="b" l="l" r="r" t="t"/>
              <a:pathLst>
                <a:path extrusionOk="0" h="4904" w="2302">
                  <a:moveTo>
                    <a:pt x="1601" y="0"/>
                  </a:moveTo>
                  <a:cubicBezTo>
                    <a:pt x="868" y="0"/>
                    <a:pt x="534" y="334"/>
                    <a:pt x="534" y="968"/>
                  </a:cubicBezTo>
                  <a:lnTo>
                    <a:pt x="534" y="1601"/>
                  </a:lnTo>
                  <a:lnTo>
                    <a:pt x="0" y="1601"/>
                  </a:lnTo>
                  <a:lnTo>
                    <a:pt x="0" y="2435"/>
                  </a:lnTo>
                  <a:lnTo>
                    <a:pt x="534" y="2435"/>
                  </a:lnTo>
                  <a:lnTo>
                    <a:pt x="534" y="4904"/>
                  </a:lnTo>
                  <a:lnTo>
                    <a:pt x="1501" y="4904"/>
                  </a:lnTo>
                  <a:lnTo>
                    <a:pt x="1501" y="2435"/>
                  </a:lnTo>
                  <a:lnTo>
                    <a:pt x="2235" y="2435"/>
                  </a:lnTo>
                  <a:lnTo>
                    <a:pt x="2302" y="1601"/>
                  </a:lnTo>
                  <a:lnTo>
                    <a:pt x="1535" y="1601"/>
                  </a:lnTo>
                  <a:lnTo>
                    <a:pt x="1535" y="1134"/>
                  </a:lnTo>
                  <a:cubicBezTo>
                    <a:pt x="1535" y="934"/>
                    <a:pt x="1568" y="868"/>
                    <a:pt x="1768" y="868"/>
                  </a:cubicBezTo>
                  <a:lnTo>
                    <a:pt x="2302" y="86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25CD8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0"/>
          <p:cNvSpPr/>
          <p:nvPr/>
        </p:nvSpPr>
        <p:spPr>
          <a:xfrm>
            <a:off x="42375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0"/>
          <p:cNvSpPr/>
          <p:nvPr/>
        </p:nvSpPr>
        <p:spPr>
          <a:xfrm>
            <a:off x="69426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0"/>
          <p:cNvSpPr/>
          <p:nvPr/>
        </p:nvSpPr>
        <p:spPr>
          <a:xfrm>
            <a:off x="69426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0"/>
          <p:cNvSpPr/>
          <p:nvPr/>
        </p:nvSpPr>
        <p:spPr>
          <a:xfrm>
            <a:off x="42375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0"/>
          <p:cNvSpPr/>
          <p:nvPr/>
        </p:nvSpPr>
        <p:spPr>
          <a:xfrm>
            <a:off x="15324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0"/>
          <p:cNvSpPr/>
          <p:nvPr/>
        </p:nvSpPr>
        <p:spPr>
          <a:xfrm>
            <a:off x="153235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876" name="Google Shape;876;p40"/>
          <p:cNvSpPr txBox="1"/>
          <p:nvPr>
            <p:ph idx="1" type="subTitle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Presentandonos</a:t>
            </a:r>
            <a:endParaRPr/>
          </a:p>
        </p:txBody>
      </p:sp>
      <p:sp>
        <p:nvSpPr>
          <p:cNvPr id="877" name="Google Shape;877;p40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Introduccion</a:t>
            </a:r>
            <a:endParaRPr/>
          </a:p>
        </p:txBody>
      </p:sp>
      <p:sp>
        <p:nvSpPr>
          <p:cNvPr id="878" name="Google Shape;878;p40"/>
          <p:cNvSpPr txBox="1"/>
          <p:nvPr>
            <p:ph idx="3" type="subTitle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¿Quienes somos?</a:t>
            </a:r>
            <a:endParaRPr/>
          </a:p>
        </p:txBody>
      </p:sp>
      <p:sp>
        <p:nvSpPr>
          <p:cNvPr id="879" name="Google Shape;879;p40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Leadsales</a:t>
            </a:r>
            <a:endParaRPr/>
          </a:p>
        </p:txBody>
      </p:sp>
      <p:sp>
        <p:nvSpPr>
          <p:cNvPr id="880" name="Google Shape;880;p40"/>
          <p:cNvSpPr txBox="1"/>
          <p:nvPr>
            <p:ph idx="5" type="subTitle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¿Como funciona leadsales?</a:t>
            </a:r>
            <a:endParaRPr/>
          </a:p>
        </p:txBody>
      </p:sp>
      <p:sp>
        <p:nvSpPr>
          <p:cNvPr id="881" name="Google Shape;881;p40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Qué</a:t>
            </a:r>
            <a:r>
              <a:rPr lang="en"/>
              <a:t> hacemos?</a:t>
            </a:r>
            <a:endParaRPr/>
          </a:p>
        </p:txBody>
      </p:sp>
      <p:sp>
        <p:nvSpPr>
          <p:cNvPr id="882" name="Google Shape;882;p40"/>
          <p:cNvSpPr txBox="1"/>
          <p:nvPr>
            <p:ph idx="7" type="subTitle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Nuestros proyectos y nuestras oportunidades</a:t>
            </a:r>
            <a:endParaRPr/>
          </a:p>
        </p:txBody>
      </p:sp>
      <p:sp>
        <p:nvSpPr>
          <p:cNvPr id="883" name="Google Shape;883;p40"/>
          <p:cNvSpPr txBox="1"/>
          <p:nvPr>
            <p:ph idx="8" type="subTitle"/>
          </p:nvPr>
        </p:nvSpPr>
        <p:spPr>
          <a:xfrm>
            <a:off x="-36075" y="3739650"/>
            <a:ext cx="35349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Áreas</a:t>
            </a:r>
            <a:r>
              <a:rPr lang="en"/>
              <a:t> de oportunidad</a:t>
            </a:r>
            <a:endParaRPr/>
          </a:p>
        </p:txBody>
      </p:sp>
      <p:sp>
        <p:nvSpPr>
          <p:cNvPr id="884" name="Google Shape;884;p40"/>
          <p:cNvSpPr txBox="1"/>
          <p:nvPr>
            <p:ph idx="9" type="subTitle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Alumnos 4to Semestre con Leadsales</a:t>
            </a:r>
            <a:endParaRPr/>
          </a:p>
        </p:txBody>
      </p:sp>
      <p:sp>
        <p:nvSpPr>
          <p:cNvPr id="885" name="Google Shape;885;p40"/>
          <p:cNvSpPr txBox="1"/>
          <p:nvPr>
            <p:ph idx="13" type="subTitle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</a:t>
            </a:r>
            <a:endParaRPr/>
          </a:p>
        </p:txBody>
      </p:sp>
      <p:sp>
        <p:nvSpPr>
          <p:cNvPr id="886" name="Google Shape;886;p40"/>
          <p:cNvSpPr txBox="1"/>
          <p:nvPr>
            <p:ph idx="15" type="subTitle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¿Preguntas?</a:t>
            </a:r>
            <a:endParaRPr/>
          </a:p>
        </p:txBody>
      </p:sp>
      <p:sp>
        <p:nvSpPr>
          <p:cNvPr id="887" name="Google Shape;887;p40"/>
          <p:cNvSpPr txBox="1"/>
          <p:nvPr>
            <p:ph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8" name="Google Shape;888;p40"/>
          <p:cNvSpPr txBox="1"/>
          <p:nvPr>
            <p:ph idx="17" type="title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89" name="Google Shape;889;p40"/>
          <p:cNvSpPr txBox="1"/>
          <p:nvPr>
            <p:ph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90" name="Google Shape;890;p40"/>
          <p:cNvSpPr txBox="1"/>
          <p:nvPr>
            <p:ph idx="19" type="title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91" name="Google Shape;891;p40"/>
          <p:cNvSpPr txBox="1"/>
          <p:nvPr>
            <p:ph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92" name="Google Shape;892;p40"/>
          <p:cNvSpPr txBox="1"/>
          <p:nvPr>
            <p:ph idx="21" type="title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93" name="Google Shape;893;p40"/>
          <p:cNvSpPr/>
          <p:nvPr/>
        </p:nvSpPr>
        <p:spPr>
          <a:xfrm>
            <a:off x="2161375" y="118925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40"/>
          <p:cNvSpPr/>
          <p:nvPr/>
        </p:nvSpPr>
        <p:spPr>
          <a:xfrm>
            <a:off x="6896500" y="3137175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0"/>
          <p:cNvSpPr/>
          <p:nvPr/>
        </p:nvSpPr>
        <p:spPr>
          <a:xfrm>
            <a:off x="7095800" y="2975375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40"/>
          <p:cNvSpPr/>
          <p:nvPr/>
        </p:nvSpPr>
        <p:spPr>
          <a:xfrm rot="2506023">
            <a:off x="4082293" y="3099138"/>
            <a:ext cx="170284" cy="170284"/>
          </a:xfrm>
          <a:custGeom>
            <a:rect b="b" l="l" r="r" t="t"/>
            <a:pathLst>
              <a:path extrusionOk="0" h="3861" w="3861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25CD8"/>
                </a:solidFill>
              </a:rPr>
              <a:t>Hola</a:t>
            </a:r>
            <a:r>
              <a:rPr lang="en"/>
              <a:t>!</a:t>
            </a:r>
            <a:endParaRPr/>
          </a:p>
        </p:txBody>
      </p:sp>
      <p:sp>
        <p:nvSpPr>
          <p:cNvPr id="902" name="Google Shape;902;p41"/>
          <p:cNvSpPr txBox="1"/>
          <p:nvPr>
            <p:ph idx="1" type="subTitle"/>
          </p:nvPr>
        </p:nvSpPr>
        <p:spPr>
          <a:xfrm>
            <a:off x="1824729" y="2042825"/>
            <a:ext cx="25692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lang="en"/>
              <a:t>Department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Fullstack Team Member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1"/>
          <p:cNvSpPr txBox="1"/>
          <p:nvPr>
            <p:ph idx="2" type="subTitle"/>
          </p:nvPr>
        </p:nvSpPr>
        <p:spPr>
          <a:xfrm>
            <a:off x="1824725" y="1673825"/>
            <a:ext cx="26919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25CD8"/>
                </a:solidFill>
              </a:rPr>
              <a:t>Jose Carlos Pacheco</a:t>
            </a:r>
            <a:endParaRPr>
              <a:solidFill>
                <a:srgbClr val="525CD8"/>
              </a:solidFill>
            </a:endParaRPr>
          </a:p>
        </p:txBody>
      </p:sp>
      <p:sp>
        <p:nvSpPr>
          <p:cNvPr id="904" name="Google Shape;904;p41"/>
          <p:cNvSpPr txBox="1"/>
          <p:nvPr>
            <p:ph idx="1" type="subTitle"/>
          </p:nvPr>
        </p:nvSpPr>
        <p:spPr>
          <a:xfrm>
            <a:off x="5826827" y="3452250"/>
            <a:ext cx="1977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r>
              <a:rPr lang="en"/>
              <a:t> success Member Team</a:t>
            </a:r>
            <a:endParaRPr/>
          </a:p>
        </p:txBody>
      </p:sp>
      <p:sp>
        <p:nvSpPr>
          <p:cNvPr id="905" name="Google Shape;905;p41"/>
          <p:cNvSpPr txBox="1"/>
          <p:nvPr>
            <p:ph idx="2" type="subTitle"/>
          </p:nvPr>
        </p:nvSpPr>
        <p:spPr>
          <a:xfrm>
            <a:off x="5826825" y="3072375"/>
            <a:ext cx="26919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25CD8"/>
                </a:solidFill>
              </a:rPr>
              <a:t>Andres Urquiza</a:t>
            </a:r>
            <a:endParaRPr>
              <a:solidFill>
                <a:srgbClr val="525CD8"/>
              </a:solidFill>
            </a:endParaRPr>
          </a:p>
        </p:txBody>
      </p:sp>
      <p:pic>
        <p:nvPicPr>
          <p:cNvPr id="906" name="Google Shape;9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05" y="1524505"/>
            <a:ext cx="1395000" cy="139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07" name="Google Shape;907;p41"/>
          <p:cNvSpPr txBox="1"/>
          <p:nvPr>
            <p:ph idx="1" type="subTitle"/>
          </p:nvPr>
        </p:nvSpPr>
        <p:spPr>
          <a:xfrm>
            <a:off x="5788077" y="2163538"/>
            <a:ext cx="1977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success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</a:t>
            </a:r>
            <a:endParaRPr/>
          </a:p>
        </p:txBody>
      </p:sp>
      <p:sp>
        <p:nvSpPr>
          <p:cNvPr id="908" name="Google Shape;908;p41"/>
          <p:cNvSpPr txBox="1"/>
          <p:nvPr>
            <p:ph idx="2" type="subTitle"/>
          </p:nvPr>
        </p:nvSpPr>
        <p:spPr>
          <a:xfrm>
            <a:off x="5788075" y="1783663"/>
            <a:ext cx="26919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25CD8"/>
                </a:solidFill>
              </a:rPr>
              <a:t>Alex Hernandez</a:t>
            </a:r>
            <a:endParaRPr>
              <a:solidFill>
                <a:srgbClr val="525C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2"/>
          <p:cNvSpPr txBox="1"/>
          <p:nvPr>
            <p:ph type="title"/>
          </p:nvPr>
        </p:nvSpPr>
        <p:spPr>
          <a:xfrm>
            <a:off x="298275" y="252737"/>
            <a:ext cx="3114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Leadsales</a:t>
            </a:r>
            <a:endParaRPr/>
          </a:p>
        </p:txBody>
      </p:sp>
      <p:sp>
        <p:nvSpPr>
          <p:cNvPr id="914" name="Google Shape;914;p42"/>
          <p:cNvSpPr txBox="1"/>
          <p:nvPr>
            <p:ph idx="1" type="subTitle"/>
          </p:nvPr>
        </p:nvSpPr>
        <p:spPr>
          <a:xfrm>
            <a:off x="298275" y="1206750"/>
            <a:ext cx="4888500" cy="3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CRM - </a:t>
            </a:r>
            <a:r>
              <a:rPr lang="en"/>
              <a:t>Un “Customer Relationship Management" (Gestión de Relación con los Clientes)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Whatsapp, Facebook, </a:t>
            </a:r>
            <a:r>
              <a:rPr lang="en"/>
              <a:t>Instagram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Pymes, Ventas por internet, Empresas en crecimiento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Incrementar las ventas de nuestros clientes.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1C232"/>
                </a:solidFill>
              </a:rPr>
              <a:t>Múltiples</a:t>
            </a:r>
            <a:r>
              <a:rPr lang="en">
                <a:solidFill>
                  <a:srgbClr val="F1C232"/>
                </a:solidFill>
              </a:rPr>
              <a:t> personas pueden contestar como una misma entidad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5" name="Google Shape;915;p42"/>
          <p:cNvGrpSpPr/>
          <p:nvPr/>
        </p:nvGrpSpPr>
        <p:grpSpPr>
          <a:xfrm>
            <a:off x="5314241" y="1281284"/>
            <a:ext cx="3367272" cy="3097376"/>
            <a:chOff x="4495621" y="738354"/>
            <a:chExt cx="4343747" cy="3995583"/>
          </a:xfrm>
        </p:grpSpPr>
        <p:sp>
          <p:nvSpPr>
            <p:cNvPr id="916" name="Google Shape;916;p42"/>
            <p:cNvSpPr/>
            <p:nvPr/>
          </p:nvSpPr>
          <p:spPr>
            <a:xfrm>
              <a:off x="7641175" y="2499425"/>
              <a:ext cx="251700" cy="25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7" name="Google Shape;917;p42"/>
            <p:cNvGrpSpPr/>
            <p:nvPr/>
          </p:nvGrpSpPr>
          <p:grpSpPr>
            <a:xfrm>
              <a:off x="4495621" y="738354"/>
              <a:ext cx="4343747" cy="3995583"/>
              <a:chOff x="1477050" y="841050"/>
              <a:chExt cx="4671700" cy="4297250"/>
            </a:xfrm>
          </p:grpSpPr>
          <p:sp>
            <p:nvSpPr>
              <p:cNvPr id="918" name="Google Shape;918;p42"/>
              <p:cNvSpPr/>
              <p:nvPr/>
            </p:nvSpPr>
            <p:spPr>
              <a:xfrm>
                <a:off x="2254275" y="841050"/>
                <a:ext cx="713875" cy="714700"/>
              </a:xfrm>
              <a:custGeom>
                <a:rect b="b" l="l" r="r" t="t"/>
                <a:pathLst>
                  <a:path extrusionOk="0" h="28588" w="28555">
                    <a:moveTo>
                      <a:pt x="14278" y="0"/>
                    </a:moveTo>
                    <a:cubicBezTo>
                      <a:pt x="6372" y="0"/>
                      <a:pt x="1" y="6405"/>
                      <a:pt x="1" y="14277"/>
                    </a:cubicBezTo>
                    <a:cubicBezTo>
                      <a:pt x="1" y="22183"/>
                      <a:pt x="6372" y="28587"/>
                      <a:pt x="14278" y="28587"/>
                    </a:cubicBezTo>
                    <a:cubicBezTo>
                      <a:pt x="22150" y="28587"/>
                      <a:pt x="28554" y="22183"/>
                      <a:pt x="28554" y="14277"/>
                    </a:cubicBezTo>
                    <a:cubicBezTo>
                      <a:pt x="28554" y="6405"/>
                      <a:pt x="22150" y="0"/>
                      <a:pt x="1427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2"/>
              <p:cNvSpPr/>
              <p:nvPr/>
            </p:nvSpPr>
            <p:spPr>
              <a:xfrm>
                <a:off x="2449425" y="1118750"/>
                <a:ext cx="73400" cy="238525"/>
              </a:xfrm>
              <a:custGeom>
                <a:rect b="b" l="l" r="r" t="t"/>
                <a:pathLst>
                  <a:path extrusionOk="0" h="9541" w="2936">
                    <a:moveTo>
                      <a:pt x="0" y="0"/>
                    </a:moveTo>
                    <a:lnTo>
                      <a:pt x="0" y="9540"/>
                    </a:lnTo>
                    <a:lnTo>
                      <a:pt x="2936" y="9540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2"/>
              <p:cNvSpPr/>
              <p:nvPr/>
            </p:nvSpPr>
            <p:spPr>
              <a:xfrm>
                <a:off x="2441925" y="999075"/>
                <a:ext cx="103425" cy="88825"/>
              </a:xfrm>
              <a:custGeom>
                <a:rect b="b" l="l" r="r" t="t"/>
                <a:pathLst>
                  <a:path extrusionOk="0" h="3553" w="4137">
                    <a:moveTo>
                      <a:pt x="1784" y="1"/>
                    </a:moveTo>
                    <a:cubicBezTo>
                      <a:pt x="870" y="1"/>
                      <a:pt x="0" y="702"/>
                      <a:pt x="0" y="1785"/>
                    </a:cubicBezTo>
                    <a:cubicBezTo>
                      <a:pt x="0" y="2752"/>
                      <a:pt x="767" y="3520"/>
                      <a:pt x="1768" y="3553"/>
                    </a:cubicBezTo>
                    <a:cubicBezTo>
                      <a:pt x="3336" y="3553"/>
                      <a:pt x="4136" y="1652"/>
                      <a:pt x="3036" y="517"/>
                    </a:cubicBezTo>
                    <a:cubicBezTo>
                      <a:pt x="2669" y="161"/>
                      <a:pt x="2221" y="1"/>
                      <a:pt x="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2"/>
              <p:cNvSpPr/>
              <p:nvPr/>
            </p:nvSpPr>
            <p:spPr>
              <a:xfrm>
                <a:off x="2570350" y="1111250"/>
                <a:ext cx="229350" cy="246025"/>
              </a:xfrm>
              <a:custGeom>
                <a:rect b="b" l="l" r="r" t="t"/>
                <a:pathLst>
                  <a:path extrusionOk="0" h="9841" w="9174">
                    <a:moveTo>
                      <a:pt x="5704" y="0"/>
                    </a:moveTo>
                    <a:cubicBezTo>
                      <a:pt x="4537" y="0"/>
                      <a:pt x="3436" y="600"/>
                      <a:pt x="2835" y="1601"/>
                    </a:cubicBezTo>
                    <a:lnTo>
                      <a:pt x="2835" y="300"/>
                    </a:lnTo>
                    <a:lnTo>
                      <a:pt x="0" y="300"/>
                    </a:lnTo>
                    <a:lnTo>
                      <a:pt x="0" y="9840"/>
                    </a:lnTo>
                    <a:lnTo>
                      <a:pt x="2835" y="9840"/>
                    </a:lnTo>
                    <a:lnTo>
                      <a:pt x="2835" y="4837"/>
                    </a:lnTo>
                    <a:cubicBezTo>
                      <a:pt x="2835" y="3503"/>
                      <a:pt x="3436" y="2702"/>
                      <a:pt x="4637" y="2702"/>
                    </a:cubicBezTo>
                    <a:cubicBezTo>
                      <a:pt x="5704" y="2702"/>
                      <a:pt x="6238" y="3469"/>
                      <a:pt x="6238" y="4837"/>
                    </a:cubicBezTo>
                    <a:lnTo>
                      <a:pt x="6238" y="9840"/>
                    </a:lnTo>
                    <a:lnTo>
                      <a:pt x="9173" y="9840"/>
                    </a:lnTo>
                    <a:lnTo>
                      <a:pt x="9173" y="3803"/>
                    </a:lnTo>
                    <a:cubicBezTo>
                      <a:pt x="9173" y="1234"/>
                      <a:pt x="7739" y="0"/>
                      <a:pt x="5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2"/>
              <p:cNvSpPr/>
              <p:nvPr/>
            </p:nvSpPr>
            <p:spPr>
              <a:xfrm>
                <a:off x="1681375" y="3123500"/>
                <a:ext cx="384475" cy="404500"/>
              </a:xfrm>
              <a:custGeom>
                <a:rect b="b" l="l" r="r" t="t"/>
                <a:pathLst>
                  <a:path extrusionOk="0" h="16180" w="15379">
                    <a:moveTo>
                      <a:pt x="7663" y="1"/>
                    </a:moveTo>
                    <a:cubicBezTo>
                      <a:pt x="7644" y="1"/>
                      <a:pt x="7625" y="1"/>
                      <a:pt x="7606" y="1"/>
                    </a:cubicBezTo>
                    <a:cubicBezTo>
                      <a:pt x="5371" y="1"/>
                      <a:pt x="3570" y="1969"/>
                      <a:pt x="3603" y="4371"/>
                    </a:cubicBezTo>
                    <a:cubicBezTo>
                      <a:pt x="3570" y="6105"/>
                      <a:pt x="4637" y="7673"/>
                      <a:pt x="6238" y="8374"/>
                    </a:cubicBezTo>
                    <a:cubicBezTo>
                      <a:pt x="0" y="9374"/>
                      <a:pt x="367" y="16179"/>
                      <a:pt x="367" y="16179"/>
                    </a:cubicBezTo>
                    <a:lnTo>
                      <a:pt x="15111" y="16046"/>
                    </a:lnTo>
                    <a:cubicBezTo>
                      <a:pt x="15111" y="16046"/>
                      <a:pt x="15378" y="9174"/>
                      <a:pt x="9174" y="8340"/>
                    </a:cubicBezTo>
                    <a:cubicBezTo>
                      <a:pt x="10741" y="7606"/>
                      <a:pt x="11742" y="6005"/>
                      <a:pt x="11709" y="4304"/>
                    </a:cubicBezTo>
                    <a:cubicBezTo>
                      <a:pt x="11709" y="1923"/>
                      <a:pt x="9872" y="1"/>
                      <a:pt x="766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5220575" y="4402425"/>
                <a:ext cx="231850" cy="199675"/>
              </a:xfrm>
              <a:custGeom>
                <a:rect b="b" l="l" r="r" t="t"/>
                <a:pathLst>
                  <a:path extrusionOk="0" h="7987" w="9274">
                    <a:moveTo>
                      <a:pt x="6913" y="0"/>
                    </a:moveTo>
                    <a:cubicBezTo>
                      <a:pt x="5859" y="0"/>
                      <a:pt x="4807" y="668"/>
                      <a:pt x="4637" y="1982"/>
                    </a:cubicBezTo>
                    <a:cubicBezTo>
                      <a:pt x="4450" y="673"/>
                      <a:pt x="3405" y="5"/>
                      <a:pt x="2359" y="5"/>
                    </a:cubicBezTo>
                    <a:cubicBezTo>
                      <a:pt x="1352" y="5"/>
                      <a:pt x="346" y="623"/>
                      <a:pt x="100" y="1882"/>
                    </a:cubicBezTo>
                    <a:cubicBezTo>
                      <a:pt x="0" y="2682"/>
                      <a:pt x="200" y="3483"/>
                      <a:pt x="667" y="4117"/>
                    </a:cubicBezTo>
                    <a:cubicBezTo>
                      <a:pt x="1134" y="4751"/>
                      <a:pt x="1668" y="5318"/>
                      <a:pt x="2268" y="5818"/>
                    </a:cubicBezTo>
                    <a:cubicBezTo>
                      <a:pt x="3102" y="6585"/>
                      <a:pt x="3870" y="7252"/>
                      <a:pt x="4703" y="7986"/>
                    </a:cubicBezTo>
                    <a:cubicBezTo>
                      <a:pt x="5537" y="7252"/>
                      <a:pt x="6205" y="6552"/>
                      <a:pt x="7038" y="5818"/>
                    </a:cubicBezTo>
                    <a:cubicBezTo>
                      <a:pt x="7639" y="5318"/>
                      <a:pt x="8173" y="4717"/>
                      <a:pt x="8640" y="4083"/>
                    </a:cubicBezTo>
                    <a:cubicBezTo>
                      <a:pt x="9107" y="3450"/>
                      <a:pt x="9273" y="2649"/>
                      <a:pt x="9173" y="1849"/>
                    </a:cubicBezTo>
                    <a:cubicBezTo>
                      <a:pt x="8929" y="610"/>
                      <a:pt x="7920" y="0"/>
                      <a:pt x="69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2"/>
              <p:cNvSpPr/>
              <p:nvPr/>
            </p:nvSpPr>
            <p:spPr>
              <a:xfrm>
                <a:off x="5690075" y="2026875"/>
                <a:ext cx="381125" cy="472875"/>
              </a:xfrm>
              <a:custGeom>
                <a:rect b="b" l="l" r="r" t="t"/>
                <a:pathLst>
                  <a:path extrusionOk="0" h="18915" w="15245">
                    <a:moveTo>
                      <a:pt x="3807" y="0"/>
                    </a:moveTo>
                    <a:cubicBezTo>
                      <a:pt x="3600" y="0"/>
                      <a:pt x="3469" y="35"/>
                      <a:pt x="3469" y="35"/>
                    </a:cubicBezTo>
                    <a:lnTo>
                      <a:pt x="4103" y="3170"/>
                    </a:lnTo>
                    <a:lnTo>
                      <a:pt x="1601" y="8674"/>
                    </a:lnTo>
                    <a:lnTo>
                      <a:pt x="0" y="8974"/>
                    </a:lnTo>
                    <a:lnTo>
                      <a:pt x="1968" y="18915"/>
                    </a:lnTo>
                    <a:lnTo>
                      <a:pt x="4704" y="18381"/>
                    </a:lnTo>
                    <a:cubicBezTo>
                      <a:pt x="4704" y="18381"/>
                      <a:pt x="11542" y="18114"/>
                      <a:pt x="12809" y="17847"/>
                    </a:cubicBezTo>
                    <a:cubicBezTo>
                      <a:pt x="13010" y="17814"/>
                      <a:pt x="13210" y="17747"/>
                      <a:pt x="13376" y="17681"/>
                    </a:cubicBezTo>
                    <a:cubicBezTo>
                      <a:pt x="14611" y="17013"/>
                      <a:pt x="15244" y="15579"/>
                      <a:pt x="14911" y="14178"/>
                    </a:cubicBezTo>
                    <a:cubicBezTo>
                      <a:pt x="14310" y="11409"/>
                      <a:pt x="13143" y="6272"/>
                      <a:pt x="12743" y="6006"/>
                    </a:cubicBezTo>
                    <a:cubicBezTo>
                      <a:pt x="12667" y="5950"/>
                      <a:pt x="12485" y="5927"/>
                      <a:pt x="12230" y="5927"/>
                    </a:cubicBezTo>
                    <a:cubicBezTo>
                      <a:pt x="10792" y="5927"/>
                      <a:pt x="7039" y="6673"/>
                      <a:pt x="7039" y="6673"/>
                    </a:cubicBezTo>
                    <a:cubicBezTo>
                      <a:pt x="7039" y="6673"/>
                      <a:pt x="7027" y="6803"/>
                      <a:pt x="6990" y="6803"/>
                    </a:cubicBezTo>
                    <a:cubicBezTo>
                      <a:pt x="6919" y="6803"/>
                      <a:pt x="6755" y="6329"/>
                      <a:pt x="6405" y="3570"/>
                    </a:cubicBezTo>
                    <a:cubicBezTo>
                      <a:pt x="5995" y="373"/>
                      <a:pt x="4488" y="0"/>
                      <a:pt x="380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2"/>
              <p:cNvSpPr/>
              <p:nvPr/>
            </p:nvSpPr>
            <p:spPr>
              <a:xfrm>
                <a:off x="5572475" y="2239550"/>
                <a:ext cx="145975" cy="278550"/>
              </a:xfrm>
              <a:custGeom>
                <a:rect b="b" l="l" r="r" t="t"/>
                <a:pathLst>
                  <a:path extrusionOk="0" h="11142" w="5839">
                    <a:moveTo>
                      <a:pt x="3737" y="0"/>
                    </a:moveTo>
                    <a:lnTo>
                      <a:pt x="1" y="501"/>
                    </a:lnTo>
                    <a:lnTo>
                      <a:pt x="3136" y="11142"/>
                    </a:lnTo>
                    <a:lnTo>
                      <a:pt x="5838" y="10608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2"/>
              <p:cNvSpPr/>
              <p:nvPr/>
            </p:nvSpPr>
            <p:spPr>
              <a:xfrm>
                <a:off x="1477050" y="5127450"/>
                <a:ext cx="4617500" cy="5850"/>
              </a:xfrm>
              <a:custGeom>
                <a:rect b="b" l="l" r="r" t="t"/>
                <a:pathLst>
                  <a:path extrusionOk="0" h="234" w="184700">
                    <a:moveTo>
                      <a:pt x="92367" y="0"/>
                    </a:moveTo>
                    <a:cubicBezTo>
                      <a:pt x="41330" y="0"/>
                      <a:pt x="1" y="67"/>
                      <a:pt x="1" y="134"/>
                    </a:cubicBezTo>
                    <a:cubicBezTo>
                      <a:pt x="1" y="167"/>
                      <a:pt x="41364" y="234"/>
                      <a:pt x="92367" y="234"/>
                    </a:cubicBezTo>
                    <a:cubicBezTo>
                      <a:pt x="143337" y="234"/>
                      <a:pt x="184699" y="167"/>
                      <a:pt x="184699" y="134"/>
                    </a:cubicBezTo>
                    <a:cubicBezTo>
                      <a:pt x="184699" y="67"/>
                      <a:pt x="143370" y="0"/>
                      <a:pt x="92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4622650" y="1342675"/>
                <a:ext cx="966525" cy="847250"/>
              </a:xfrm>
              <a:custGeom>
                <a:rect b="b" l="l" r="r" t="t"/>
                <a:pathLst>
                  <a:path extrusionOk="0" h="33890" w="38661">
                    <a:moveTo>
                      <a:pt x="19342" y="1"/>
                    </a:moveTo>
                    <a:cubicBezTo>
                      <a:pt x="16854" y="1"/>
                      <a:pt x="14328" y="553"/>
                      <a:pt x="11942" y="1718"/>
                    </a:cubicBezTo>
                    <a:cubicBezTo>
                      <a:pt x="3503" y="5820"/>
                      <a:pt x="0" y="15928"/>
                      <a:pt x="4103" y="24367"/>
                    </a:cubicBezTo>
                    <a:cubicBezTo>
                      <a:pt x="7040" y="30385"/>
                      <a:pt x="13072" y="33890"/>
                      <a:pt x="19347" y="33890"/>
                    </a:cubicBezTo>
                    <a:cubicBezTo>
                      <a:pt x="21837" y="33890"/>
                      <a:pt x="24365" y="33338"/>
                      <a:pt x="26752" y="32173"/>
                    </a:cubicBezTo>
                    <a:cubicBezTo>
                      <a:pt x="35158" y="28103"/>
                      <a:pt x="38661" y="17962"/>
                      <a:pt x="34591" y="9556"/>
                    </a:cubicBezTo>
                    <a:cubicBezTo>
                      <a:pt x="31653" y="3513"/>
                      <a:pt x="25619" y="1"/>
                      <a:pt x="1934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>
                <a:off x="4864475" y="1513825"/>
                <a:ext cx="429500" cy="526225"/>
              </a:xfrm>
              <a:custGeom>
                <a:rect b="b" l="l" r="r" t="t"/>
                <a:pathLst>
                  <a:path extrusionOk="0" h="21049" w="17180">
                    <a:moveTo>
                      <a:pt x="9211" y="1"/>
                    </a:moveTo>
                    <a:cubicBezTo>
                      <a:pt x="8084" y="1"/>
                      <a:pt x="6893" y="263"/>
                      <a:pt x="5705" y="842"/>
                    </a:cubicBezTo>
                    <a:cubicBezTo>
                      <a:pt x="768" y="3244"/>
                      <a:pt x="1" y="8014"/>
                      <a:pt x="1435" y="10950"/>
                    </a:cubicBezTo>
                    <a:cubicBezTo>
                      <a:pt x="2260" y="12664"/>
                      <a:pt x="3599" y="13895"/>
                      <a:pt x="5222" y="13895"/>
                    </a:cubicBezTo>
                    <a:cubicBezTo>
                      <a:pt x="5304" y="13895"/>
                      <a:pt x="5387" y="13892"/>
                      <a:pt x="5471" y="13885"/>
                    </a:cubicBezTo>
                    <a:cubicBezTo>
                      <a:pt x="5738" y="13885"/>
                      <a:pt x="5938" y="13618"/>
                      <a:pt x="5871" y="13385"/>
                    </a:cubicBezTo>
                    <a:cubicBezTo>
                      <a:pt x="5838" y="13185"/>
                      <a:pt x="5738" y="12651"/>
                      <a:pt x="5671" y="12451"/>
                    </a:cubicBezTo>
                    <a:cubicBezTo>
                      <a:pt x="5638" y="12151"/>
                      <a:pt x="5538" y="12084"/>
                      <a:pt x="5271" y="11950"/>
                    </a:cubicBezTo>
                    <a:cubicBezTo>
                      <a:pt x="4504" y="11583"/>
                      <a:pt x="3937" y="10983"/>
                      <a:pt x="3603" y="10216"/>
                    </a:cubicBezTo>
                    <a:cubicBezTo>
                      <a:pt x="2336" y="7614"/>
                      <a:pt x="3136" y="4312"/>
                      <a:pt x="6305" y="2777"/>
                    </a:cubicBezTo>
                    <a:cubicBezTo>
                      <a:pt x="7184" y="2343"/>
                      <a:pt x="8023" y="2141"/>
                      <a:pt x="8794" y="2141"/>
                    </a:cubicBezTo>
                    <a:cubicBezTo>
                      <a:pt x="10450" y="2141"/>
                      <a:pt x="11792" y="3074"/>
                      <a:pt x="12543" y="4645"/>
                    </a:cubicBezTo>
                    <a:cubicBezTo>
                      <a:pt x="14011" y="7647"/>
                      <a:pt x="13911" y="10816"/>
                      <a:pt x="11942" y="11784"/>
                    </a:cubicBezTo>
                    <a:cubicBezTo>
                      <a:pt x="11665" y="11931"/>
                      <a:pt x="11371" y="12000"/>
                      <a:pt x="11084" y="12000"/>
                    </a:cubicBezTo>
                    <a:cubicBezTo>
                      <a:pt x="10270" y="12000"/>
                      <a:pt x="9513" y="11446"/>
                      <a:pt x="9341" y="10583"/>
                    </a:cubicBezTo>
                    <a:cubicBezTo>
                      <a:pt x="9007" y="9082"/>
                      <a:pt x="8907" y="7380"/>
                      <a:pt x="8440" y="6446"/>
                    </a:cubicBezTo>
                    <a:cubicBezTo>
                      <a:pt x="8141" y="5823"/>
                      <a:pt x="7618" y="5386"/>
                      <a:pt x="6983" y="5386"/>
                    </a:cubicBezTo>
                    <a:cubicBezTo>
                      <a:pt x="6769" y="5386"/>
                      <a:pt x="6541" y="5436"/>
                      <a:pt x="6305" y="5546"/>
                    </a:cubicBezTo>
                    <a:cubicBezTo>
                      <a:pt x="5171" y="6113"/>
                      <a:pt x="4837" y="7681"/>
                      <a:pt x="5605" y="9215"/>
                    </a:cubicBezTo>
                    <a:cubicBezTo>
                      <a:pt x="5871" y="9782"/>
                      <a:pt x="6238" y="10283"/>
                      <a:pt x="6739" y="10716"/>
                    </a:cubicBezTo>
                    <a:cubicBezTo>
                      <a:pt x="6739" y="10716"/>
                      <a:pt x="7940" y="16087"/>
                      <a:pt x="8140" y="17021"/>
                    </a:cubicBezTo>
                    <a:cubicBezTo>
                      <a:pt x="8540" y="18889"/>
                      <a:pt x="9908" y="20757"/>
                      <a:pt x="10041" y="20990"/>
                    </a:cubicBezTo>
                    <a:cubicBezTo>
                      <a:pt x="10067" y="21030"/>
                      <a:pt x="10109" y="21048"/>
                      <a:pt x="10152" y="21048"/>
                    </a:cubicBezTo>
                    <a:cubicBezTo>
                      <a:pt x="10219" y="21048"/>
                      <a:pt x="10288" y="21004"/>
                      <a:pt x="10308" y="20924"/>
                    </a:cubicBezTo>
                    <a:cubicBezTo>
                      <a:pt x="10341" y="20723"/>
                      <a:pt x="10875" y="18455"/>
                      <a:pt x="10541" y="16620"/>
                    </a:cubicBezTo>
                    <a:cubicBezTo>
                      <a:pt x="10441" y="16087"/>
                      <a:pt x="9874" y="13385"/>
                      <a:pt x="9874" y="13385"/>
                    </a:cubicBezTo>
                    <a:lnTo>
                      <a:pt x="9874" y="13385"/>
                    </a:lnTo>
                    <a:cubicBezTo>
                      <a:pt x="10246" y="13668"/>
                      <a:pt x="10797" y="13820"/>
                      <a:pt x="11402" y="13820"/>
                    </a:cubicBezTo>
                    <a:cubicBezTo>
                      <a:pt x="11936" y="13820"/>
                      <a:pt x="12512" y="13702"/>
                      <a:pt x="13043" y="13451"/>
                    </a:cubicBezTo>
                    <a:cubicBezTo>
                      <a:pt x="16379" y="11817"/>
                      <a:pt x="17180" y="7681"/>
                      <a:pt x="15178" y="3611"/>
                    </a:cubicBezTo>
                    <a:cubicBezTo>
                      <a:pt x="14126" y="1438"/>
                      <a:pt x="11847" y="1"/>
                      <a:pt x="9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>
                <a:off x="5488250" y="2776925"/>
                <a:ext cx="660500" cy="584450"/>
              </a:xfrm>
              <a:custGeom>
                <a:rect b="b" l="l" r="r" t="t"/>
                <a:pathLst>
                  <a:path extrusionOk="0" h="23378" w="26420">
                    <a:moveTo>
                      <a:pt x="13184" y="0"/>
                    </a:moveTo>
                    <a:cubicBezTo>
                      <a:pt x="8489" y="0"/>
                      <a:pt x="4077" y="2871"/>
                      <a:pt x="2302" y="7526"/>
                    </a:cubicBezTo>
                    <a:cubicBezTo>
                      <a:pt x="1" y="13530"/>
                      <a:pt x="3003" y="20302"/>
                      <a:pt x="9041" y="22604"/>
                    </a:cubicBezTo>
                    <a:cubicBezTo>
                      <a:pt x="10418" y="23129"/>
                      <a:pt x="11831" y="23378"/>
                      <a:pt x="13221" y="23378"/>
                    </a:cubicBezTo>
                    <a:cubicBezTo>
                      <a:pt x="17921" y="23378"/>
                      <a:pt x="22341" y="20526"/>
                      <a:pt x="24118" y="15865"/>
                    </a:cubicBezTo>
                    <a:cubicBezTo>
                      <a:pt x="26420" y="9828"/>
                      <a:pt x="23418" y="3056"/>
                      <a:pt x="17380" y="788"/>
                    </a:cubicBezTo>
                    <a:cubicBezTo>
                      <a:pt x="15998" y="253"/>
                      <a:pt x="14579" y="0"/>
                      <a:pt x="1318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2"/>
              <p:cNvSpPr/>
              <p:nvPr/>
            </p:nvSpPr>
            <p:spPr>
              <a:xfrm>
                <a:off x="5611675" y="2890850"/>
                <a:ext cx="386125" cy="366950"/>
              </a:xfrm>
              <a:custGeom>
                <a:rect b="b" l="l" r="r" t="t"/>
                <a:pathLst>
                  <a:path extrusionOk="0" h="14678" w="15445">
                    <a:moveTo>
                      <a:pt x="14378" y="9107"/>
                    </a:moveTo>
                    <a:cubicBezTo>
                      <a:pt x="15445" y="5938"/>
                      <a:pt x="13844" y="2469"/>
                      <a:pt x="10708" y="1235"/>
                    </a:cubicBezTo>
                    <a:cubicBezTo>
                      <a:pt x="7573" y="0"/>
                      <a:pt x="4037" y="1468"/>
                      <a:pt x="2669" y="4537"/>
                    </a:cubicBezTo>
                    <a:cubicBezTo>
                      <a:pt x="2636" y="4604"/>
                      <a:pt x="2602" y="4704"/>
                      <a:pt x="2569" y="4770"/>
                    </a:cubicBezTo>
                    <a:cubicBezTo>
                      <a:pt x="2169" y="5838"/>
                      <a:pt x="2069" y="7005"/>
                      <a:pt x="2269" y="8106"/>
                    </a:cubicBezTo>
                    <a:lnTo>
                      <a:pt x="1" y="10841"/>
                    </a:lnTo>
                    <a:lnTo>
                      <a:pt x="3670" y="11042"/>
                    </a:lnTo>
                    <a:cubicBezTo>
                      <a:pt x="6739" y="14677"/>
                      <a:pt x="12576" y="13710"/>
                      <a:pt x="14311" y="9274"/>
                    </a:cubicBezTo>
                    <a:cubicBezTo>
                      <a:pt x="14344" y="9207"/>
                      <a:pt x="14378" y="9174"/>
                      <a:pt x="14378" y="9107"/>
                    </a:cubicBezTo>
                    <a:close/>
                    <a:moveTo>
                      <a:pt x="6572" y="11909"/>
                    </a:moveTo>
                    <a:cubicBezTo>
                      <a:pt x="5605" y="11542"/>
                      <a:pt x="4771" y="10908"/>
                      <a:pt x="4170" y="10074"/>
                    </a:cubicBezTo>
                    <a:lnTo>
                      <a:pt x="2035" y="9941"/>
                    </a:lnTo>
                    <a:lnTo>
                      <a:pt x="3336" y="8373"/>
                    </a:lnTo>
                    <a:cubicBezTo>
                      <a:pt x="3069" y="7306"/>
                      <a:pt x="3103" y="6171"/>
                      <a:pt x="3503" y="5137"/>
                    </a:cubicBezTo>
                    <a:cubicBezTo>
                      <a:pt x="3570" y="4971"/>
                      <a:pt x="3637" y="4804"/>
                      <a:pt x="3703" y="4670"/>
                    </a:cubicBezTo>
                    <a:cubicBezTo>
                      <a:pt x="4937" y="2235"/>
                      <a:pt x="7840" y="1134"/>
                      <a:pt x="10375" y="2135"/>
                    </a:cubicBezTo>
                    <a:cubicBezTo>
                      <a:pt x="12910" y="3136"/>
                      <a:pt x="14278" y="5905"/>
                      <a:pt x="13510" y="8506"/>
                    </a:cubicBezTo>
                    <a:cubicBezTo>
                      <a:pt x="13477" y="8640"/>
                      <a:pt x="13444" y="8773"/>
                      <a:pt x="13377" y="8907"/>
                    </a:cubicBezTo>
                    <a:cubicBezTo>
                      <a:pt x="12343" y="11609"/>
                      <a:pt x="9274" y="12976"/>
                      <a:pt x="6572" y="119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2"/>
              <p:cNvSpPr/>
              <p:nvPr/>
            </p:nvSpPr>
            <p:spPr>
              <a:xfrm>
                <a:off x="5760125" y="2980075"/>
                <a:ext cx="125100" cy="175150"/>
              </a:xfrm>
              <a:custGeom>
                <a:rect b="b" l="l" r="r" t="t"/>
                <a:pathLst>
                  <a:path extrusionOk="0" h="7006" w="5004">
                    <a:moveTo>
                      <a:pt x="4770" y="5671"/>
                    </a:moveTo>
                    <a:cubicBezTo>
                      <a:pt x="4637" y="5538"/>
                      <a:pt x="4070" y="4904"/>
                      <a:pt x="3936" y="4837"/>
                    </a:cubicBezTo>
                    <a:cubicBezTo>
                      <a:pt x="3836" y="4737"/>
                      <a:pt x="3736" y="4671"/>
                      <a:pt x="3603" y="4771"/>
                    </a:cubicBezTo>
                    <a:cubicBezTo>
                      <a:pt x="3436" y="4871"/>
                      <a:pt x="3036" y="5104"/>
                      <a:pt x="2936" y="5171"/>
                    </a:cubicBezTo>
                    <a:cubicBezTo>
                      <a:pt x="2802" y="5204"/>
                      <a:pt x="2702" y="5204"/>
                      <a:pt x="2602" y="5071"/>
                    </a:cubicBezTo>
                    <a:cubicBezTo>
                      <a:pt x="2235" y="4737"/>
                      <a:pt x="1935" y="4337"/>
                      <a:pt x="1701" y="3903"/>
                    </a:cubicBezTo>
                    <a:cubicBezTo>
                      <a:pt x="1501" y="3503"/>
                      <a:pt x="1368" y="3069"/>
                      <a:pt x="1301" y="2636"/>
                    </a:cubicBezTo>
                    <a:cubicBezTo>
                      <a:pt x="1268" y="2436"/>
                      <a:pt x="1368" y="2402"/>
                      <a:pt x="1468" y="2369"/>
                    </a:cubicBezTo>
                    <a:cubicBezTo>
                      <a:pt x="1568" y="2302"/>
                      <a:pt x="1668" y="2235"/>
                      <a:pt x="1768" y="2202"/>
                    </a:cubicBezTo>
                    <a:lnTo>
                      <a:pt x="1868" y="2135"/>
                    </a:lnTo>
                    <a:cubicBezTo>
                      <a:pt x="1902" y="2102"/>
                      <a:pt x="1968" y="2035"/>
                      <a:pt x="2002" y="2002"/>
                    </a:cubicBezTo>
                    <a:cubicBezTo>
                      <a:pt x="2102" y="1935"/>
                      <a:pt x="2135" y="1835"/>
                      <a:pt x="2102" y="1735"/>
                    </a:cubicBezTo>
                    <a:cubicBezTo>
                      <a:pt x="2102" y="1668"/>
                      <a:pt x="2068" y="834"/>
                      <a:pt x="2068" y="534"/>
                    </a:cubicBezTo>
                    <a:cubicBezTo>
                      <a:pt x="2035" y="201"/>
                      <a:pt x="1902" y="201"/>
                      <a:pt x="1835" y="167"/>
                    </a:cubicBezTo>
                    <a:cubicBezTo>
                      <a:pt x="1735" y="134"/>
                      <a:pt x="1668" y="67"/>
                      <a:pt x="1568" y="34"/>
                    </a:cubicBezTo>
                    <a:cubicBezTo>
                      <a:pt x="1401" y="1"/>
                      <a:pt x="1234" y="1"/>
                      <a:pt x="1101" y="67"/>
                    </a:cubicBezTo>
                    <a:cubicBezTo>
                      <a:pt x="667" y="267"/>
                      <a:pt x="300" y="634"/>
                      <a:pt x="134" y="1068"/>
                    </a:cubicBezTo>
                    <a:cubicBezTo>
                      <a:pt x="67" y="1235"/>
                      <a:pt x="34" y="1402"/>
                      <a:pt x="34" y="1602"/>
                    </a:cubicBezTo>
                    <a:cubicBezTo>
                      <a:pt x="0" y="2002"/>
                      <a:pt x="67" y="2402"/>
                      <a:pt x="167" y="2769"/>
                    </a:cubicBezTo>
                    <a:cubicBezTo>
                      <a:pt x="200" y="2903"/>
                      <a:pt x="567" y="4737"/>
                      <a:pt x="1801" y="5871"/>
                    </a:cubicBezTo>
                    <a:cubicBezTo>
                      <a:pt x="3036" y="7006"/>
                      <a:pt x="3136" y="6805"/>
                      <a:pt x="3403" y="6905"/>
                    </a:cubicBezTo>
                    <a:cubicBezTo>
                      <a:pt x="3836" y="6972"/>
                      <a:pt x="4303" y="6872"/>
                      <a:pt x="4637" y="6572"/>
                    </a:cubicBezTo>
                    <a:cubicBezTo>
                      <a:pt x="4837" y="6405"/>
                      <a:pt x="4937" y="6172"/>
                      <a:pt x="5004" y="5938"/>
                    </a:cubicBezTo>
                    <a:cubicBezTo>
                      <a:pt x="4937" y="5871"/>
                      <a:pt x="4870" y="5771"/>
                      <a:pt x="4770" y="56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1693050" y="1546550"/>
                <a:ext cx="446175" cy="445350"/>
              </a:xfrm>
              <a:custGeom>
                <a:rect b="b" l="l" r="r" t="t"/>
                <a:pathLst>
                  <a:path extrusionOk="0" h="17814" w="17847">
                    <a:moveTo>
                      <a:pt x="8907" y="0"/>
                    </a:moveTo>
                    <a:cubicBezTo>
                      <a:pt x="4003" y="0"/>
                      <a:pt x="0" y="3970"/>
                      <a:pt x="0" y="8907"/>
                    </a:cubicBezTo>
                    <a:cubicBezTo>
                      <a:pt x="0" y="13810"/>
                      <a:pt x="4003" y="17813"/>
                      <a:pt x="8907" y="17813"/>
                    </a:cubicBezTo>
                    <a:cubicBezTo>
                      <a:pt x="13844" y="17813"/>
                      <a:pt x="17846" y="13810"/>
                      <a:pt x="17846" y="8907"/>
                    </a:cubicBezTo>
                    <a:cubicBezTo>
                      <a:pt x="17846" y="3970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>
                <a:off x="1797300" y="1672200"/>
                <a:ext cx="237675" cy="193125"/>
              </a:xfrm>
              <a:custGeom>
                <a:rect b="b" l="l" r="r" t="t"/>
                <a:pathLst>
                  <a:path extrusionOk="0" h="7725" w="9507">
                    <a:moveTo>
                      <a:pt x="6577" y="0"/>
                    </a:moveTo>
                    <a:cubicBezTo>
                      <a:pt x="5423" y="0"/>
                      <a:pt x="4310" y="1068"/>
                      <a:pt x="4637" y="2446"/>
                    </a:cubicBezTo>
                    <a:cubicBezTo>
                      <a:pt x="3069" y="2346"/>
                      <a:pt x="1635" y="1613"/>
                      <a:pt x="634" y="378"/>
                    </a:cubicBezTo>
                    <a:lnTo>
                      <a:pt x="634" y="378"/>
                    </a:lnTo>
                    <a:cubicBezTo>
                      <a:pt x="133" y="1279"/>
                      <a:pt x="400" y="2413"/>
                      <a:pt x="1234" y="2980"/>
                    </a:cubicBezTo>
                    <a:cubicBezTo>
                      <a:pt x="934" y="2980"/>
                      <a:pt x="634" y="2913"/>
                      <a:pt x="367" y="2747"/>
                    </a:cubicBezTo>
                    <a:lnTo>
                      <a:pt x="367" y="2747"/>
                    </a:lnTo>
                    <a:cubicBezTo>
                      <a:pt x="334" y="3681"/>
                      <a:pt x="1001" y="4515"/>
                      <a:pt x="1935" y="4681"/>
                    </a:cubicBezTo>
                    <a:cubicBezTo>
                      <a:pt x="1749" y="4723"/>
                      <a:pt x="1564" y="4751"/>
                      <a:pt x="1378" y="4751"/>
                    </a:cubicBezTo>
                    <a:cubicBezTo>
                      <a:pt x="1263" y="4751"/>
                      <a:pt x="1149" y="4740"/>
                      <a:pt x="1034" y="4715"/>
                    </a:cubicBezTo>
                    <a:lnTo>
                      <a:pt x="1034" y="4715"/>
                    </a:lnTo>
                    <a:cubicBezTo>
                      <a:pt x="1301" y="5515"/>
                      <a:pt x="2035" y="6049"/>
                      <a:pt x="2869" y="6082"/>
                    </a:cubicBezTo>
                    <a:cubicBezTo>
                      <a:pt x="2166" y="6588"/>
                      <a:pt x="1346" y="6881"/>
                      <a:pt x="486" y="6881"/>
                    </a:cubicBezTo>
                    <a:cubicBezTo>
                      <a:pt x="325" y="6881"/>
                      <a:pt x="163" y="6871"/>
                      <a:pt x="0" y="6850"/>
                    </a:cubicBezTo>
                    <a:lnTo>
                      <a:pt x="0" y="6850"/>
                    </a:lnTo>
                    <a:cubicBezTo>
                      <a:pt x="953" y="7452"/>
                      <a:pt x="1978" y="7725"/>
                      <a:pt x="2975" y="7725"/>
                    </a:cubicBezTo>
                    <a:cubicBezTo>
                      <a:pt x="5955" y="7725"/>
                      <a:pt x="8689" y="5287"/>
                      <a:pt x="8539" y="1913"/>
                    </a:cubicBezTo>
                    <a:cubicBezTo>
                      <a:pt x="8906" y="1646"/>
                      <a:pt x="9240" y="1312"/>
                      <a:pt x="9507" y="945"/>
                    </a:cubicBezTo>
                    <a:lnTo>
                      <a:pt x="9507" y="945"/>
                    </a:lnTo>
                    <a:cubicBezTo>
                      <a:pt x="9140" y="1079"/>
                      <a:pt x="8740" y="1179"/>
                      <a:pt x="8373" y="1246"/>
                    </a:cubicBezTo>
                    <a:cubicBezTo>
                      <a:pt x="8773" y="1012"/>
                      <a:pt x="9073" y="612"/>
                      <a:pt x="9240" y="178"/>
                    </a:cubicBezTo>
                    <a:lnTo>
                      <a:pt x="9240" y="178"/>
                    </a:lnTo>
                    <a:cubicBezTo>
                      <a:pt x="8840" y="412"/>
                      <a:pt x="8439" y="578"/>
                      <a:pt x="7972" y="645"/>
                    </a:cubicBezTo>
                    <a:cubicBezTo>
                      <a:pt x="7573" y="196"/>
                      <a:pt x="7071" y="0"/>
                      <a:pt x="6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>
                <a:off x="1804800" y="3730075"/>
                <a:ext cx="845625" cy="767500"/>
              </a:xfrm>
              <a:custGeom>
                <a:rect b="b" l="l" r="r" t="t"/>
                <a:pathLst>
                  <a:path extrusionOk="0" h="30700" w="33825">
                    <a:moveTo>
                      <a:pt x="16943" y="0"/>
                    </a:moveTo>
                    <a:cubicBezTo>
                      <a:pt x="15767" y="0"/>
                      <a:pt x="14571" y="137"/>
                      <a:pt x="13376" y="422"/>
                    </a:cubicBezTo>
                    <a:cubicBezTo>
                      <a:pt x="5104" y="2390"/>
                      <a:pt x="0" y="10663"/>
                      <a:pt x="1968" y="18902"/>
                    </a:cubicBezTo>
                    <a:cubicBezTo>
                      <a:pt x="3651" y="25947"/>
                      <a:pt x="9942" y="30699"/>
                      <a:pt x="16881" y="30699"/>
                    </a:cubicBezTo>
                    <a:cubicBezTo>
                      <a:pt x="18058" y="30699"/>
                      <a:pt x="19253" y="30562"/>
                      <a:pt x="20448" y="30277"/>
                    </a:cubicBezTo>
                    <a:cubicBezTo>
                      <a:pt x="28721" y="28342"/>
                      <a:pt x="33824" y="20036"/>
                      <a:pt x="31856" y="11797"/>
                    </a:cubicBezTo>
                    <a:cubicBezTo>
                      <a:pt x="30174" y="4753"/>
                      <a:pt x="23882" y="0"/>
                      <a:pt x="1694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2"/>
              <p:cNvSpPr/>
              <p:nvPr/>
            </p:nvSpPr>
            <p:spPr>
              <a:xfrm>
                <a:off x="1999925" y="3887600"/>
                <a:ext cx="455350" cy="453225"/>
              </a:xfrm>
              <a:custGeom>
                <a:rect b="b" l="l" r="r" t="t"/>
                <a:pathLst>
                  <a:path extrusionOk="0" h="18129" w="18214">
                    <a:moveTo>
                      <a:pt x="11859" y="1492"/>
                    </a:moveTo>
                    <a:cubicBezTo>
                      <a:pt x="12047" y="1492"/>
                      <a:pt x="12232" y="1503"/>
                      <a:pt x="12410" y="1527"/>
                    </a:cubicBezTo>
                    <a:cubicBezTo>
                      <a:pt x="12810" y="1560"/>
                      <a:pt x="13177" y="1693"/>
                      <a:pt x="13510" y="1927"/>
                    </a:cubicBezTo>
                    <a:cubicBezTo>
                      <a:pt x="13844" y="2127"/>
                      <a:pt x="14111" y="2394"/>
                      <a:pt x="14344" y="2694"/>
                    </a:cubicBezTo>
                    <a:cubicBezTo>
                      <a:pt x="14645" y="3161"/>
                      <a:pt x="14845" y="3628"/>
                      <a:pt x="14978" y="4162"/>
                    </a:cubicBezTo>
                    <a:cubicBezTo>
                      <a:pt x="15245" y="5029"/>
                      <a:pt x="15312" y="5263"/>
                      <a:pt x="15812" y="7464"/>
                    </a:cubicBezTo>
                    <a:cubicBezTo>
                      <a:pt x="16346" y="9632"/>
                      <a:pt x="16379" y="9899"/>
                      <a:pt x="16546" y="10800"/>
                    </a:cubicBezTo>
                    <a:cubicBezTo>
                      <a:pt x="16679" y="11300"/>
                      <a:pt x="16713" y="11834"/>
                      <a:pt x="16646" y="12368"/>
                    </a:cubicBezTo>
                    <a:cubicBezTo>
                      <a:pt x="16579" y="12768"/>
                      <a:pt x="16446" y="13135"/>
                      <a:pt x="16246" y="13468"/>
                    </a:cubicBezTo>
                    <a:cubicBezTo>
                      <a:pt x="16046" y="13802"/>
                      <a:pt x="15779" y="14069"/>
                      <a:pt x="15445" y="14302"/>
                    </a:cubicBezTo>
                    <a:cubicBezTo>
                      <a:pt x="15012" y="14603"/>
                      <a:pt x="14511" y="14803"/>
                      <a:pt x="14011" y="14936"/>
                    </a:cubicBezTo>
                    <a:cubicBezTo>
                      <a:pt x="13177" y="15203"/>
                      <a:pt x="12910" y="15270"/>
                      <a:pt x="10708" y="15770"/>
                    </a:cubicBezTo>
                    <a:cubicBezTo>
                      <a:pt x="8507" y="16304"/>
                      <a:pt x="8273" y="16337"/>
                      <a:pt x="7373" y="16504"/>
                    </a:cubicBezTo>
                    <a:cubicBezTo>
                      <a:pt x="7017" y="16593"/>
                      <a:pt x="6661" y="16637"/>
                      <a:pt x="6305" y="16637"/>
                    </a:cubicBezTo>
                    <a:cubicBezTo>
                      <a:pt x="6127" y="16637"/>
                      <a:pt x="5949" y="16626"/>
                      <a:pt x="5772" y="16604"/>
                    </a:cubicBezTo>
                    <a:cubicBezTo>
                      <a:pt x="5405" y="16537"/>
                      <a:pt x="5038" y="16404"/>
                      <a:pt x="4704" y="16204"/>
                    </a:cubicBezTo>
                    <a:cubicBezTo>
                      <a:pt x="4371" y="16004"/>
                      <a:pt x="4104" y="15703"/>
                      <a:pt x="3904" y="15403"/>
                    </a:cubicBezTo>
                    <a:cubicBezTo>
                      <a:pt x="3603" y="14936"/>
                      <a:pt x="3370" y="14469"/>
                      <a:pt x="3236" y="13935"/>
                    </a:cubicBezTo>
                    <a:cubicBezTo>
                      <a:pt x="3003" y="13068"/>
                      <a:pt x="2936" y="12835"/>
                      <a:pt x="2403" y="10633"/>
                    </a:cubicBezTo>
                    <a:cubicBezTo>
                      <a:pt x="1902" y="8465"/>
                      <a:pt x="1835" y="8198"/>
                      <a:pt x="1669" y="7297"/>
                    </a:cubicBezTo>
                    <a:cubicBezTo>
                      <a:pt x="1535" y="6797"/>
                      <a:pt x="1535" y="6263"/>
                      <a:pt x="1602" y="5730"/>
                    </a:cubicBezTo>
                    <a:cubicBezTo>
                      <a:pt x="1702" y="4929"/>
                      <a:pt x="2136" y="4229"/>
                      <a:pt x="2769" y="3795"/>
                    </a:cubicBezTo>
                    <a:cubicBezTo>
                      <a:pt x="3203" y="3495"/>
                      <a:pt x="3703" y="3295"/>
                      <a:pt x="4237" y="3161"/>
                    </a:cubicBezTo>
                    <a:cubicBezTo>
                      <a:pt x="5071" y="2894"/>
                      <a:pt x="5338" y="2828"/>
                      <a:pt x="7506" y="2327"/>
                    </a:cubicBezTo>
                    <a:lnTo>
                      <a:pt x="7506" y="2361"/>
                    </a:lnTo>
                    <a:cubicBezTo>
                      <a:pt x="9674" y="1827"/>
                      <a:pt x="9941" y="1760"/>
                      <a:pt x="10842" y="1593"/>
                    </a:cubicBezTo>
                    <a:cubicBezTo>
                      <a:pt x="11165" y="1529"/>
                      <a:pt x="11516" y="1492"/>
                      <a:pt x="11859" y="1492"/>
                    </a:cubicBezTo>
                    <a:close/>
                    <a:moveTo>
                      <a:pt x="11848" y="1"/>
                    </a:moveTo>
                    <a:cubicBezTo>
                      <a:pt x="11423" y="1"/>
                      <a:pt x="10999" y="45"/>
                      <a:pt x="10575" y="126"/>
                    </a:cubicBezTo>
                    <a:cubicBezTo>
                      <a:pt x="9674" y="292"/>
                      <a:pt x="9408" y="359"/>
                      <a:pt x="7173" y="893"/>
                    </a:cubicBezTo>
                    <a:lnTo>
                      <a:pt x="7173" y="826"/>
                    </a:lnTo>
                    <a:cubicBezTo>
                      <a:pt x="4938" y="1360"/>
                      <a:pt x="4671" y="1427"/>
                      <a:pt x="3804" y="1693"/>
                    </a:cubicBezTo>
                    <a:cubicBezTo>
                      <a:pt x="3136" y="1860"/>
                      <a:pt x="2503" y="2127"/>
                      <a:pt x="1902" y="2527"/>
                    </a:cubicBezTo>
                    <a:cubicBezTo>
                      <a:pt x="901" y="3228"/>
                      <a:pt x="234" y="4295"/>
                      <a:pt x="101" y="5496"/>
                    </a:cubicBezTo>
                    <a:cubicBezTo>
                      <a:pt x="1" y="6197"/>
                      <a:pt x="34" y="6897"/>
                      <a:pt x="168" y="7564"/>
                    </a:cubicBezTo>
                    <a:cubicBezTo>
                      <a:pt x="334" y="8465"/>
                      <a:pt x="401" y="8732"/>
                      <a:pt x="935" y="10967"/>
                    </a:cubicBezTo>
                    <a:cubicBezTo>
                      <a:pt x="1469" y="13168"/>
                      <a:pt x="1535" y="13468"/>
                      <a:pt x="1769" y="14336"/>
                    </a:cubicBezTo>
                    <a:cubicBezTo>
                      <a:pt x="1936" y="15003"/>
                      <a:pt x="2202" y="15637"/>
                      <a:pt x="2603" y="16204"/>
                    </a:cubicBezTo>
                    <a:cubicBezTo>
                      <a:pt x="2936" y="16737"/>
                      <a:pt x="3370" y="17171"/>
                      <a:pt x="3904" y="17471"/>
                    </a:cubicBezTo>
                    <a:cubicBezTo>
                      <a:pt x="4404" y="17805"/>
                      <a:pt x="4971" y="18005"/>
                      <a:pt x="5571" y="18072"/>
                    </a:cubicBezTo>
                    <a:cubicBezTo>
                      <a:pt x="5834" y="18109"/>
                      <a:pt x="6097" y="18128"/>
                      <a:pt x="6360" y="18128"/>
                    </a:cubicBezTo>
                    <a:cubicBezTo>
                      <a:pt x="6797" y="18128"/>
                      <a:pt x="7235" y="18076"/>
                      <a:pt x="7673" y="17972"/>
                    </a:cubicBezTo>
                    <a:cubicBezTo>
                      <a:pt x="8540" y="17805"/>
                      <a:pt x="8840" y="17738"/>
                      <a:pt x="11042" y="17238"/>
                    </a:cubicBezTo>
                    <a:cubicBezTo>
                      <a:pt x="13277" y="16704"/>
                      <a:pt x="13544" y="16604"/>
                      <a:pt x="14411" y="16404"/>
                    </a:cubicBezTo>
                    <a:cubicBezTo>
                      <a:pt x="15078" y="16204"/>
                      <a:pt x="15712" y="15937"/>
                      <a:pt x="16312" y="15570"/>
                    </a:cubicBezTo>
                    <a:cubicBezTo>
                      <a:pt x="16813" y="15203"/>
                      <a:pt x="17213" y="14769"/>
                      <a:pt x="17547" y="14269"/>
                    </a:cubicBezTo>
                    <a:cubicBezTo>
                      <a:pt x="17847" y="13769"/>
                      <a:pt x="18047" y="13202"/>
                      <a:pt x="18147" y="12601"/>
                    </a:cubicBezTo>
                    <a:cubicBezTo>
                      <a:pt x="18214" y="11901"/>
                      <a:pt x="18180" y="11200"/>
                      <a:pt x="18047" y="10500"/>
                    </a:cubicBezTo>
                    <a:cubicBezTo>
                      <a:pt x="17880" y="9632"/>
                      <a:pt x="17814" y="9366"/>
                      <a:pt x="17280" y="7131"/>
                    </a:cubicBezTo>
                    <a:cubicBezTo>
                      <a:pt x="16746" y="4896"/>
                      <a:pt x="16679" y="4629"/>
                      <a:pt x="16446" y="3762"/>
                    </a:cubicBezTo>
                    <a:cubicBezTo>
                      <a:pt x="16279" y="3094"/>
                      <a:pt x="16012" y="2461"/>
                      <a:pt x="15612" y="1860"/>
                    </a:cubicBezTo>
                    <a:cubicBezTo>
                      <a:pt x="15278" y="1360"/>
                      <a:pt x="14845" y="960"/>
                      <a:pt x="14344" y="659"/>
                    </a:cubicBezTo>
                    <a:cubicBezTo>
                      <a:pt x="13811" y="326"/>
                      <a:pt x="13244" y="126"/>
                      <a:pt x="12677" y="59"/>
                    </a:cubicBezTo>
                    <a:cubicBezTo>
                      <a:pt x="12400" y="19"/>
                      <a:pt x="12124" y="1"/>
                      <a:pt x="118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2"/>
              <p:cNvSpPr/>
              <p:nvPr/>
            </p:nvSpPr>
            <p:spPr>
              <a:xfrm>
                <a:off x="2089175" y="4006050"/>
                <a:ext cx="260350" cy="216125"/>
              </a:xfrm>
              <a:custGeom>
                <a:rect b="b" l="l" r="r" t="t"/>
                <a:pathLst>
                  <a:path extrusionOk="0" h="8645" w="10414">
                    <a:moveTo>
                      <a:pt x="5537" y="1505"/>
                    </a:moveTo>
                    <a:cubicBezTo>
                      <a:pt x="6748" y="1505"/>
                      <a:pt x="7948" y="2265"/>
                      <a:pt x="8273" y="3660"/>
                    </a:cubicBezTo>
                    <a:cubicBezTo>
                      <a:pt x="8640" y="5161"/>
                      <a:pt x="7706" y="6696"/>
                      <a:pt x="6204" y="7063"/>
                    </a:cubicBezTo>
                    <a:cubicBezTo>
                      <a:pt x="5979" y="7115"/>
                      <a:pt x="5758" y="7140"/>
                      <a:pt x="5544" y="7140"/>
                    </a:cubicBezTo>
                    <a:cubicBezTo>
                      <a:pt x="3445" y="7140"/>
                      <a:pt x="1989" y="4763"/>
                      <a:pt x="3169" y="2826"/>
                    </a:cubicBezTo>
                    <a:cubicBezTo>
                      <a:pt x="3725" y="1928"/>
                      <a:pt x="4634" y="1505"/>
                      <a:pt x="5537" y="1505"/>
                    </a:cubicBezTo>
                    <a:close/>
                    <a:moveTo>
                      <a:pt x="5553" y="0"/>
                    </a:moveTo>
                    <a:cubicBezTo>
                      <a:pt x="5217" y="0"/>
                      <a:pt x="4876" y="41"/>
                      <a:pt x="4537" y="124"/>
                    </a:cubicBezTo>
                    <a:cubicBezTo>
                      <a:pt x="801" y="992"/>
                      <a:pt x="0" y="5962"/>
                      <a:pt x="3269" y="7997"/>
                    </a:cubicBezTo>
                    <a:cubicBezTo>
                      <a:pt x="4000" y="8444"/>
                      <a:pt x="4771" y="8645"/>
                      <a:pt x="5518" y="8645"/>
                    </a:cubicBezTo>
                    <a:cubicBezTo>
                      <a:pt x="8111" y="8645"/>
                      <a:pt x="10414" y="6227"/>
                      <a:pt x="9740" y="3327"/>
                    </a:cubicBezTo>
                    <a:cubicBezTo>
                      <a:pt x="9257" y="1336"/>
                      <a:pt x="7489" y="0"/>
                      <a:pt x="5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2278475" y="3953375"/>
                <a:ext cx="60600" cy="50475"/>
              </a:xfrm>
              <a:custGeom>
                <a:rect b="b" l="l" r="r" t="t"/>
                <a:pathLst>
                  <a:path extrusionOk="0" h="2019" w="2424">
                    <a:moveTo>
                      <a:pt x="1304" y="0"/>
                    </a:moveTo>
                    <a:cubicBezTo>
                      <a:pt x="1226" y="0"/>
                      <a:pt x="1147" y="10"/>
                      <a:pt x="1068" y="30"/>
                    </a:cubicBezTo>
                    <a:cubicBezTo>
                      <a:pt x="167" y="230"/>
                      <a:pt x="0" y="1397"/>
                      <a:pt x="767" y="1864"/>
                    </a:cubicBezTo>
                    <a:cubicBezTo>
                      <a:pt x="942" y="1970"/>
                      <a:pt x="1124" y="2018"/>
                      <a:pt x="1301" y="2018"/>
                    </a:cubicBezTo>
                    <a:cubicBezTo>
                      <a:pt x="1900" y="2018"/>
                      <a:pt x="2423" y="1467"/>
                      <a:pt x="2268" y="797"/>
                    </a:cubicBezTo>
                    <a:cubicBezTo>
                      <a:pt x="2155" y="314"/>
                      <a:pt x="1751" y="0"/>
                      <a:pt x="13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5042950" y="3791500"/>
                <a:ext cx="358600" cy="357775"/>
              </a:xfrm>
              <a:custGeom>
                <a:rect b="b" l="l" r="r" t="t"/>
                <a:pathLst>
                  <a:path extrusionOk="0" h="14311" w="14344">
                    <a:moveTo>
                      <a:pt x="7172" y="0"/>
                    </a:moveTo>
                    <a:cubicBezTo>
                      <a:pt x="3236" y="0"/>
                      <a:pt x="0" y="3202"/>
                      <a:pt x="33" y="7172"/>
                    </a:cubicBezTo>
                    <a:cubicBezTo>
                      <a:pt x="0" y="11108"/>
                      <a:pt x="3236" y="14310"/>
                      <a:pt x="7172" y="14310"/>
                    </a:cubicBezTo>
                    <a:cubicBezTo>
                      <a:pt x="11141" y="14310"/>
                      <a:pt x="14344" y="11108"/>
                      <a:pt x="14344" y="7172"/>
                    </a:cubicBezTo>
                    <a:cubicBezTo>
                      <a:pt x="14344" y="3202"/>
                      <a:pt x="11141" y="0"/>
                      <a:pt x="71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>
                <a:off x="5172200" y="3862375"/>
                <a:ext cx="100925" cy="216000"/>
              </a:xfrm>
              <a:custGeom>
                <a:rect b="b" l="l" r="r" t="t"/>
                <a:pathLst>
                  <a:path extrusionOk="0" h="8640" w="4037">
                    <a:moveTo>
                      <a:pt x="2802" y="0"/>
                    </a:moveTo>
                    <a:cubicBezTo>
                      <a:pt x="1501" y="0"/>
                      <a:pt x="934" y="601"/>
                      <a:pt x="934" y="1668"/>
                    </a:cubicBezTo>
                    <a:lnTo>
                      <a:pt x="934" y="2836"/>
                    </a:lnTo>
                    <a:lnTo>
                      <a:pt x="0" y="2836"/>
                    </a:lnTo>
                    <a:lnTo>
                      <a:pt x="0" y="4304"/>
                    </a:lnTo>
                    <a:lnTo>
                      <a:pt x="901" y="4304"/>
                    </a:lnTo>
                    <a:lnTo>
                      <a:pt x="901" y="8640"/>
                    </a:lnTo>
                    <a:lnTo>
                      <a:pt x="2669" y="8640"/>
                    </a:lnTo>
                    <a:lnTo>
                      <a:pt x="2669" y="4304"/>
                    </a:lnTo>
                    <a:lnTo>
                      <a:pt x="3870" y="4304"/>
                    </a:lnTo>
                    <a:lnTo>
                      <a:pt x="4003" y="2836"/>
                    </a:lnTo>
                    <a:lnTo>
                      <a:pt x="2669" y="2836"/>
                    </a:lnTo>
                    <a:lnTo>
                      <a:pt x="2669" y="2002"/>
                    </a:lnTo>
                    <a:cubicBezTo>
                      <a:pt x="2669" y="1668"/>
                      <a:pt x="2736" y="1535"/>
                      <a:pt x="3069" y="1535"/>
                    </a:cubicBezTo>
                    <a:lnTo>
                      <a:pt x="4037" y="153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2"/>
              <p:cNvSpPr/>
              <p:nvPr/>
            </p:nvSpPr>
            <p:spPr>
              <a:xfrm>
                <a:off x="2862225" y="908600"/>
                <a:ext cx="2064000" cy="4229700"/>
              </a:xfrm>
              <a:custGeom>
                <a:rect b="b" l="l" r="r" t="t"/>
                <a:pathLst>
                  <a:path extrusionOk="0" h="169188" w="82560">
                    <a:moveTo>
                      <a:pt x="12542" y="0"/>
                    </a:moveTo>
                    <a:cubicBezTo>
                      <a:pt x="5637" y="0"/>
                      <a:pt x="0" y="5604"/>
                      <a:pt x="33" y="12509"/>
                    </a:cubicBezTo>
                    <a:lnTo>
                      <a:pt x="0" y="156646"/>
                    </a:lnTo>
                    <a:cubicBezTo>
                      <a:pt x="0" y="163551"/>
                      <a:pt x="5604" y="169155"/>
                      <a:pt x="12509" y="169155"/>
                    </a:cubicBezTo>
                    <a:lnTo>
                      <a:pt x="69983" y="169188"/>
                    </a:lnTo>
                    <a:cubicBezTo>
                      <a:pt x="76922" y="169188"/>
                      <a:pt x="82526" y="163584"/>
                      <a:pt x="82526" y="156646"/>
                    </a:cubicBezTo>
                    <a:lnTo>
                      <a:pt x="82559" y="12543"/>
                    </a:lnTo>
                    <a:cubicBezTo>
                      <a:pt x="82559" y="5638"/>
                      <a:pt x="76955" y="34"/>
                      <a:pt x="70050" y="34"/>
                    </a:cubicBezTo>
                    <a:lnTo>
                      <a:pt x="1254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2"/>
              <p:cNvSpPr/>
              <p:nvPr/>
            </p:nvSpPr>
            <p:spPr>
              <a:xfrm>
                <a:off x="2957275" y="1035350"/>
                <a:ext cx="1873025" cy="3955350"/>
              </a:xfrm>
              <a:custGeom>
                <a:rect b="b" l="l" r="r" t="t"/>
                <a:pathLst>
                  <a:path extrusionOk="0" h="158214" w="74921">
                    <a:moveTo>
                      <a:pt x="8746" y="0"/>
                    </a:moveTo>
                    <a:cubicBezTo>
                      <a:pt x="3904" y="0"/>
                      <a:pt x="1" y="3924"/>
                      <a:pt x="34" y="8740"/>
                    </a:cubicBezTo>
                    <a:lnTo>
                      <a:pt x="1" y="149441"/>
                    </a:lnTo>
                    <a:cubicBezTo>
                      <a:pt x="1" y="154278"/>
                      <a:pt x="3904" y="158180"/>
                      <a:pt x="8740" y="158180"/>
                    </a:cubicBezTo>
                    <a:lnTo>
                      <a:pt x="66115" y="158214"/>
                    </a:lnTo>
                    <a:cubicBezTo>
                      <a:pt x="70951" y="158214"/>
                      <a:pt x="74888" y="154311"/>
                      <a:pt x="74888" y="149474"/>
                    </a:cubicBezTo>
                    <a:lnTo>
                      <a:pt x="74921" y="8773"/>
                    </a:lnTo>
                    <a:cubicBezTo>
                      <a:pt x="74921" y="3937"/>
                      <a:pt x="71018" y="34"/>
                      <a:pt x="66181" y="34"/>
                    </a:cubicBezTo>
                    <a:lnTo>
                      <a:pt x="55040" y="34"/>
                    </a:lnTo>
                    <a:cubicBezTo>
                      <a:pt x="53506" y="67"/>
                      <a:pt x="52305" y="1301"/>
                      <a:pt x="52338" y="2836"/>
                    </a:cubicBezTo>
                    <a:lnTo>
                      <a:pt x="52338" y="4871"/>
                    </a:lnTo>
                    <a:cubicBezTo>
                      <a:pt x="52372" y="6372"/>
                      <a:pt x="51137" y="7639"/>
                      <a:pt x="49603" y="7673"/>
                    </a:cubicBezTo>
                    <a:lnTo>
                      <a:pt x="27887" y="7673"/>
                    </a:lnTo>
                    <a:cubicBezTo>
                      <a:pt x="26353" y="7639"/>
                      <a:pt x="25152" y="6372"/>
                      <a:pt x="25185" y="4837"/>
                    </a:cubicBezTo>
                    <a:lnTo>
                      <a:pt x="25185" y="2836"/>
                    </a:lnTo>
                    <a:cubicBezTo>
                      <a:pt x="25219" y="1301"/>
                      <a:pt x="24018" y="34"/>
                      <a:pt x="22484" y="0"/>
                    </a:cubicBezTo>
                    <a:lnTo>
                      <a:pt x="8807" y="0"/>
                    </a:lnTo>
                    <a:cubicBezTo>
                      <a:pt x="8787" y="0"/>
                      <a:pt x="8766" y="0"/>
                      <a:pt x="8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4470875" y="1320550"/>
                <a:ext cx="161800" cy="3375"/>
              </a:xfrm>
              <a:custGeom>
                <a:rect b="b" l="l" r="r" t="t"/>
                <a:pathLst>
                  <a:path extrusionOk="0" h="135" w="6472">
                    <a:moveTo>
                      <a:pt x="3236" y="1"/>
                    </a:moveTo>
                    <a:cubicBezTo>
                      <a:pt x="1434" y="1"/>
                      <a:pt x="0" y="67"/>
                      <a:pt x="0" y="101"/>
                    </a:cubicBezTo>
                    <a:cubicBezTo>
                      <a:pt x="0" y="134"/>
                      <a:pt x="1468" y="134"/>
                      <a:pt x="3236" y="134"/>
                    </a:cubicBezTo>
                    <a:cubicBezTo>
                      <a:pt x="5037" y="134"/>
                      <a:pt x="6471" y="67"/>
                      <a:pt x="6471" y="34"/>
                    </a:cubicBezTo>
                    <a:cubicBezTo>
                      <a:pt x="6471" y="1"/>
                      <a:pt x="5037" y="1"/>
                      <a:pt x="32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4470875" y="1361900"/>
                <a:ext cx="161800" cy="3700"/>
              </a:xfrm>
              <a:custGeom>
                <a:rect b="b" l="l" r="r" t="t"/>
                <a:pathLst>
                  <a:path extrusionOk="0" h="148" w="6472">
                    <a:moveTo>
                      <a:pt x="4697" y="1"/>
                    </a:moveTo>
                    <a:cubicBezTo>
                      <a:pt x="4259" y="1"/>
                      <a:pt x="3763" y="5"/>
                      <a:pt x="3236" y="15"/>
                    </a:cubicBezTo>
                    <a:cubicBezTo>
                      <a:pt x="1468" y="15"/>
                      <a:pt x="0" y="48"/>
                      <a:pt x="0" y="81"/>
                    </a:cubicBezTo>
                    <a:cubicBezTo>
                      <a:pt x="0" y="148"/>
                      <a:pt x="1468" y="148"/>
                      <a:pt x="3236" y="148"/>
                    </a:cubicBezTo>
                    <a:cubicBezTo>
                      <a:pt x="5037" y="115"/>
                      <a:pt x="6471" y="81"/>
                      <a:pt x="6471" y="48"/>
                    </a:cubicBezTo>
                    <a:cubicBezTo>
                      <a:pt x="6471" y="24"/>
                      <a:pt x="5754" y="1"/>
                      <a:pt x="4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2"/>
              <p:cNvSpPr/>
              <p:nvPr/>
            </p:nvSpPr>
            <p:spPr>
              <a:xfrm>
                <a:off x="4471700" y="1403125"/>
                <a:ext cx="161800" cy="3700"/>
              </a:xfrm>
              <a:custGeom>
                <a:rect b="b" l="l" r="r" t="t"/>
                <a:pathLst>
                  <a:path extrusionOk="0" h="148" w="6472">
                    <a:moveTo>
                      <a:pt x="3236" y="0"/>
                    </a:moveTo>
                    <a:cubicBezTo>
                      <a:pt x="1435" y="33"/>
                      <a:pt x="0" y="67"/>
                      <a:pt x="0" y="100"/>
                    </a:cubicBezTo>
                    <a:cubicBezTo>
                      <a:pt x="0" y="124"/>
                      <a:pt x="718" y="147"/>
                      <a:pt x="1775" y="147"/>
                    </a:cubicBezTo>
                    <a:cubicBezTo>
                      <a:pt x="2212" y="147"/>
                      <a:pt x="2708" y="143"/>
                      <a:pt x="3236" y="133"/>
                    </a:cubicBezTo>
                    <a:cubicBezTo>
                      <a:pt x="5004" y="133"/>
                      <a:pt x="6472" y="100"/>
                      <a:pt x="6472" y="33"/>
                    </a:cubicBezTo>
                    <a:cubicBezTo>
                      <a:pt x="6472" y="0"/>
                      <a:pt x="5004" y="0"/>
                      <a:pt x="3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2"/>
              <p:cNvSpPr/>
              <p:nvPr/>
            </p:nvSpPr>
            <p:spPr>
              <a:xfrm>
                <a:off x="3108225" y="1276525"/>
                <a:ext cx="165150" cy="171650"/>
              </a:xfrm>
              <a:custGeom>
                <a:rect b="b" l="l" r="r" t="t"/>
                <a:pathLst>
                  <a:path extrusionOk="0" h="6866" w="6606">
                    <a:moveTo>
                      <a:pt x="134" y="2862"/>
                    </a:moveTo>
                    <a:lnTo>
                      <a:pt x="134" y="2862"/>
                    </a:lnTo>
                    <a:cubicBezTo>
                      <a:pt x="34" y="2996"/>
                      <a:pt x="0" y="3129"/>
                      <a:pt x="0" y="3296"/>
                    </a:cubicBezTo>
                    <a:lnTo>
                      <a:pt x="0" y="3730"/>
                    </a:lnTo>
                    <a:lnTo>
                      <a:pt x="0" y="4530"/>
                    </a:lnTo>
                    <a:cubicBezTo>
                      <a:pt x="34" y="4997"/>
                      <a:pt x="34" y="5464"/>
                      <a:pt x="34" y="5765"/>
                    </a:cubicBezTo>
                    <a:lnTo>
                      <a:pt x="34" y="5731"/>
                    </a:lnTo>
                    <a:lnTo>
                      <a:pt x="34" y="4497"/>
                    </a:lnTo>
                    <a:lnTo>
                      <a:pt x="34" y="3696"/>
                    </a:lnTo>
                    <a:cubicBezTo>
                      <a:pt x="0" y="3430"/>
                      <a:pt x="34" y="3129"/>
                      <a:pt x="134" y="2862"/>
                    </a:cubicBezTo>
                    <a:close/>
                    <a:moveTo>
                      <a:pt x="3169" y="1"/>
                    </a:moveTo>
                    <a:cubicBezTo>
                      <a:pt x="3013" y="1"/>
                      <a:pt x="2849" y="63"/>
                      <a:pt x="2702" y="161"/>
                    </a:cubicBezTo>
                    <a:cubicBezTo>
                      <a:pt x="2536" y="294"/>
                      <a:pt x="2436" y="427"/>
                      <a:pt x="2302" y="561"/>
                    </a:cubicBezTo>
                    <a:lnTo>
                      <a:pt x="1502" y="1395"/>
                    </a:lnTo>
                    <a:cubicBezTo>
                      <a:pt x="1001" y="1895"/>
                      <a:pt x="534" y="2362"/>
                      <a:pt x="134" y="2862"/>
                    </a:cubicBezTo>
                    <a:cubicBezTo>
                      <a:pt x="501" y="2429"/>
                      <a:pt x="1035" y="1962"/>
                      <a:pt x="1535" y="1461"/>
                    </a:cubicBezTo>
                    <a:lnTo>
                      <a:pt x="2302" y="661"/>
                    </a:lnTo>
                    <a:cubicBezTo>
                      <a:pt x="2469" y="494"/>
                      <a:pt x="2602" y="361"/>
                      <a:pt x="2736" y="227"/>
                    </a:cubicBezTo>
                    <a:cubicBezTo>
                      <a:pt x="2836" y="152"/>
                      <a:pt x="2973" y="115"/>
                      <a:pt x="3106" y="115"/>
                    </a:cubicBezTo>
                    <a:cubicBezTo>
                      <a:pt x="3151" y="115"/>
                      <a:pt x="3194" y="119"/>
                      <a:pt x="3236" y="127"/>
                    </a:cubicBezTo>
                    <a:cubicBezTo>
                      <a:pt x="3403" y="161"/>
                      <a:pt x="3536" y="327"/>
                      <a:pt x="3703" y="494"/>
                    </a:cubicBezTo>
                    <a:lnTo>
                      <a:pt x="4137" y="928"/>
                    </a:lnTo>
                    <a:lnTo>
                      <a:pt x="5071" y="1828"/>
                    </a:lnTo>
                    <a:lnTo>
                      <a:pt x="6038" y="2796"/>
                    </a:lnTo>
                    <a:cubicBezTo>
                      <a:pt x="6205" y="2896"/>
                      <a:pt x="6305" y="3096"/>
                      <a:pt x="6338" y="3296"/>
                    </a:cubicBezTo>
                    <a:lnTo>
                      <a:pt x="6338" y="3997"/>
                    </a:lnTo>
                    <a:cubicBezTo>
                      <a:pt x="6371" y="4907"/>
                      <a:pt x="6372" y="5817"/>
                      <a:pt x="6372" y="6665"/>
                    </a:cubicBezTo>
                    <a:lnTo>
                      <a:pt x="4333" y="6665"/>
                    </a:lnTo>
                    <a:cubicBezTo>
                      <a:pt x="4304" y="6056"/>
                      <a:pt x="4304" y="5477"/>
                      <a:pt x="4304" y="4897"/>
                    </a:cubicBezTo>
                    <a:cubicBezTo>
                      <a:pt x="4304" y="4564"/>
                      <a:pt x="4070" y="4263"/>
                      <a:pt x="3736" y="4230"/>
                    </a:cubicBezTo>
                    <a:lnTo>
                      <a:pt x="2903" y="4230"/>
                    </a:lnTo>
                    <a:cubicBezTo>
                      <a:pt x="2602" y="4263"/>
                      <a:pt x="2369" y="4464"/>
                      <a:pt x="2302" y="4764"/>
                    </a:cubicBezTo>
                    <a:lnTo>
                      <a:pt x="2302" y="5498"/>
                    </a:lnTo>
                    <a:cubicBezTo>
                      <a:pt x="2334" y="5919"/>
                      <a:pt x="2335" y="6340"/>
                      <a:pt x="2335" y="6700"/>
                    </a:cubicBezTo>
                    <a:lnTo>
                      <a:pt x="2335" y="6700"/>
                    </a:lnTo>
                    <a:lnTo>
                      <a:pt x="634" y="6732"/>
                    </a:lnTo>
                    <a:lnTo>
                      <a:pt x="0" y="6732"/>
                    </a:lnTo>
                    <a:cubicBezTo>
                      <a:pt x="67" y="6765"/>
                      <a:pt x="101" y="6799"/>
                      <a:pt x="167" y="6832"/>
                    </a:cubicBezTo>
                    <a:lnTo>
                      <a:pt x="2469" y="6832"/>
                    </a:lnTo>
                    <a:lnTo>
                      <a:pt x="2469" y="6765"/>
                    </a:lnTo>
                    <a:lnTo>
                      <a:pt x="2469" y="5531"/>
                    </a:lnTo>
                    <a:lnTo>
                      <a:pt x="2469" y="4831"/>
                    </a:lnTo>
                    <a:cubicBezTo>
                      <a:pt x="2502" y="4597"/>
                      <a:pt x="2702" y="4430"/>
                      <a:pt x="2936" y="4397"/>
                    </a:cubicBezTo>
                    <a:lnTo>
                      <a:pt x="3736" y="4397"/>
                    </a:lnTo>
                    <a:cubicBezTo>
                      <a:pt x="4003" y="4464"/>
                      <a:pt x="4170" y="4664"/>
                      <a:pt x="4170" y="4931"/>
                    </a:cubicBezTo>
                    <a:lnTo>
                      <a:pt x="4170" y="6799"/>
                    </a:lnTo>
                    <a:lnTo>
                      <a:pt x="4170" y="6865"/>
                    </a:lnTo>
                    <a:lnTo>
                      <a:pt x="6605" y="6865"/>
                    </a:lnTo>
                    <a:lnTo>
                      <a:pt x="6605" y="6799"/>
                    </a:lnTo>
                    <a:cubicBezTo>
                      <a:pt x="6572" y="5898"/>
                      <a:pt x="6572" y="4997"/>
                      <a:pt x="6572" y="4030"/>
                    </a:cubicBezTo>
                    <a:lnTo>
                      <a:pt x="6572" y="3329"/>
                    </a:lnTo>
                    <a:cubicBezTo>
                      <a:pt x="6572" y="3196"/>
                      <a:pt x="6538" y="3096"/>
                      <a:pt x="6472" y="2963"/>
                    </a:cubicBezTo>
                    <a:cubicBezTo>
                      <a:pt x="6405" y="2862"/>
                      <a:pt x="6305" y="2796"/>
                      <a:pt x="6238" y="2696"/>
                    </a:cubicBezTo>
                    <a:lnTo>
                      <a:pt x="5271" y="1762"/>
                    </a:lnTo>
                    <a:lnTo>
                      <a:pt x="4337" y="861"/>
                    </a:lnTo>
                    <a:lnTo>
                      <a:pt x="3870" y="394"/>
                    </a:lnTo>
                    <a:cubicBezTo>
                      <a:pt x="3736" y="227"/>
                      <a:pt x="3570" y="94"/>
                      <a:pt x="3336" y="27"/>
                    </a:cubicBezTo>
                    <a:cubicBezTo>
                      <a:pt x="3283" y="9"/>
                      <a:pt x="3227" y="1"/>
                      <a:pt x="31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2"/>
              <p:cNvSpPr/>
              <p:nvPr/>
            </p:nvSpPr>
            <p:spPr>
              <a:xfrm>
                <a:off x="3673625" y="4190100"/>
                <a:ext cx="383625" cy="5875"/>
              </a:xfrm>
              <a:custGeom>
                <a:rect b="b" l="l" r="r" t="t"/>
                <a:pathLst>
                  <a:path extrusionOk="0" h="235" w="15345">
                    <a:moveTo>
                      <a:pt x="7673" y="1"/>
                    </a:moveTo>
                    <a:cubicBezTo>
                      <a:pt x="5538" y="1"/>
                      <a:pt x="3637" y="34"/>
                      <a:pt x="2236" y="34"/>
                    </a:cubicBezTo>
                    <a:lnTo>
                      <a:pt x="601" y="68"/>
                    </a:lnTo>
                    <a:cubicBezTo>
                      <a:pt x="401" y="68"/>
                      <a:pt x="201" y="101"/>
                      <a:pt x="1" y="134"/>
                    </a:cubicBezTo>
                    <a:cubicBezTo>
                      <a:pt x="201" y="168"/>
                      <a:pt x="401" y="168"/>
                      <a:pt x="601" y="168"/>
                    </a:cubicBezTo>
                    <a:lnTo>
                      <a:pt x="2236" y="201"/>
                    </a:lnTo>
                    <a:cubicBezTo>
                      <a:pt x="3637" y="234"/>
                      <a:pt x="5538" y="234"/>
                      <a:pt x="7673" y="234"/>
                    </a:cubicBezTo>
                    <a:cubicBezTo>
                      <a:pt x="9774" y="234"/>
                      <a:pt x="11709" y="234"/>
                      <a:pt x="13077" y="201"/>
                    </a:cubicBezTo>
                    <a:lnTo>
                      <a:pt x="14711" y="168"/>
                    </a:lnTo>
                    <a:cubicBezTo>
                      <a:pt x="14911" y="168"/>
                      <a:pt x="15145" y="168"/>
                      <a:pt x="15345" y="134"/>
                    </a:cubicBezTo>
                    <a:cubicBezTo>
                      <a:pt x="15145" y="101"/>
                      <a:pt x="14911" y="68"/>
                      <a:pt x="14711" y="68"/>
                    </a:cubicBezTo>
                    <a:lnTo>
                      <a:pt x="13077" y="34"/>
                    </a:lnTo>
                    <a:cubicBezTo>
                      <a:pt x="11709" y="1"/>
                      <a:pt x="9774" y="1"/>
                      <a:pt x="76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2"/>
              <p:cNvSpPr/>
              <p:nvPr/>
            </p:nvSpPr>
            <p:spPr>
              <a:xfrm>
                <a:off x="3673625" y="4284350"/>
                <a:ext cx="985725" cy="5850"/>
              </a:xfrm>
              <a:custGeom>
                <a:rect b="b" l="l" r="r" t="t"/>
                <a:pathLst>
                  <a:path extrusionOk="0" h="234" w="39429">
                    <a:moveTo>
                      <a:pt x="19715" y="0"/>
                    </a:moveTo>
                    <a:cubicBezTo>
                      <a:pt x="8807" y="0"/>
                      <a:pt x="1" y="67"/>
                      <a:pt x="1" y="134"/>
                    </a:cubicBezTo>
                    <a:cubicBezTo>
                      <a:pt x="1" y="200"/>
                      <a:pt x="8807" y="234"/>
                      <a:pt x="19715" y="234"/>
                    </a:cubicBezTo>
                    <a:cubicBezTo>
                      <a:pt x="30589" y="234"/>
                      <a:pt x="39429" y="200"/>
                      <a:pt x="39429" y="134"/>
                    </a:cubicBezTo>
                    <a:cubicBezTo>
                      <a:pt x="39429" y="67"/>
                      <a:pt x="30589" y="0"/>
                      <a:pt x="197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2"/>
              <p:cNvSpPr/>
              <p:nvPr/>
            </p:nvSpPr>
            <p:spPr>
              <a:xfrm>
                <a:off x="3673625" y="4373575"/>
                <a:ext cx="677175" cy="5850"/>
              </a:xfrm>
              <a:custGeom>
                <a:rect b="b" l="l" r="r" t="t"/>
                <a:pathLst>
                  <a:path extrusionOk="0" h="234" w="27087">
                    <a:moveTo>
                      <a:pt x="13544" y="0"/>
                    </a:moveTo>
                    <a:cubicBezTo>
                      <a:pt x="6072" y="0"/>
                      <a:pt x="1" y="67"/>
                      <a:pt x="1" y="134"/>
                    </a:cubicBezTo>
                    <a:cubicBezTo>
                      <a:pt x="1" y="167"/>
                      <a:pt x="6072" y="234"/>
                      <a:pt x="13544" y="234"/>
                    </a:cubicBezTo>
                    <a:cubicBezTo>
                      <a:pt x="21016" y="234"/>
                      <a:pt x="27087" y="167"/>
                      <a:pt x="27087" y="134"/>
                    </a:cubicBezTo>
                    <a:cubicBezTo>
                      <a:pt x="27087" y="34"/>
                      <a:pt x="21049" y="0"/>
                      <a:pt x="135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2"/>
              <p:cNvSpPr/>
              <p:nvPr/>
            </p:nvSpPr>
            <p:spPr>
              <a:xfrm>
                <a:off x="4618475" y="4459475"/>
                <a:ext cx="60050" cy="89250"/>
              </a:xfrm>
              <a:custGeom>
                <a:rect b="b" l="l" r="r" t="t"/>
                <a:pathLst>
                  <a:path extrusionOk="0" h="3570" w="2402">
                    <a:moveTo>
                      <a:pt x="2302" y="100"/>
                    </a:moveTo>
                    <a:lnTo>
                      <a:pt x="2302" y="3303"/>
                    </a:lnTo>
                    <a:lnTo>
                      <a:pt x="1201" y="2235"/>
                    </a:lnTo>
                    <a:lnTo>
                      <a:pt x="1168" y="2202"/>
                    </a:lnTo>
                    <a:lnTo>
                      <a:pt x="134" y="3236"/>
                    </a:lnTo>
                    <a:lnTo>
                      <a:pt x="134" y="100"/>
                    </a:lnTo>
                    <a:close/>
                    <a:moveTo>
                      <a:pt x="0" y="0"/>
                    </a:moveTo>
                    <a:lnTo>
                      <a:pt x="0" y="3503"/>
                    </a:lnTo>
                    <a:lnTo>
                      <a:pt x="1168" y="2335"/>
                    </a:lnTo>
                    <a:lnTo>
                      <a:pt x="2402" y="3569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2"/>
              <p:cNvSpPr/>
              <p:nvPr/>
            </p:nvSpPr>
            <p:spPr>
              <a:xfrm>
                <a:off x="3803450" y="4478650"/>
                <a:ext cx="75825" cy="58400"/>
              </a:xfrm>
              <a:custGeom>
                <a:rect b="b" l="l" r="r" t="t"/>
                <a:pathLst>
                  <a:path extrusionOk="0" h="2336" w="3033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57" y="88"/>
                      <a:pt x="1" y="1672"/>
                      <a:pt x="933" y="2120"/>
                    </a:cubicBezTo>
                    <a:lnTo>
                      <a:pt x="933" y="2120"/>
                    </a:lnTo>
                    <a:cubicBezTo>
                      <a:pt x="334" y="1741"/>
                      <a:pt x="120" y="788"/>
                      <a:pt x="845" y="267"/>
                    </a:cubicBezTo>
                    <a:cubicBezTo>
                      <a:pt x="1047" y="120"/>
                      <a:pt x="1255" y="50"/>
                      <a:pt x="1454" y="39"/>
                    </a:cubicBezTo>
                    <a:lnTo>
                      <a:pt x="1454" y="39"/>
                    </a:lnTo>
                    <a:cubicBezTo>
                      <a:pt x="2352" y="119"/>
                      <a:pt x="2821" y="1196"/>
                      <a:pt x="2180" y="1902"/>
                    </a:cubicBezTo>
                    <a:lnTo>
                      <a:pt x="2246" y="2202"/>
                    </a:lnTo>
                    <a:lnTo>
                      <a:pt x="1946" y="2069"/>
                    </a:lnTo>
                    <a:cubicBezTo>
                      <a:pt x="1779" y="2169"/>
                      <a:pt x="1579" y="2235"/>
                      <a:pt x="1412" y="2235"/>
                    </a:cubicBezTo>
                    <a:cubicBezTo>
                      <a:pt x="1229" y="2227"/>
                      <a:pt x="1069" y="2186"/>
                      <a:pt x="933" y="2120"/>
                    </a:cubicBezTo>
                    <a:lnTo>
                      <a:pt x="933" y="2120"/>
                    </a:lnTo>
                    <a:cubicBezTo>
                      <a:pt x="1093" y="2222"/>
                      <a:pt x="1281" y="2282"/>
                      <a:pt x="1486" y="2282"/>
                    </a:cubicBezTo>
                    <a:cubicBezTo>
                      <a:pt x="1643" y="2282"/>
                      <a:pt x="1808" y="2247"/>
                      <a:pt x="1979" y="2169"/>
                    </a:cubicBezTo>
                    <a:lnTo>
                      <a:pt x="2380" y="2335"/>
                    </a:lnTo>
                    <a:lnTo>
                      <a:pt x="2380" y="2335"/>
                    </a:lnTo>
                    <a:lnTo>
                      <a:pt x="2313" y="1902"/>
                    </a:lnTo>
                    <a:cubicBezTo>
                      <a:pt x="3032" y="1129"/>
                      <a:pt x="2368" y="37"/>
                      <a:pt x="1511" y="37"/>
                    </a:cubicBezTo>
                    <a:cubicBezTo>
                      <a:pt x="1492" y="37"/>
                      <a:pt x="1473" y="38"/>
                      <a:pt x="1454" y="39"/>
                    </a:cubicBezTo>
                    <a:lnTo>
                      <a:pt x="1454" y="39"/>
                    </a:lnTo>
                    <a:cubicBezTo>
                      <a:pt x="1418" y="35"/>
                      <a:pt x="1382" y="34"/>
                      <a:pt x="1346" y="34"/>
                    </a:cubicBezTo>
                    <a:lnTo>
                      <a:pt x="1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2"/>
              <p:cNvSpPr/>
              <p:nvPr/>
            </p:nvSpPr>
            <p:spPr>
              <a:xfrm>
                <a:off x="3897125" y="4481975"/>
                <a:ext cx="55900" cy="50900"/>
              </a:xfrm>
              <a:custGeom>
                <a:rect b="b" l="l" r="r" t="t"/>
                <a:pathLst>
                  <a:path extrusionOk="0" h="2036" w="2236">
                    <a:moveTo>
                      <a:pt x="2102" y="34"/>
                    </a:moveTo>
                    <a:lnTo>
                      <a:pt x="1401" y="1836"/>
                    </a:lnTo>
                    <a:lnTo>
                      <a:pt x="1001" y="801"/>
                    </a:lnTo>
                    <a:lnTo>
                      <a:pt x="200" y="68"/>
                    </a:lnTo>
                    <a:lnTo>
                      <a:pt x="2102" y="34"/>
                    </a:lnTo>
                    <a:close/>
                    <a:moveTo>
                      <a:pt x="0" y="1"/>
                    </a:moveTo>
                    <a:lnTo>
                      <a:pt x="934" y="835"/>
                    </a:lnTo>
                    <a:lnTo>
                      <a:pt x="1401" y="2036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2"/>
              <p:cNvSpPr/>
              <p:nvPr/>
            </p:nvSpPr>
            <p:spPr>
              <a:xfrm>
                <a:off x="3921300" y="4481150"/>
                <a:ext cx="31725" cy="21700"/>
              </a:xfrm>
              <a:custGeom>
                <a:rect b="b" l="l" r="r" t="t"/>
                <a:pathLst>
                  <a:path extrusionOk="0" h="868" w="1269">
                    <a:moveTo>
                      <a:pt x="1235" y="0"/>
                    </a:moveTo>
                    <a:lnTo>
                      <a:pt x="1" y="801"/>
                    </a:lnTo>
                    <a:lnTo>
                      <a:pt x="34" y="868"/>
                    </a:lnTo>
                    <a:lnTo>
                      <a:pt x="1268" y="67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2"/>
              <p:cNvSpPr/>
              <p:nvPr/>
            </p:nvSpPr>
            <p:spPr>
              <a:xfrm>
                <a:off x="3704475" y="4473550"/>
                <a:ext cx="70925" cy="61000"/>
              </a:xfrm>
              <a:custGeom>
                <a:rect b="b" l="l" r="r" t="t"/>
                <a:pathLst>
                  <a:path extrusionOk="0" h="2440" w="2837">
                    <a:moveTo>
                      <a:pt x="725" y="0"/>
                    </a:moveTo>
                    <a:cubicBezTo>
                      <a:pt x="411" y="0"/>
                      <a:pt x="100" y="192"/>
                      <a:pt x="34" y="571"/>
                    </a:cubicBezTo>
                    <a:cubicBezTo>
                      <a:pt x="1" y="838"/>
                      <a:pt x="68" y="1072"/>
                      <a:pt x="234" y="1272"/>
                    </a:cubicBezTo>
                    <a:cubicBezTo>
                      <a:pt x="368" y="1472"/>
                      <a:pt x="535" y="1639"/>
                      <a:pt x="701" y="1772"/>
                    </a:cubicBezTo>
                    <a:cubicBezTo>
                      <a:pt x="968" y="2006"/>
                      <a:pt x="1202" y="2206"/>
                      <a:pt x="1435" y="2439"/>
                    </a:cubicBezTo>
                    <a:cubicBezTo>
                      <a:pt x="1702" y="2206"/>
                      <a:pt x="1902" y="2006"/>
                      <a:pt x="2169" y="1772"/>
                    </a:cubicBezTo>
                    <a:cubicBezTo>
                      <a:pt x="2336" y="1605"/>
                      <a:pt x="2503" y="1439"/>
                      <a:pt x="2636" y="1238"/>
                    </a:cubicBezTo>
                    <a:cubicBezTo>
                      <a:pt x="2769" y="1038"/>
                      <a:pt x="2836" y="805"/>
                      <a:pt x="2803" y="571"/>
                    </a:cubicBezTo>
                    <a:cubicBezTo>
                      <a:pt x="2721" y="196"/>
                      <a:pt x="2416" y="12"/>
                      <a:pt x="2114" y="12"/>
                    </a:cubicBezTo>
                    <a:cubicBezTo>
                      <a:pt x="1799" y="12"/>
                      <a:pt x="1486" y="213"/>
                      <a:pt x="1435" y="605"/>
                    </a:cubicBezTo>
                    <a:cubicBezTo>
                      <a:pt x="1368" y="200"/>
                      <a:pt x="1045" y="0"/>
                      <a:pt x="72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2"/>
              <p:cNvSpPr/>
              <p:nvPr/>
            </p:nvSpPr>
            <p:spPr>
              <a:xfrm>
                <a:off x="3072375" y="4065850"/>
                <a:ext cx="1672050" cy="562100"/>
              </a:xfrm>
              <a:custGeom>
                <a:rect b="b" l="l" r="r" t="t"/>
                <a:pathLst>
                  <a:path extrusionOk="0" h="22484" w="66882">
                    <a:moveTo>
                      <a:pt x="0" y="1"/>
                    </a:moveTo>
                    <a:lnTo>
                      <a:pt x="0" y="101"/>
                    </a:lnTo>
                    <a:lnTo>
                      <a:pt x="0" y="22450"/>
                    </a:lnTo>
                    <a:lnTo>
                      <a:pt x="0" y="22483"/>
                    </a:lnTo>
                    <a:lnTo>
                      <a:pt x="100" y="22483"/>
                    </a:lnTo>
                    <a:lnTo>
                      <a:pt x="47901" y="22450"/>
                    </a:lnTo>
                    <a:lnTo>
                      <a:pt x="61811" y="22417"/>
                    </a:lnTo>
                    <a:lnTo>
                      <a:pt x="61744" y="22417"/>
                    </a:lnTo>
                    <a:lnTo>
                      <a:pt x="47801" y="22383"/>
                    </a:lnTo>
                    <a:lnTo>
                      <a:pt x="200" y="22317"/>
                    </a:lnTo>
                    <a:lnTo>
                      <a:pt x="200" y="22317"/>
                    </a:lnTo>
                    <a:lnTo>
                      <a:pt x="200" y="201"/>
                    </a:lnTo>
                    <a:lnTo>
                      <a:pt x="200" y="201"/>
                    </a:lnTo>
                    <a:lnTo>
                      <a:pt x="66714" y="167"/>
                    </a:lnTo>
                    <a:lnTo>
                      <a:pt x="66714" y="167"/>
                    </a:lnTo>
                    <a:cubicBezTo>
                      <a:pt x="66715" y="7141"/>
                      <a:pt x="66748" y="12689"/>
                      <a:pt x="66748" y="16512"/>
                    </a:cubicBezTo>
                    <a:cubicBezTo>
                      <a:pt x="66748" y="18414"/>
                      <a:pt x="66748" y="19882"/>
                      <a:pt x="66748" y="20916"/>
                    </a:cubicBezTo>
                    <a:lnTo>
                      <a:pt x="66748" y="22050"/>
                    </a:lnTo>
                    <a:lnTo>
                      <a:pt x="66748" y="22450"/>
                    </a:lnTo>
                    <a:cubicBezTo>
                      <a:pt x="66748" y="22450"/>
                      <a:pt x="66814" y="22317"/>
                      <a:pt x="66814" y="22050"/>
                    </a:cubicBezTo>
                    <a:lnTo>
                      <a:pt x="66814" y="20916"/>
                    </a:lnTo>
                    <a:lnTo>
                      <a:pt x="66814" y="16546"/>
                    </a:lnTo>
                    <a:cubicBezTo>
                      <a:pt x="66848" y="12710"/>
                      <a:pt x="66881" y="7106"/>
                      <a:pt x="66881" y="101"/>
                    </a:cubicBezTo>
                    <a:lnTo>
                      <a:pt x="66881" y="34"/>
                    </a:lnTo>
                    <a:lnTo>
                      <a:pt x="66781" y="34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2"/>
              <p:cNvSpPr/>
              <p:nvPr/>
            </p:nvSpPr>
            <p:spPr>
              <a:xfrm>
                <a:off x="3141575" y="4161750"/>
                <a:ext cx="463700" cy="371950"/>
              </a:xfrm>
              <a:custGeom>
                <a:rect b="b" l="l" r="r" t="t"/>
                <a:pathLst>
                  <a:path extrusionOk="0" h="14878" w="18548">
                    <a:moveTo>
                      <a:pt x="101" y="1"/>
                    </a:moveTo>
                    <a:lnTo>
                      <a:pt x="1" y="14778"/>
                    </a:lnTo>
                    <a:lnTo>
                      <a:pt x="18481" y="14878"/>
                    </a:lnTo>
                    <a:lnTo>
                      <a:pt x="18547" y="10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2"/>
              <p:cNvSpPr/>
              <p:nvPr/>
            </p:nvSpPr>
            <p:spPr>
              <a:xfrm>
                <a:off x="3137400" y="4158425"/>
                <a:ext cx="467875" cy="376125"/>
              </a:xfrm>
              <a:custGeom>
                <a:rect b="b" l="l" r="r" t="t"/>
                <a:pathLst>
                  <a:path extrusionOk="0" h="15045" w="18715">
                    <a:moveTo>
                      <a:pt x="101" y="0"/>
                    </a:moveTo>
                    <a:lnTo>
                      <a:pt x="101" y="100"/>
                    </a:lnTo>
                    <a:cubicBezTo>
                      <a:pt x="68" y="4503"/>
                      <a:pt x="34" y="9540"/>
                      <a:pt x="1" y="14844"/>
                    </a:cubicBezTo>
                    <a:lnTo>
                      <a:pt x="101" y="14978"/>
                    </a:lnTo>
                    <a:lnTo>
                      <a:pt x="5138" y="14978"/>
                    </a:lnTo>
                    <a:lnTo>
                      <a:pt x="9941" y="15011"/>
                    </a:lnTo>
                    <a:lnTo>
                      <a:pt x="18581" y="15044"/>
                    </a:lnTo>
                    <a:lnTo>
                      <a:pt x="18681" y="15044"/>
                    </a:lnTo>
                    <a:lnTo>
                      <a:pt x="18681" y="14944"/>
                    </a:lnTo>
                    <a:lnTo>
                      <a:pt x="18681" y="4203"/>
                    </a:lnTo>
                    <a:lnTo>
                      <a:pt x="18681" y="1234"/>
                    </a:lnTo>
                    <a:cubicBezTo>
                      <a:pt x="18648" y="1935"/>
                      <a:pt x="18648" y="2969"/>
                      <a:pt x="18648" y="4237"/>
                    </a:cubicBezTo>
                    <a:cubicBezTo>
                      <a:pt x="18615" y="6819"/>
                      <a:pt x="18581" y="10452"/>
                      <a:pt x="18516" y="14843"/>
                    </a:cubicBezTo>
                    <a:lnTo>
                      <a:pt x="18516" y="14843"/>
                    </a:lnTo>
                    <a:lnTo>
                      <a:pt x="9975" y="14778"/>
                    </a:lnTo>
                    <a:lnTo>
                      <a:pt x="5171" y="14744"/>
                    </a:lnTo>
                    <a:lnTo>
                      <a:pt x="268" y="14744"/>
                    </a:lnTo>
                    <a:cubicBezTo>
                      <a:pt x="268" y="9497"/>
                      <a:pt x="301" y="4543"/>
                      <a:pt x="334" y="201"/>
                    </a:cubicBezTo>
                    <a:lnTo>
                      <a:pt x="334" y="201"/>
                    </a:lnTo>
                    <a:lnTo>
                      <a:pt x="13577" y="234"/>
                    </a:lnTo>
                    <a:lnTo>
                      <a:pt x="18714" y="234"/>
                    </a:lnTo>
                    <a:lnTo>
                      <a:pt x="18581" y="167"/>
                    </a:lnTo>
                    <a:lnTo>
                      <a:pt x="17347" y="167"/>
                    </a:lnTo>
                    <a:lnTo>
                      <a:pt x="13577" y="10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2"/>
              <p:cNvSpPr/>
              <p:nvPr/>
            </p:nvSpPr>
            <p:spPr>
              <a:xfrm>
                <a:off x="3157425" y="4185100"/>
                <a:ext cx="431175" cy="325250"/>
              </a:xfrm>
              <a:custGeom>
                <a:rect b="b" l="l" r="r" t="t"/>
                <a:pathLst>
                  <a:path extrusionOk="0" h="13010" w="17247">
                    <a:moveTo>
                      <a:pt x="67" y="1"/>
                    </a:moveTo>
                    <a:lnTo>
                      <a:pt x="1" y="12910"/>
                    </a:lnTo>
                    <a:lnTo>
                      <a:pt x="17179" y="13010"/>
                    </a:lnTo>
                    <a:lnTo>
                      <a:pt x="17246" y="101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2"/>
              <p:cNvSpPr/>
              <p:nvPr/>
            </p:nvSpPr>
            <p:spPr>
              <a:xfrm>
                <a:off x="3157425" y="4307700"/>
                <a:ext cx="429500" cy="202650"/>
              </a:xfrm>
              <a:custGeom>
                <a:rect b="b" l="l" r="r" t="t"/>
                <a:pathLst>
                  <a:path extrusionOk="0" h="8106" w="17180">
                    <a:moveTo>
                      <a:pt x="6038" y="0"/>
                    </a:moveTo>
                    <a:lnTo>
                      <a:pt x="1" y="8006"/>
                    </a:lnTo>
                    <a:lnTo>
                      <a:pt x="17179" y="8106"/>
                    </a:lnTo>
                    <a:lnTo>
                      <a:pt x="12276" y="2369"/>
                    </a:lnTo>
                    <a:lnTo>
                      <a:pt x="9741" y="5037"/>
                    </a:lnTo>
                    <a:lnTo>
                      <a:pt x="603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2"/>
              <p:cNvSpPr/>
              <p:nvPr/>
            </p:nvSpPr>
            <p:spPr>
              <a:xfrm>
                <a:off x="3361750" y="4250150"/>
                <a:ext cx="79225" cy="67825"/>
              </a:xfrm>
              <a:custGeom>
                <a:rect b="b" l="l" r="r" t="t"/>
                <a:pathLst>
                  <a:path extrusionOk="0" h="2713" w="3169">
                    <a:moveTo>
                      <a:pt x="1835" y="1"/>
                    </a:moveTo>
                    <a:cubicBezTo>
                      <a:pt x="634" y="1"/>
                      <a:pt x="0" y="1435"/>
                      <a:pt x="867" y="2302"/>
                    </a:cubicBezTo>
                    <a:cubicBezTo>
                      <a:pt x="1140" y="2586"/>
                      <a:pt x="1481" y="2713"/>
                      <a:pt x="1815" y="2713"/>
                    </a:cubicBezTo>
                    <a:cubicBezTo>
                      <a:pt x="2504" y="2713"/>
                      <a:pt x="3169" y="2176"/>
                      <a:pt x="3169" y="1368"/>
                    </a:cubicBezTo>
                    <a:cubicBezTo>
                      <a:pt x="3169" y="601"/>
                      <a:pt x="2569" y="1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2"/>
              <p:cNvSpPr/>
              <p:nvPr/>
            </p:nvSpPr>
            <p:spPr>
              <a:xfrm>
                <a:off x="3436800" y="1766700"/>
                <a:ext cx="485375" cy="5025"/>
              </a:xfrm>
              <a:custGeom>
                <a:rect b="b" l="l" r="r" t="t"/>
                <a:pathLst>
                  <a:path extrusionOk="0" h="201" w="19415">
                    <a:moveTo>
                      <a:pt x="9707" y="1"/>
                    </a:moveTo>
                    <a:cubicBezTo>
                      <a:pt x="7005" y="1"/>
                      <a:pt x="4603" y="34"/>
                      <a:pt x="2836" y="34"/>
                    </a:cubicBezTo>
                    <a:lnTo>
                      <a:pt x="767" y="67"/>
                    </a:lnTo>
                    <a:lnTo>
                      <a:pt x="200" y="67"/>
                    </a:lnTo>
                    <a:cubicBezTo>
                      <a:pt x="134" y="67"/>
                      <a:pt x="67" y="67"/>
                      <a:pt x="0" y="101"/>
                    </a:cubicBezTo>
                    <a:lnTo>
                      <a:pt x="200" y="101"/>
                    </a:lnTo>
                    <a:lnTo>
                      <a:pt x="767" y="134"/>
                    </a:lnTo>
                    <a:lnTo>
                      <a:pt x="2836" y="168"/>
                    </a:lnTo>
                    <a:cubicBezTo>
                      <a:pt x="4603" y="201"/>
                      <a:pt x="7005" y="201"/>
                      <a:pt x="9707" y="201"/>
                    </a:cubicBezTo>
                    <a:cubicBezTo>
                      <a:pt x="12409" y="201"/>
                      <a:pt x="14811" y="168"/>
                      <a:pt x="16579" y="168"/>
                    </a:cubicBezTo>
                    <a:lnTo>
                      <a:pt x="18647" y="134"/>
                    </a:lnTo>
                    <a:lnTo>
                      <a:pt x="19214" y="101"/>
                    </a:lnTo>
                    <a:lnTo>
                      <a:pt x="19414" y="101"/>
                    </a:lnTo>
                    <a:cubicBezTo>
                      <a:pt x="19347" y="67"/>
                      <a:pt x="19281" y="67"/>
                      <a:pt x="19214" y="67"/>
                    </a:cubicBezTo>
                    <a:lnTo>
                      <a:pt x="18647" y="67"/>
                    </a:lnTo>
                    <a:lnTo>
                      <a:pt x="16579" y="34"/>
                    </a:lnTo>
                    <a:cubicBezTo>
                      <a:pt x="14811" y="1"/>
                      <a:pt x="12409" y="1"/>
                      <a:pt x="97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2"/>
              <p:cNvSpPr/>
              <p:nvPr/>
            </p:nvSpPr>
            <p:spPr>
              <a:xfrm>
                <a:off x="4515900" y="3677250"/>
                <a:ext cx="88425" cy="132600"/>
              </a:xfrm>
              <a:custGeom>
                <a:rect b="b" l="l" r="r" t="t"/>
                <a:pathLst>
                  <a:path extrusionOk="0" h="5304" w="3537">
                    <a:moveTo>
                      <a:pt x="3369" y="167"/>
                    </a:moveTo>
                    <a:lnTo>
                      <a:pt x="3369" y="4937"/>
                    </a:lnTo>
                    <a:lnTo>
                      <a:pt x="1768" y="3303"/>
                    </a:lnTo>
                    <a:lnTo>
                      <a:pt x="1735" y="3269"/>
                    </a:lnTo>
                    <a:lnTo>
                      <a:pt x="134" y="4837"/>
                    </a:lnTo>
                    <a:lnTo>
                      <a:pt x="134" y="167"/>
                    </a:lnTo>
                    <a:close/>
                    <a:moveTo>
                      <a:pt x="0" y="0"/>
                    </a:moveTo>
                    <a:lnTo>
                      <a:pt x="0" y="5204"/>
                    </a:lnTo>
                    <a:lnTo>
                      <a:pt x="1735" y="3469"/>
                    </a:lnTo>
                    <a:lnTo>
                      <a:pt x="3536" y="5304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2"/>
              <p:cNvSpPr/>
              <p:nvPr/>
            </p:nvSpPr>
            <p:spPr>
              <a:xfrm>
                <a:off x="3326700" y="3681400"/>
                <a:ext cx="147625" cy="115125"/>
              </a:xfrm>
              <a:custGeom>
                <a:rect b="b" l="l" r="r" t="t"/>
                <a:pathLst>
                  <a:path extrusionOk="0" h="4605" w="5905">
                    <a:moveTo>
                      <a:pt x="2945" y="1"/>
                    </a:moveTo>
                    <a:cubicBezTo>
                      <a:pt x="2931" y="1"/>
                      <a:pt x="2917" y="1"/>
                      <a:pt x="2903" y="1"/>
                    </a:cubicBezTo>
                    <a:cubicBezTo>
                      <a:pt x="31" y="1"/>
                      <a:pt x="1" y="4216"/>
                      <a:pt x="2751" y="4398"/>
                    </a:cubicBezTo>
                    <a:lnTo>
                      <a:pt x="2750" y="4398"/>
                    </a:lnTo>
                    <a:cubicBezTo>
                      <a:pt x="1088" y="4114"/>
                      <a:pt x="177" y="1741"/>
                      <a:pt x="1902" y="501"/>
                    </a:cubicBezTo>
                    <a:cubicBezTo>
                      <a:pt x="2315" y="206"/>
                      <a:pt x="2744" y="79"/>
                      <a:pt x="3152" y="79"/>
                    </a:cubicBezTo>
                    <a:cubicBezTo>
                      <a:pt x="3437" y="79"/>
                      <a:pt x="3712" y="141"/>
                      <a:pt x="3965" y="251"/>
                    </a:cubicBezTo>
                    <a:lnTo>
                      <a:pt x="3965" y="251"/>
                    </a:lnTo>
                    <a:cubicBezTo>
                      <a:pt x="3668" y="93"/>
                      <a:pt x="3324" y="1"/>
                      <a:pt x="2945" y="1"/>
                    </a:cubicBezTo>
                    <a:close/>
                    <a:moveTo>
                      <a:pt x="3965" y="251"/>
                    </a:moveTo>
                    <a:cubicBezTo>
                      <a:pt x="5134" y="876"/>
                      <a:pt x="5568" y="2535"/>
                      <a:pt x="4538" y="3670"/>
                    </a:cubicBezTo>
                    <a:lnTo>
                      <a:pt x="4504" y="3704"/>
                    </a:lnTo>
                    <a:lnTo>
                      <a:pt x="4638" y="4304"/>
                    </a:lnTo>
                    <a:lnTo>
                      <a:pt x="4037" y="4037"/>
                    </a:lnTo>
                    <a:lnTo>
                      <a:pt x="4004" y="4071"/>
                    </a:lnTo>
                    <a:cubicBezTo>
                      <a:pt x="3670" y="4237"/>
                      <a:pt x="3303" y="4371"/>
                      <a:pt x="2936" y="4404"/>
                    </a:cubicBezTo>
                    <a:cubicBezTo>
                      <a:pt x="2873" y="4404"/>
                      <a:pt x="2811" y="4402"/>
                      <a:pt x="2751" y="4398"/>
                    </a:cubicBezTo>
                    <a:lnTo>
                      <a:pt x="2750" y="4398"/>
                    </a:lnTo>
                    <a:cubicBezTo>
                      <a:pt x="2858" y="4416"/>
                      <a:pt x="2969" y="4426"/>
                      <a:pt x="3083" y="4426"/>
                    </a:cubicBezTo>
                    <a:cubicBezTo>
                      <a:pt x="3385" y="4426"/>
                      <a:pt x="3707" y="4358"/>
                      <a:pt x="4037" y="4204"/>
                    </a:cubicBezTo>
                    <a:lnTo>
                      <a:pt x="4871" y="4604"/>
                    </a:lnTo>
                    <a:lnTo>
                      <a:pt x="4871" y="4604"/>
                    </a:lnTo>
                    <a:lnTo>
                      <a:pt x="4704" y="3737"/>
                    </a:lnTo>
                    <a:cubicBezTo>
                      <a:pt x="5905" y="2470"/>
                      <a:pt x="5194" y="789"/>
                      <a:pt x="3965" y="2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2"/>
              <p:cNvSpPr/>
              <p:nvPr/>
            </p:nvSpPr>
            <p:spPr>
              <a:xfrm>
                <a:off x="3515175" y="3684750"/>
                <a:ext cx="110950" cy="102600"/>
              </a:xfrm>
              <a:custGeom>
                <a:rect b="b" l="l" r="r" t="t"/>
                <a:pathLst>
                  <a:path extrusionOk="0" h="4104" w="4438">
                    <a:moveTo>
                      <a:pt x="4204" y="167"/>
                    </a:moveTo>
                    <a:lnTo>
                      <a:pt x="2836" y="3670"/>
                    </a:lnTo>
                    <a:lnTo>
                      <a:pt x="2002" y="1635"/>
                    </a:lnTo>
                    <a:lnTo>
                      <a:pt x="434" y="201"/>
                    </a:lnTo>
                    <a:lnTo>
                      <a:pt x="4204" y="167"/>
                    </a:lnTo>
                    <a:close/>
                    <a:moveTo>
                      <a:pt x="4437" y="0"/>
                    </a:moveTo>
                    <a:lnTo>
                      <a:pt x="1" y="34"/>
                    </a:lnTo>
                    <a:lnTo>
                      <a:pt x="1835" y="1702"/>
                    </a:lnTo>
                    <a:lnTo>
                      <a:pt x="2803" y="4103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2"/>
              <p:cNvSpPr/>
              <p:nvPr/>
            </p:nvSpPr>
            <p:spPr>
              <a:xfrm>
                <a:off x="3563550" y="3684750"/>
                <a:ext cx="62575" cy="42550"/>
              </a:xfrm>
              <a:custGeom>
                <a:rect b="b" l="l" r="r" t="t"/>
                <a:pathLst>
                  <a:path extrusionOk="0" h="1702" w="2503">
                    <a:moveTo>
                      <a:pt x="2436" y="0"/>
                    </a:moveTo>
                    <a:lnTo>
                      <a:pt x="0" y="1568"/>
                    </a:lnTo>
                    <a:lnTo>
                      <a:pt x="101" y="1702"/>
                    </a:lnTo>
                    <a:lnTo>
                      <a:pt x="2502" y="134"/>
                    </a:lnTo>
                    <a:lnTo>
                      <a:pt x="24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2"/>
              <p:cNvSpPr/>
              <p:nvPr/>
            </p:nvSpPr>
            <p:spPr>
              <a:xfrm>
                <a:off x="3137400" y="3671075"/>
                <a:ext cx="138475" cy="119600"/>
              </a:xfrm>
              <a:custGeom>
                <a:rect b="b" l="l" r="r" t="t"/>
                <a:pathLst>
                  <a:path extrusionOk="0" h="4784" w="5539">
                    <a:moveTo>
                      <a:pt x="4132" y="0"/>
                    </a:moveTo>
                    <a:cubicBezTo>
                      <a:pt x="3503" y="0"/>
                      <a:pt x="2872" y="410"/>
                      <a:pt x="2770" y="1215"/>
                    </a:cubicBezTo>
                    <a:cubicBezTo>
                      <a:pt x="2651" y="435"/>
                      <a:pt x="2024" y="43"/>
                      <a:pt x="1401" y="43"/>
                    </a:cubicBezTo>
                    <a:cubicBezTo>
                      <a:pt x="798" y="43"/>
                      <a:pt x="199" y="410"/>
                      <a:pt x="68" y="1148"/>
                    </a:cubicBezTo>
                    <a:cubicBezTo>
                      <a:pt x="1" y="1615"/>
                      <a:pt x="134" y="2115"/>
                      <a:pt x="401" y="2482"/>
                    </a:cubicBezTo>
                    <a:cubicBezTo>
                      <a:pt x="668" y="2882"/>
                      <a:pt x="1002" y="3216"/>
                      <a:pt x="1369" y="3516"/>
                    </a:cubicBezTo>
                    <a:cubicBezTo>
                      <a:pt x="1869" y="3916"/>
                      <a:pt x="2336" y="4350"/>
                      <a:pt x="2836" y="4784"/>
                    </a:cubicBezTo>
                    <a:cubicBezTo>
                      <a:pt x="3303" y="4350"/>
                      <a:pt x="3737" y="3916"/>
                      <a:pt x="4204" y="3483"/>
                    </a:cubicBezTo>
                    <a:cubicBezTo>
                      <a:pt x="4571" y="3183"/>
                      <a:pt x="4904" y="2849"/>
                      <a:pt x="5171" y="2449"/>
                    </a:cubicBezTo>
                    <a:cubicBezTo>
                      <a:pt x="5438" y="2048"/>
                      <a:pt x="5538" y="1581"/>
                      <a:pt x="5472" y="1114"/>
                    </a:cubicBezTo>
                    <a:cubicBezTo>
                      <a:pt x="5325" y="368"/>
                      <a:pt x="4729" y="0"/>
                      <a:pt x="413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2"/>
              <p:cNvSpPr/>
              <p:nvPr/>
            </p:nvSpPr>
            <p:spPr>
              <a:xfrm>
                <a:off x="3189125" y="1694150"/>
                <a:ext cx="150125" cy="150125"/>
              </a:xfrm>
              <a:custGeom>
                <a:rect b="b" l="l" r="r" t="t"/>
                <a:pathLst>
                  <a:path extrusionOk="0" h="6005" w="6005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35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2"/>
              <p:cNvSpPr/>
              <p:nvPr/>
            </p:nvSpPr>
            <p:spPr>
              <a:xfrm>
                <a:off x="3167425" y="3375350"/>
                <a:ext cx="1408550" cy="5875"/>
              </a:xfrm>
              <a:custGeom>
                <a:rect b="b" l="l" r="r" t="t"/>
                <a:pathLst>
                  <a:path extrusionOk="0" h="235" w="56342">
                    <a:moveTo>
                      <a:pt x="28154" y="1"/>
                    </a:moveTo>
                    <a:cubicBezTo>
                      <a:pt x="12610" y="1"/>
                      <a:pt x="1" y="68"/>
                      <a:pt x="1" y="134"/>
                    </a:cubicBezTo>
                    <a:cubicBezTo>
                      <a:pt x="1" y="168"/>
                      <a:pt x="12610" y="234"/>
                      <a:pt x="28154" y="234"/>
                    </a:cubicBezTo>
                    <a:cubicBezTo>
                      <a:pt x="43732" y="234"/>
                      <a:pt x="56341" y="168"/>
                      <a:pt x="56341" y="134"/>
                    </a:cubicBezTo>
                    <a:cubicBezTo>
                      <a:pt x="56341" y="68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2"/>
              <p:cNvSpPr/>
              <p:nvPr/>
            </p:nvSpPr>
            <p:spPr>
              <a:xfrm>
                <a:off x="3167425" y="3258600"/>
                <a:ext cx="1408550" cy="5025"/>
              </a:xfrm>
              <a:custGeom>
                <a:rect b="b" l="l" r="r" t="t"/>
                <a:pathLst>
                  <a:path extrusionOk="0" h="201" w="56342">
                    <a:moveTo>
                      <a:pt x="28154" y="1"/>
                    </a:moveTo>
                    <a:cubicBezTo>
                      <a:pt x="12610" y="1"/>
                      <a:pt x="1" y="34"/>
                      <a:pt x="1" y="101"/>
                    </a:cubicBezTo>
                    <a:cubicBezTo>
                      <a:pt x="1" y="168"/>
                      <a:pt x="12610" y="201"/>
                      <a:pt x="28154" y="201"/>
                    </a:cubicBezTo>
                    <a:cubicBezTo>
                      <a:pt x="43732" y="201"/>
                      <a:pt x="56341" y="168"/>
                      <a:pt x="56341" y="101"/>
                    </a:cubicBezTo>
                    <a:cubicBezTo>
                      <a:pt x="56341" y="34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2"/>
              <p:cNvSpPr/>
              <p:nvPr/>
            </p:nvSpPr>
            <p:spPr>
              <a:xfrm>
                <a:off x="3167425" y="3494600"/>
                <a:ext cx="766425" cy="5875"/>
              </a:xfrm>
              <a:custGeom>
                <a:rect b="b" l="l" r="r" t="t"/>
                <a:pathLst>
                  <a:path extrusionOk="0" h="235" w="30657">
                    <a:moveTo>
                      <a:pt x="15312" y="1"/>
                    </a:moveTo>
                    <a:cubicBezTo>
                      <a:pt x="6839" y="1"/>
                      <a:pt x="1" y="68"/>
                      <a:pt x="1" y="101"/>
                    </a:cubicBezTo>
                    <a:cubicBezTo>
                      <a:pt x="1" y="168"/>
                      <a:pt x="6839" y="234"/>
                      <a:pt x="15312" y="234"/>
                    </a:cubicBezTo>
                    <a:cubicBezTo>
                      <a:pt x="23784" y="234"/>
                      <a:pt x="30656" y="168"/>
                      <a:pt x="30656" y="101"/>
                    </a:cubicBezTo>
                    <a:cubicBezTo>
                      <a:pt x="30656" y="68"/>
                      <a:pt x="23784" y="1"/>
                      <a:pt x="1531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2"/>
              <p:cNvSpPr/>
              <p:nvPr/>
            </p:nvSpPr>
            <p:spPr>
              <a:xfrm>
                <a:off x="3769750" y="4745500"/>
                <a:ext cx="69850" cy="59950"/>
              </a:xfrm>
              <a:custGeom>
                <a:rect b="b" l="l" r="r" t="t"/>
                <a:pathLst>
                  <a:path extrusionOk="0" h="2398" w="2794">
                    <a:moveTo>
                      <a:pt x="1553" y="0"/>
                    </a:moveTo>
                    <a:cubicBezTo>
                      <a:pt x="512" y="0"/>
                      <a:pt x="1" y="1278"/>
                      <a:pt x="726" y="2036"/>
                    </a:cubicBezTo>
                    <a:cubicBezTo>
                      <a:pt x="965" y="2286"/>
                      <a:pt x="1265" y="2398"/>
                      <a:pt x="1561" y="2398"/>
                    </a:cubicBezTo>
                    <a:cubicBezTo>
                      <a:pt x="2173" y="2398"/>
                      <a:pt x="2771" y="1921"/>
                      <a:pt x="2794" y="1202"/>
                    </a:cubicBezTo>
                    <a:cubicBezTo>
                      <a:pt x="2794" y="534"/>
                      <a:pt x="2260" y="1"/>
                      <a:pt x="1593" y="1"/>
                    </a:cubicBezTo>
                    <a:cubicBezTo>
                      <a:pt x="1579" y="0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2"/>
              <p:cNvSpPr/>
              <p:nvPr/>
            </p:nvSpPr>
            <p:spPr>
              <a:xfrm>
                <a:off x="3862100" y="4745500"/>
                <a:ext cx="70075" cy="59975"/>
              </a:xfrm>
              <a:custGeom>
                <a:rect b="b" l="l" r="r" t="t"/>
                <a:pathLst>
                  <a:path extrusionOk="0" h="2399" w="2803">
                    <a:moveTo>
                      <a:pt x="1601" y="1"/>
                    </a:moveTo>
                    <a:cubicBezTo>
                      <a:pt x="534" y="1"/>
                      <a:pt x="0" y="1268"/>
                      <a:pt x="734" y="2036"/>
                    </a:cubicBezTo>
                    <a:cubicBezTo>
                      <a:pt x="975" y="2287"/>
                      <a:pt x="1277" y="2399"/>
                      <a:pt x="1574" y="2399"/>
                    </a:cubicBezTo>
                    <a:cubicBezTo>
                      <a:pt x="2185" y="2399"/>
                      <a:pt x="2780" y="1930"/>
                      <a:pt x="2802" y="1235"/>
                    </a:cubicBezTo>
                    <a:cubicBezTo>
                      <a:pt x="2802" y="568"/>
                      <a:pt x="2269" y="1"/>
                      <a:pt x="16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2"/>
              <p:cNvSpPr/>
              <p:nvPr/>
            </p:nvSpPr>
            <p:spPr>
              <a:xfrm>
                <a:off x="3954900" y="4746325"/>
                <a:ext cx="69825" cy="59350"/>
              </a:xfrm>
              <a:custGeom>
                <a:rect b="b" l="l" r="r" t="t"/>
                <a:pathLst>
                  <a:path extrusionOk="0" h="2374" w="2793">
                    <a:moveTo>
                      <a:pt x="1553" y="0"/>
                    </a:moveTo>
                    <a:cubicBezTo>
                      <a:pt x="544" y="0"/>
                      <a:pt x="1" y="1278"/>
                      <a:pt x="758" y="2003"/>
                    </a:cubicBezTo>
                    <a:cubicBezTo>
                      <a:pt x="1003" y="2258"/>
                      <a:pt x="1307" y="2373"/>
                      <a:pt x="1604" y="2373"/>
                    </a:cubicBezTo>
                    <a:cubicBezTo>
                      <a:pt x="2200" y="2373"/>
                      <a:pt x="2771" y="1914"/>
                      <a:pt x="2793" y="1202"/>
                    </a:cubicBezTo>
                    <a:cubicBezTo>
                      <a:pt x="2793" y="535"/>
                      <a:pt x="2259" y="1"/>
                      <a:pt x="1592" y="1"/>
                    </a:cubicBezTo>
                    <a:cubicBezTo>
                      <a:pt x="1579" y="1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2"/>
              <p:cNvSpPr/>
              <p:nvPr/>
            </p:nvSpPr>
            <p:spPr>
              <a:xfrm>
                <a:off x="3084050" y="1917650"/>
                <a:ext cx="1667050" cy="1019925"/>
              </a:xfrm>
              <a:custGeom>
                <a:rect b="b" l="l" r="r" t="t"/>
                <a:pathLst>
                  <a:path extrusionOk="0" h="40797" w="66682">
                    <a:moveTo>
                      <a:pt x="0" y="0"/>
                    </a:moveTo>
                    <a:lnTo>
                      <a:pt x="0" y="40796"/>
                    </a:lnTo>
                    <a:lnTo>
                      <a:pt x="66681" y="40796"/>
                    </a:lnTo>
                    <a:lnTo>
                      <a:pt x="6668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2"/>
              <p:cNvSpPr/>
              <p:nvPr/>
            </p:nvSpPr>
            <p:spPr>
              <a:xfrm>
                <a:off x="3238325" y="2298750"/>
                <a:ext cx="1368500" cy="638825"/>
              </a:xfrm>
              <a:custGeom>
                <a:rect b="b" l="l" r="r" t="t"/>
                <a:pathLst>
                  <a:path extrusionOk="0" h="25553" w="54740">
                    <a:moveTo>
                      <a:pt x="19114" y="1"/>
                    </a:moveTo>
                    <a:lnTo>
                      <a:pt x="0" y="25552"/>
                    </a:lnTo>
                    <a:lnTo>
                      <a:pt x="54739" y="25552"/>
                    </a:lnTo>
                    <a:lnTo>
                      <a:pt x="38961" y="7439"/>
                    </a:lnTo>
                    <a:lnTo>
                      <a:pt x="30956" y="15979"/>
                    </a:lnTo>
                    <a:lnTo>
                      <a:pt x="1911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2"/>
              <p:cNvSpPr/>
              <p:nvPr/>
            </p:nvSpPr>
            <p:spPr>
              <a:xfrm>
                <a:off x="3885450" y="2111950"/>
                <a:ext cx="251875" cy="215975"/>
              </a:xfrm>
              <a:custGeom>
                <a:rect b="b" l="l" r="r" t="t"/>
                <a:pathLst>
                  <a:path extrusionOk="0" h="8639" w="10075">
                    <a:moveTo>
                      <a:pt x="5771" y="1"/>
                    </a:moveTo>
                    <a:cubicBezTo>
                      <a:pt x="1935" y="1"/>
                      <a:pt x="0" y="4671"/>
                      <a:pt x="2736" y="7373"/>
                    </a:cubicBezTo>
                    <a:cubicBezTo>
                      <a:pt x="3609" y="8246"/>
                      <a:pt x="4686" y="8639"/>
                      <a:pt x="5742" y="8639"/>
                    </a:cubicBezTo>
                    <a:cubicBezTo>
                      <a:pt x="7952" y="8639"/>
                      <a:pt x="10074" y="6922"/>
                      <a:pt x="10074" y="4304"/>
                    </a:cubicBezTo>
                    <a:cubicBezTo>
                      <a:pt x="10074" y="1935"/>
                      <a:pt x="8139" y="1"/>
                      <a:pt x="577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2"/>
              <p:cNvSpPr/>
              <p:nvPr/>
            </p:nvSpPr>
            <p:spPr>
              <a:xfrm>
                <a:off x="3077375" y="1575725"/>
                <a:ext cx="1672875" cy="2311700"/>
              </a:xfrm>
              <a:custGeom>
                <a:rect b="b" l="l" r="r" t="t"/>
                <a:pathLst>
                  <a:path extrusionOk="0" h="92468" w="66915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34626"/>
                      <a:pt x="34" y="66549"/>
                      <a:pt x="34" y="92367"/>
                    </a:cubicBezTo>
                    <a:lnTo>
                      <a:pt x="34" y="92467"/>
                    </a:lnTo>
                    <a:lnTo>
                      <a:pt x="134" y="92467"/>
                    </a:lnTo>
                    <a:lnTo>
                      <a:pt x="66815" y="92367"/>
                    </a:lnTo>
                    <a:lnTo>
                      <a:pt x="200" y="92267"/>
                    </a:lnTo>
                    <a:lnTo>
                      <a:pt x="200" y="92267"/>
                    </a:lnTo>
                    <a:lnTo>
                      <a:pt x="200" y="234"/>
                    </a:lnTo>
                    <a:lnTo>
                      <a:pt x="66681" y="234"/>
                    </a:lnTo>
                    <a:cubicBezTo>
                      <a:pt x="66748" y="54717"/>
                      <a:pt x="66781" y="91499"/>
                      <a:pt x="66781" y="92367"/>
                    </a:cubicBezTo>
                    <a:lnTo>
                      <a:pt x="66781" y="92367"/>
                    </a:lnTo>
                    <a:cubicBezTo>
                      <a:pt x="66782" y="92364"/>
                      <a:pt x="66815" y="92198"/>
                      <a:pt x="66815" y="91933"/>
                    </a:cubicBezTo>
                    <a:lnTo>
                      <a:pt x="66815" y="90633"/>
                    </a:lnTo>
                    <a:lnTo>
                      <a:pt x="66815" y="85629"/>
                    </a:lnTo>
                    <a:cubicBezTo>
                      <a:pt x="66848" y="81259"/>
                      <a:pt x="66848" y="74855"/>
                      <a:pt x="66848" y="66715"/>
                    </a:cubicBezTo>
                    <a:cubicBezTo>
                      <a:pt x="66881" y="50470"/>
                      <a:pt x="66881" y="27387"/>
                      <a:pt x="66915" y="101"/>
                    </a:cubicBezTo>
                    <a:lnTo>
                      <a:pt x="669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2"/>
              <p:cNvSpPr/>
              <p:nvPr/>
            </p:nvSpPr>
            <p:spPr>
              <a:xfrm>
                <a:off x="3288350" y="3605000"/>
                <a:ext cx="920550" cy="1385700"/>
              </a:xfrm>
              <a:custGeom>
                <a:rect b="b" l="l" r="r" t="t"/>
                <a:pathLst>
                  <a:path extrusionOk="0" h="55428" w="36822">
                    <a:moveTo>
                      <a:pt x="20493" y="0"/>
                    </a:moveTo>
                    <a:cubicBezTo>
                      <a:pt x="20169" y="0"/>
                      <a:pt x="19838" y="60"/>
                      <a:pt x="19515" y="188"/>
                    </a:cubicBezTo>
                    <a:lnTo>
                      <a:pt x="10908" y="4224"/>
                    </a:lnTo>
                    <a:cubicBezTo>
                      <a:pt x="10518" y="4115"/>
                      <a:pt x="10119" y="4057"/>
                      <a:pt x="9724" y="4057"/>
                    </a:cubicBezTo>
                    <a:cubicBezTo>
                      <a:pt x="9276" y="4057"/>
                      <a:pt x="8832" y="4132"/>
                      <a:pt x="8407" y="4291"/>
                    </a:cubicBezTo>
                    <a:cubicBezTo>
                      <a:pt x="7139" y="4725"/>
                      <a:pt x="6439" y="6059"/>
                      <a:pt x="6739" y="7327"/>
                    </a:cubicBezTo>
                    <a:lnTo>
                      <a:pt x="10241" y="21270"/>
                    </a:lnTo>
                    <a:lnTo>
                      <a:pt x="1" y="55428"/>
                    </a:lnTo>
                    <a:lnTo>
                      <a:pt x="22116" y="55428"/>
                    </a:lnTo>
                    <a:lnTo>
                      <a:pt x="26987" y="22638"/>
                    </a:lnTo>
                    <a:lnTo>
                      <a:pt x="28454" y="17701"/>
                    </a:lnTo>
                    <a:cubicBezTo>
                      <a:pt x="28721" y="16600"/>
                      <a:pt x="29055" y="15332"/>
                      <a:pt x="29522" y="13898"/>
                    </a:cubicBezTo>
                    <a:cubicBezTo>
                      <a:pt x="29955" y="12597"/>
                      <a:pt x="30989" y="11229"/>
                      <a:pt x="31957" y="10262"/>
                    </a:cubicBezTo>
                    <a:cubicBezTo>
                      <a:pt x="33458" y="8728"/>
                      <a:pt x="34192" y="8694"/>
                      <a:pt x="35192" y="7894"/>
                    </a:cubicBezTo>
                    <a:cubicBezTo>
                      <a:pt x="35292" y="7827"/>
                      <a:pt x="35393" y="7760"/>
                      <a:pt x="35493" y="7694"/>
                    </a:cubicBezTo>
                    <a:cubicBezTo>
                      <a:pt x="35659" y="7594"/>
                      <a:pt x="35826" y="7460"/>
                      <a:pt x="35960" y="7293"/>
                    </a:cubicBezTo>
                    <a:cubicBezTo>
                      <a:pt x="36822" y="6399"/>
                      <a:pt x="36064" y="5017"/>
                      <a:pt x="34448" y="5017"/>
                    </a:cubicBezTo>
                    <a:cubicBezTo>
                      <a:pt x="34375" y="5017"/>
                      <a:pt x="34301" y="5019"/>
                      <a:pt x="34225" y="5025"/>
                    </a:cubicBezTo>
                    <a:cubicBezTo>
                      <a:pt x="32891" y="5125"/>
                      <a:pt x="30723" y="5492"/>
                      <a:pt x="27187" y="9161"/>
                    </a:cubicBezTo>
                    <a:cubicBezTo>
                      <a:pt x="27153" y="9228"/>
                      <a:pt x="27087" y="9261"/>
                      <a:pt x="27053" y="9328"/>
                    </a:cubicBezTo>
                    <a:cubicBezTo>
                      <a:pt x="26788" y="9675"/>
                      <a:pt x="26525" y="9828"/>
                      <a:pt x="26267" y="9828"/>
                    </a:cubicBezTo>
                    <a:cubicBezTo>
                      <a:pt x="24739" y="9828"/>
                      <a:pt x="23407" y="4459"/>
                      <a:pt x="23150" y="2290"/>
                    </a:cubicBezTo>
                    <a:cubicBezTo>
                      <a:pt x="22938" y="933"/>
                      <a:pt x="21769" y="0"/>
                      <a:pt x="204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2"/>
              <p:cNvSpPr/>
              <p:nvPr/>
            </p:nvSpPr>
            <p:spPr>
              <a:xfrm>
                <a:off x="3417600" y="3266950"/>
                <a:ext cx="970725" cy="800575"/>
              </a:xfrm>
              <a:custGeom>
                <a:rect b="b" l="l" r="r" t="t"/>
                <a:pathLst>
                  <a:path extrusionOk="0" h="32023" w="38829">
                    <a:moveTo>
                      <a:pt x="21483" y="0"/>
                    </a:moveTo>
                    <a:lnTo>
                      <a:pt x="15279" y="7039"/>
                    </a:lnTo>
                    <a:cubicBezTo>
                      <a:pt x="15279" y="7039"/>
                      <a:pt x="18081" y="8140"/>
                      <a:pt x="15645" y="12843"/>
                    </a:cubicBezTo>
                    <a:cubicBezTo>
                      <a:pt x="13210" y="17546"/>
                      <a:pt x="1" y="23217"/>
                      <a:pt x="1" y="23217"/>
                    </a:cubicBezTo>
                    <a:lnTo>
                      <a:pt x="6572" y="30822"/>
                    </a:lnTo>
                    <a:cubicBezTo>
                      <a:pt x="7256" y="31617"/>
                      <a:pt x="8215" y="32022"/>
                      <a:pt x="9185" y="32022"/>
                    </a:cubicBezTo>
                    <a:cubicBezTo>
                      <a:pt x="9966" y="32022"/>
                      <a:pt x="10754" y="31759"/>
                      <a:pt x="11409" y="31223"/>
                    </a:cubicBezTo>
                    <a:lnTo>
                      <a:pt x="28588" y="17246"/>
                    </a:lnTo>
                    <a:lnTo>
                      <a:pt x="31990" y="18213"/>
                    </a:lnTo>
                    <a:lnTo>
                      <a:pt x="38829" y="4804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2"/>
              <p:cNvSpPr/>
              <p:nvPr/>
            </p:nvSpPr>
            <p:spPr>
              <a:xfrm>
                <a:off x="2057450" y="1521000"/>
                <a:ext cx="2109050" cy="1742625"/>
              </a:xfrm>
              <a:custGeom>
                <a:rect b="b" l="l" r="r" t="t"/>
                <a:pathLst>
                  <a:path extrusionOk="0" h="69705" w="84362">
                    <a:moveTo>
                      <a:pt x="36406" y="0"/>
                    </a:moveTo>
                    <a:cubicBezTo>
                      <a:pt x="33281" y="0"/>
                      <a:pt x="26085" y="2163"/>
                      <a:pt x="14278" y="27808"/>
                    </a:cubicBezTo>
                    <a:cubicBezTo>
                      <a:pt x="1" y="58892"/>
                      <a:pt x="5580" y="66136"/>
                      <a:pt x="8421" y="66136"/>
                    </a:cubicBezTo>
                    <a:cubicBezTo>
                      <a:pt x="8428" y="66136"/>
                      <a:pt x="8434" y="66136"/>
                      <a:pt x="8441" y="66136"/>
                    </a:cubicBezTo>
                    <a:cubicBezTo>
                      <a:pt x="10981" y="66077"/>
                      <a:pt x="26436" y="61834"/>
                      <a:pt x="38327" y="61834"/>
                    </a:cubicBezTo>
                    <a:cubicBezTo>
                      <a:pt x="39867" y="61834"/>
                      <a:pt x="41347" y="61906"/>
                      <a:pt x="42732" y="62066"/>
                    </a:cubicBezTo>
                    <a:cubicBezTo>
                      <a:pt x="54807" y="63434"/>
                      <a:pt x="70352" y="69705"/>
                      <a:pt x="70352" y="69705"/>
                    </a:cubicBezTo>
                    <a:lnTo>
                      <a:pt x="84362" y="47289"/>
                    </a:lnTo>
                    <a:cubicBezTo>
                      <a:pt x="84362" y="47289"/>
                      <a:pt x="74355" y="45054"/>
                      <a:pt x="60278" y="31511"/>
                    </a:cubicBezTo>
                    <a:cubicBezTo>
                      <a:pt x="46207" y="18005"/>
                      <a:pt x="39600" y="88"/>
                      <a:pt x="37876" y="88"/>
                    </a:cubicBezTo>
                    <a:cubicBezTo>
                      <a:pt x="37871" y="88"/>
                      <a:pt x="37867" y="88"/>
                      <a:pt x="37862" y="88"/>
                    </a:cubicBezTo>
                    <a:cubicBezTo>
                      <a:pt x="37845" y="89"/>
                      <a:pt x="37828" y="89"/>
                      <a:pt x="37810" y="89"/>
                    </a:cubicBezTo>
                    <a:cubicBezTo>
                      <a:pt x="37506" y="89"/>
                      <a:pt x="37040" y="0"/>
                      <a:pt x="3640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2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rect b="b" l="l" r="r" t="t"/>
                <a:pathLst>
                  <a:path extrusionOk="0" h="36778" w="39596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2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rect b="b" l="l" r="r" t="t"/>
                <a:pathLst>
                  <a:path extrusionOk="0" h="36778" w="39596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2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rect b="b" l="l" r="r" t="t"/>
                <a:pathLst>
                  <a:path extrusionOk="0" h="61414" w="34992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2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rect b="b" l="l" r="r" t="t"/>
                <a:pathLst>
                  <a:path extrusionOk="0" h="61414" w="34992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2"/>
              <p:cNvSpPr/>
              <p:nvPr/>
            </p:nvSpPr>
            <p:spPr>
              <a:xfrm>
                <a:off x="4598450" y="3145200"/>
                <a:ext cx="199350" cy="216850"/>
              </a:xfrm>
              <a:custGeom>
                <a:rect b="b" l="l" r="r" t="t"/>
                <a:pathLst>
                  <a:path extrusionOk="0" h="8674" w="7974">
                    <a:moveTo>
                      <a:pt x="3603" y="0"/>
                    </a:moveTo>
                    <a:lnTo>
                      <a:pt x="1" y="6838"/>
                    </a:lnTo>
                    <a:lnTo>
                      <a:pt x="5838" y="8673"/>
                    </a:lnTo>
                    <a:lnTo>
                      <a:pt x="7973" y="27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2"/>
              <p:cNvSpPr/>
              <p:nvPr/>
            </p:nvSpPr>
            <p:spPr>
              <a:xfrm>
                <a:off x="4598450" y="3145200"/>
                <a:ext cx="103425" cy="180150"/>
              </a:xfrm>
              <a:custGeom>
                <a:rect b="b" l="l" r="r" t="t"/>
                <a:pathLst>
                  <a:path extrusionOk="0" h="7206" w="4137">
                    <a:moveTo>
                      <a:pt x="3603" y="0"/>
                    </a:moveTo>
                    <a:lnTo>
                      <a:pt x="1" y="6838"/>
                    </a:lnTo>
                    <a:lnTo>
                      <a:pt x="1202" y="7205"/>
                    </a:lnTo>
                    <a:lnTo>
                      <a:pt x="4137" y="334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2"/>
              <p:cNvSpPr/>
              <p:nvPr/>
            </p:nvSpPr>
            <p:spPr>
              <a:xfrm>
                <a:off x="4269875" y="3041375"/>
                <a:ext cx="321100" cy="143600"/>
              </a:xfrm>
              <a:custGeom>
                <a:rect b="b" l="l" r="r" t="t"/>
                <a:pathLst>
                  <a:path extrusionOk="0" h="5744" w="12844">
                    <a:moveTo>
                      <a:pt x="152" y="0"/>
                    </a:moveTo>
                    <a:cubicBezTo>
                      <a:pt x="123" y="0"/>
                      <a:pt x="106" y="6"/>
                      <a:pt x="101" y="17"/>
                    </a:cubicBezTo>
                    <a:cubicBezTo>
                      <a:pt x="1" y="217"/>
                      <a:pt x="2770" y="1651"/>
                      <a:pt x="6272" y="3219"/>
                    </a:cubicBezTo>
                    <a:cubicBezTo>
                      <a:pt x="9474" y="4666"/>
                      <a:pt x="12221" y="5744"/>
                      <a:pt x="12678" y="5744"/>
                    </a:cubicBezTo>
                    <a:cubicBezTo>
                      <a:pt x="12716" y="5744"/>
                      <a:pt x="12738" y="5736"/>
                      <a:pt x="12743" y="5721"/>
                    </a:cubicBezTo>
                    <a:cubicBezTo>
                      <a:pt x="12843" y="5554"/>
                      <a:pt x="10075" y="4120"/>
                      <a:pt x="6572" y="2552"/>
                    </a:cubicBezTo>
                    <a:cubicBezTo>
                      <a:pt x="3305" y="1058"/>
                      <a:pt x="560" y="0"/>
                      <a:pt x="15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2"/>
              <p:cNvSpPr/>
              <p:nvPr/>
            </p:nvSpPr>
            <p:spPr>
              <a:xfrm>
                <a:off x="4345775" y="2941950"/>
                <a:ext cx="290225" cy="141300"/>
              </a:xfrm>
              <a:custGeom>
                <a:rect b="b" l="l" r="r" t="t"/>
                <a:pathLst>
                  <a:path extrusionOk="0" h="5652" w="11609">
                    <a:moveTo>
                      <a:pt x="170" y="1"/>
                    </a:moveTo>
                    <a:cubicBezTo>
                      <a:pt x="132" y="1"/>
                      <a:pt x="108" y="9"/>
                      <a:pt x="101" y="24"/>
                    </a:cubicBezTo>
                    <a:cubicBezTo>
                      <a:pt x="0" y="191"/>
                      <a:pt x="2502" y="1592"/>
                      <a:pt x="5638" y="3160"/>
                    </a:cubicBezTo>
                    <a:cubicBezTo>
                      <a:pt x="8532" y="4576"/>
                      <a:pt x="10999" y="5651"/>
                      <a:pt x="11441" y="5651"/>
                    </a:cubicBezTo>
                    <a:cubicBezTo>
                      <a:pt x="11478" y="5651"/>
                      <a:pt x="11501" y="5644"/>
                      <a:pt x="11509" y="5628"/>
                    </a:cubicBezTo>
                    <a:cubicBezTo>
                      <a:pt x="11609" y="5428"/>
                      <a:pt x="9107" y="4027"/>
                      <a:pt x="5971" y="2493"/>
                    </a:cubicBezTo>
                    <a:cubicBezTo>
                      <a:pt x="3053" y="1049"/>
                      <a:pt x="615" y="1"/>
                      <a:pt x="170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2"/>
              <p:cNvSpPr/>
              <p:nvPr/>
            </p:nvSpPr>
            <p:spPr>
              <a:xfrm>
                <a:off x="4241525" y="3162300"/>
                <a:ext cx="291075" cy="129650"/>
              </a:xfrm>
              <a:custGeom>
                <a:rect b="b" l="l" r="r" t="t"/>
                <a:pathLst>
                  <a:path extrusionOk="0" h="5186" w="11643">
                    <a:moveTo>
                      <a:pt x="146" y="0"/>
                    </a:moveTo>
                    <a:cubicBezTo>
                      <a:pt x="121" y="0"/>
                      <a:pt x="105" y="6"/>
                      <a:pt x="101" y="17"/>
                    </a:cubicBezTo>
                    <a:cubicBezTo>
                      <a:pt x="1" y="184"/>
                      <a:pt x="2436" y="1651"/>
                      <a:pt x="5638" y="3119"/>
                    </a:cubicBezTo>
                    <a:cubicBezTo>
                      <a:pt x="6405" y="3486"/>
                      <a:pt x="7173" y="3853"/>
                      <a:pt x="7873" y="4120"/>
                    </a:cubicBezTo>
                    <a:cubicBezTo>
                      <a:pt x="8607" y="4353"/>
                      <a:pt x="9241" y="4587"/>
                      <a:pt x="9808" y="4753"/>
                    </a:cubicBezTo>
                    <a:cubicBezTo>
                      <a:pt x="10673" y="5042"/>
                      <a:pt x="11291" y="5186"/>
                      <a:pt x="11532" y="5186"/>
                    </a:cubicBezTo>
                    <a:cubicBezTo>
                      <a:pt x="11598" y="5186"/>
                      <a:pt x="11635" y="5175"/>
                      <a:pt x="11642" y="5154"/>
                    </a:cubicBezTo>
                    <a:cubicBezTo>
                      <a:pt x="11642" y="5054"/>
                      <a:pt x="11009" y="4720"/>
                      <a:pt x="9975" y="4253"/>
                    </a:cubicBezTo>
                    <a:cubicBezTo>
                      <a:pt x="9441" y="4020"/>
                      <a:pt x="8840" y="3753"/>
                      <a:pt x="8140" y="3486"/>
                    </a:cubicBezTo>
                    <a:cubicBezTo>
                      <a:pt x="7439" y="3186"/>
                      <a:pt x="6706" y="2785"/>
                      <a:pt x="5938" y="2452"/>
                    </a:cubicBezTo>
                    <a:cubicBezTo>
                      <a:pt x="2978" y="1081"/>
                      <a:pt x="512" y="0"/>
                      <a:pt x="14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2"/>
              <p:cNvSpPr/>
              <p:nvPr/>
            </p:nvSpPr>
            <p:spPr>
              <a:xfrm>
                <a:off x="2376025" y="2105950"/>
                <a:ext cx="455350" cy="532250"/>
              </a:xfrm>
              <a:custGeom>
                <a:rect b="b" l="l" r="r" t="t"/>
                <a:pathLst>
                  <a:path extrusionOk="0" h="21290" w="18214">
                    <a:moveTo>
                      <a:pt x="13622" y="0"/>
                    </a:moveTo>
                    <a:cubicBezTo>
                      <a:pt x="10797" y="0"/>
                      <a:pt x="7255" y="1465"/>
                      <a:pt x="4771" y="7579"/>
                    </a:cubicBezTo>
                    <a:cubicBezTo>
                      <a:pt x="1" y="19354"/>
                      <a:pt x="9174" y="21289"/>
                      <a:pt x="9174" y="21289"/>
                    </a:cubicBezTo>
                    <a:cubicBezTo>
                      <a:pt x="13110" y="15051"/>
                      <a:pt x="16146" y="8313"/>
                      <a:pt x="18214" y="1241"/>
                    </a:cubicBezTo>
                    <a:cubicBezTo>
                      <a:pt x="18214" y="1241"/>
                      <a:pt x="16222" y="0"/>
                      <a:pt x="1362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2"/>
              <p:cNvSpPr/>
              <p:nvPr/>
            </p:nvSpPr>
            <p:spPr>
              <a:xfrm>
                <a:off x="2439425" y="1786725"/>
                <a:ext cx="624625" cy="1282600"/>
              </a:xfrm>
              <a:custGeom>
                <a:rect b="b" l="l" r="r" t="t"/>
                <a:pathLst>
                  <a:path extrusionOk="0" h="51304" w="24985">
                    <a:moveTo>
                      <a:pt x="24951" y="0"/>
                    </a:moveTo>
                    <a:lnTo>
                      <a:pt x="24951" y="0"/>
                    </a:lnTo>
                    <a:cubicBezTo>
                      <a:pt x="24651" y="701"/>
                      <a:pt x="24451" y="1435"/>
                      <a:pt x="24317" y="2202"/>
                    </a:cubicBezTo>
                    <a:lnTo>
                      <a:pt x="22883" y="8206"/>
                    </a:lnTo>
                    <a:lnTo>
                      <a:pt x="21582" y="12276"/>
                    </a:lnTo>
                    <a:lnTo>
                      <a:pt x="20882" y="14544"/>
                    </a:lnTo>
                    <a:cubicBezTo>
                      <a:pt x="20748" y="14911"/>
                      <a:pt x="20648" y="15311"/>
                      <a:pt x="20515" y="15712"/>
                    </a:cubicBezTo>
                    <a:cubicBezTo>
                      <a:pt x="20381" y="16112"/>
                      <a:pt x="20214" y="16479"/>
                      <a:pt x="20048" y="16912"/>
                    </a:cubicBezTo>
                    <a:lnTo>
                      <a:pt x="18046" y="21916"/>
                    </a:lnTo>
                    <a:lnTo>
                      <a:pt x="17546" y="23217"/>
                    </a:lnTo>
                    <a:cubicBezTo>
                      <a:pt x="17379" y="23684"/>
                      <a:pt x="17112" y="24118"/>
                      <a:pt x="16912" y="24518"/>
                    </a:cubicBezTo>
                    <a:cubicBezTo>
                      <a:pt x="16512" y="25385"/>
                      <a:pt x="16045" y="26286"/>
                      <a:pt x="15645" y="27186"/>
                    </a:cubicBezTo>
                    <a:lnTo>
                      <a:pt x="14344" y="29822"/>
                    </a:lnTo>
                    <a:cubicBezTo>
                      <a:pt x="14110" y="30289"/>
                      <a:pt x="13943" y="30689"/>
                      <a:pt x="13710" y="31123"/>
                    </a:cubicBezTo>
                    <a:lnTo>
                      <a:pt x="13009" y="32323"/>
                    </a:lnTo>
                    <a:lnTo>
                      <a:pt x="10241" y="36993"/>
                    </a:lnTo>
                    <a:cubicBezTo>
                      <a:pt x="10041" y="37394"/>
                      <a:pt x="9840" y="37761"/>
                      <a:pt x="9607" y="38094"/>
                    </a:cubicBezTo>
                    <a:cubicBezTo>
                      <a:pt x="9373" y="38461"/>
                      <a:pt x="9140" y="38795"/>
                      <a:pt x="8906" y="39128"/>
                    </a:cubicBezTo>
                    <a:lnTo>
                      <a:pt x="7572" y="41096"/>
                    </a:lnTo>
                    <a:lnTo>
                      <a:pt x="5170" y="44599"/>
                    </a:lnTo>
                    <a:cubicBezTo>
                      <a:pt x="3569" y="46634"/>
                      <a:pt x="2268" y="48268"/>
                      <a:pt x="1334" y="49469"/>
                    </a:cubicBezTo>
                    <a:cubicBezTo>
                      <a:pt x="834" y="50036"/>
                      <a:pt x="400" y="50637"/>
                      <a:pt x="0" y="51304"/>
                    </a:cubicBezTo>
                    <a:cubicBezTo>
                      <a:pt x="567" y="50803"/>
                      <a:pt x="1067" y="50236"/>
                      <a:pt x="1534" y="49636"/>
                    </a:cubicBezTo>
                    <a:cubicBezTo>
                      <a:pt x="2502" y="48535"/>
                      <a:pt x="3903" y="46934"/>
                      <a:pt x="5571" y="44933"/>
                    </a:cubicBezTo>
                    <a:lnTo>
                      <a:pt x="8072" y="41430"/>
                    </a:lnTo>
                    <a:lnTo>
                      <a:pt x="9440" y="39495"/>
                    </a:lnTo>
                    <a:lnTo>
                      <a:pt x="10174" y="38461"/>
                    </a:lnTo>
                    <a:cubicBezTo>
                      <a:pt x="10441" y="38128"/>
                      <a:pt x="10608" y="37727"/>
                      <a:pt x="10841" y="37360"/>
                    </a:cubicBezTo>
                    <a:lnTo>
                      <a:pt x="13610" y="32690"/>
                    </a:lnTo>
                    <a:cubicBezTo>
                      <a:pt x="13843" y="32290"/>
                      <a:pt x="14110" y="31856"/>
                      <a:pt x="14344" y="31456"/>
                    </a:cubicBezTo>
                    <a:cubicBezTo>
                      <a:pt x="14577" y="31056"/>
                      <a:pt x="14777" y="30589"/>
                      <a:pt x="15011" y="30155"/>
                    </a:cubicBezTo>
                    <a:lnTo>
                      <a:pt x="16278" y="27487"/>
                    </a:lnTo>
                    <a:lnTo>
                      <a:pt x="17579" y="24818"/>
                    </a:lnTo>
                    <a:cubicBezTo>
                      <a:pt x="17779" y="24384"/>
                      <a:pt x="18013" y="23951"/>
                      <a:pt x="18213" y="23517"/>
                    </a:cubicBezTo>
                    <a:cubicBezTo>
                      <a:pt x="18380" y="23084"/>
                      <a:pt x="18547" y="22617"/>
                      <a:pt x="18713" y="22183"/>
                    </a:cubicBezTo>
                    <a:lnTo>
                      <a:pt x="20681" y="17113"/>
                    </a:lnTo>
                    <a:cubicBezTo>
                      <a:pt x="20848" y="16712"/>
                      <a:pt x="21015" y="16345"/>
                      <a:pt x="21148" y="15912"/>
                    </a:cubicBezTo>
                    <a:lnTo>
                      <a:pt x="21482" y="14711"/>
                    </a:lnTo>
                    <a:cubicBezTo>
                      <a:pt x="21716" y="13944"/>
                      <a:pt x="21949" y="13176"/>
                      <a:pt x="22183" y="12443"/>
                    </a:cubicBezTo>
                    <a:lnTo>
                      <a:pt x="23383" y="8306"/>
                    </a:lnTo>
                    <a:cubicBezTo>
                      <a:pt x="23950" y="5738"/>
                      <a:pt x="24351" y="3670"/>
                      <a:pt x="24618" y="2235"/>
                    </a:cubicBezTo>
                    <a:cubicBezTo>
                      <a:pt x="24884" y="801"/>
                      <a:pt x="24985" y="0"/>
                      <a:pt x="249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2"/>
              <p:cNvSpPr/>
              <p:nvPr/>
            </p:nvSpPr>
            <p:spPr>
              <a:xfrm>
                <a:off x="3470150" y="3525500"/>
                <a:ext cx="491200" cy="445025"/>
              </a:xfrm>
              <a:custGeom>
                <a:rect b="b" l="l" r="r" t="t"/>
                <a:pathLst>
                  <a:path extrusionOk="0" h="17801" w="19648">
                    <a:moveTo>
                      <a:pt x="15103" y="0"/>
                    </a:moveTo>
                    <a:cubicBezTo>
                      <a:pt x="14904" y="0"/>
                      <a:pt x="14697" y="11"/>
                      <a:pt x="14477" y="32"/>
                    </a:cubicBezTo>
                    <a:cubicBezTo>
                      <a:pt x="14144" y="32"/>
                      <a:pt x="15011" y="3568"/>
                      <a:pt x="6605" y="8405"/>
                    </a:cubicBezTo>
                    <a:cubicBezTo>
                      <a:pt x="1602" y="11274"/>
                      <a:pt x="0" y="11941"/>
                      <a:pt x="0" y="11941"/>
                    </a:cubicBezTo>
                    <a:cubicBezTo>
                      <a:pt x="801" y="13375"/>
                      <a:pt x="1602" y="14876"/>
                      <a:pt x="2769" y="16011"/>
                    </a:cubicBezTo>
                    <a:cubicBezTo>
                      <a:pt x="3833" y="17044"/>
                      <a:pt x="5257" y="17801"/>
                      <a:pt x="6763" y="17801"/>
                    </a:cubicBezTo>
                    <a:cubicBezTo>
                      <a:pt x="6910" y="17801"/>
                      <a:pt x="7058" y="17793"/>
                      <a:pt x="7206" y="17779"/>
                    </a:cubicBezTo>
                    <a:cubicBezTo>
                      <a:pt x="8873" y="17612"/>
                      <a:pt x="10408" y="16244"/>
                      <a:pt x="10408" y="14610"/>
                    </a:cubicBezTo>
                    <a:cubicBezTo>
                      <a:pt x="10695" y="14825"/>
                      <a:pt x="11033" y="14920"/>
                      <a:pt x="11377" y="14920"/>
                    </a:cubicBezTo>
                    <a:cubicBezTo>
                      <a:pt x="11996" y="14920"/>
                      <a:pt x="12636" y="14614"/>
                      <a:pt x="13043" y="14143"/>
                    </a:cubicBezTo>
                    <a:cubicBezTo>
                      <a:pt x="13710" y="13409"/>
                      <a:pt x="13910" y="12375"/>
                      <a:pt x="13977" y="11407"/>
                    </a:cubicBezTo>
                    <a:cubicBezTo>
                      <a:pt x="14303" y="11601"/>
                      <a:pt x="14670" y="11689"/>
                      <a:pt x="15042" y="11689"/>
                    </a:cubicBezTo>
                    <a:cubicBezTo>
                      <a:pt x="15887" y="11689"/>
                      <a:pt x="16760" y="11235"/>
                      <a:pt x="17246" y="10540"/>
                    </a:cubicBezTo>
                    <a:cubicBezTo>
                      <a:pt x="17913" y="9439"/>
                      <a:pt x="18080" y="8138"/>
                      <a:pt x="17680" y="6971"/>
                    </a:cubicBezTo>
                    <a:cubicBezTo>
                      <a:pt x="17279" y="5770"/>
                      <a:pt x="16679" y="4669"/>
                      <a:pt x="15945" y="3668"/>
                    </a:cubicBezTo>
                    <a:lnTo>
                      <a:pt x="15945" y="3668"/>
                    </a:lnTo>
                    <a:cubicBezTo>
                      <a:pt x="16272" y="3695"/>
                      <a:pt x="16605" y="3721"/>
                      <a:pt x="16932" y="3721"/>
                    </a:cubicBezTo>
                    <a:cubicBezTo>
                      <a:pt x="17439" y="3721"/>
                      <a:pt x="17934" y="3658"/>
                      <a:pt x="18380" y="3435"/>
                    </a:cubicBezTo>
                    <a:cubicBezTo>
                      <a:pt x="19114" y="3068"/>
                      <a:pt x="19648" y="2067"/>
                      <a:pt x="19181" y="1367"/>
                    </a:cubicBezTo>
                    <a:cubicBezTo>
                      <a:pt x="18881" y="1000"/>
                      <a:pt x="18480" y="733"/>
                      <a:pt x="17980" y="600"/>
                    </a:cubicBezTo>
                    <a:cubicBezTo>
                      <a:pt x="16921" y="265"/>
                      <a:pt x="16117" y="0"/>
                      <a:pt x="15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2"/>
              <p:cNvSpPr/>
              <p:nvPr/>
            </p:nvSpPr>
            <p:spPr>
              <a:xfrm>
                <a:off x="3729500" y="3946575"/>
                <a:ext cx="213500" cy="106825"/>
              </a:xfrm>
              <a:custGeom>
                <a:rect b="b" l="l" r="r" t="t"/>
                <a:pathLst>
                  <a:path extrusionOk="0" h="4273" w="8540">
                    <a:moveTo>
                      <a:pt x="6965" y="1"/>
                    </a:moveTo>
                    <a:cubicBezTo>
                      <a:pt x="4569" y="1"/>
                      <a:pt x="2280" y="1097"/>
                      <a:pt x="768" y="3004"/>
                    </a:cubicBezTo>
                    <a:cubicBezTo>
                      <a:pt x="568" y="3304"/>
                      <a:pt x="367" y="3604"/>
                      <a:pt x="167" y="3904"/>
                    </a:cubicBezTo>
                    <a:cubicBezTo>
                      <a:pt x="101" y="4038"/>
                      <a:pt x="34" y="4138"/>
                      <a:pt x="1" y="4271"/>
                    </a:cubicBezTo>
                    <a:cubicBezTo>
                      <a:pt x="3" y="4272"/>
                      <a:pt x="5" y="4273"/>
                      <a:pt x="7" y="4273"/>
                    </a:cubicBezTo>
                    <a:cubicBezTo>
                      <a:pt x="82" y="4273"/>
                      <a:pt x="320" y="3782"/>
                      <a:pt x="901" y="3104"/>
                    </a:cubicBezTo>
                    <a:cubicBezTo>
                      <a:pt x="2436" y="1269"/>
                      <a:pt x="4704" y="202"/>
                      <a:pt x="7072" y="135"/>
                    </a:cubicBezTo>
                    <a:cubicBezTo>
                      <a:pt x="7178" y="131"/>
                      <a:pt x="7278" y="130"/>
                      <a:pt x="7373" y="130"/>
                    </a:cubicBezTo>
                    <a:cubicBezTo>
                      <a:pt x="8025" y="130"/>
                      <a:pt x="8428" y="207"/>
                      <a:pt x="8520" y="207"/>
                    </a:cubicBezTo>
                    <a:cubicBezTo>
                      <a:pt x="8533" y="207"/>
                      <a:pt x="8540" y="205"/>
                      <a:pt x="8540" y="202"/>
                    </a:cubicBezTo>
                    <a:cubicBezTo>
                      <a:pt x="8440" y="135"/>
                      <a:pt x="8306" y="102"/>
                      <a:pt x="8173" y="102"/>
                    </a:cubicBezTo>
                    <a:cubicBezTo>
                      <a:pt x="7806" y="35"/>
                      <a:pt x="7439" y="2"/>
                      <a:pt x="7072" y="2"/>
                    </a:cubicBezTo>
                    <a:cubicBezTo>
                      <a:pt x="7036" y="1"/>
                      <a:pt x="7001" y="1"/>
                      <a:pt x="696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2"/>
              <p:cNvSpPr/>
              <p:nvPr/>
            </p:nvSpPr>
            <p:spPr>
              <a:xfrm>
                <a:off x="3483500" y="3582175"/>
                <a:ext cx="405300" cy="334825"/>
              </a:xfrm>
              <a:custGeom>
                <a:rect b="b" l="l" r="r" t="t"/>
                <a:pathLst>
                  <a:path extrusionOk="0" h="13393" w="16212">
                    <a:moveTo>
                      <a:pt x="9740" y="0"/>
                    </a:moveTo>
                    <a:cubicBezTo>
                      <a:pt x="9007" y="0"/>
                      <a:pt x="8073" y="134"/>
                      <a:pt x="7639" y="768"/>
                    </a:cubicBezTo>
                    <a:cubicBezTo>
                      <a:pt x="7172" y="1401"/>
                      <a:pt x="6972" y="2202"/>
                      <a:pt x="7072" y="2969"/>
                    </a:cubicBezTo>
                    <a:cubicBezTo>
                      <a:pt x="7072" y="2969"/>
                      <a:pt x="6276" y="2564"/>
                      <a:pt x="5312" y="2564"/>
                    </a:cubicBezTo>
                    <a:cubicBezTo>
                      <a:pt x="4814" y="2564"/>
                      <a:pt x="4270" y="2673"/>
                      <a:pt x="3770" y="3003"/>
                    </a:cubicBezTo>
                    <a:cubicBezTo>
                      <a:pt x="2869" y="3636"/>
                      <a:pt x="2202" y="4570"/>
                      <a:pt x="1935" y="5671"/>
                    </a:cubicBezTo>
                    <a:lnTo>
                      <a:pt x="0" y="7406"/>
                    </a:lnTo>
                    <a:cubicBezTo>
                      <a:pt x="1368" y="8707"/>
                      <a:pt x="2268" y="10174"/>
                      <a:pt x="3703" y="11475"/>
                    </a:cubicBezTo>
                    <a:cubicBezTo>
                      <a:pt x="4337" y="12076"/>
                      <a:pt x="5371" y="13177"/>
                      <a:pt x="6205" y="13343"/>
                    </a:cubicBezTo>
                    <a:cubicBezTo>
                      <a:pt x="6398" y="13374"/>
                      <a:pt x="6579" y="13393"/>
                      <a:pt x="6747" y="13393"/>
                    </a:cubicBezTo>
                    <a:cubicBezTo>
                      <a:pt x="7303" y="13393"/>
                      <a:pt x="7716" y="13191"/>
                      <a:pt x="7973" y="12576"/>
                    </a:cubicBezTo>
                    <a:cubicBezTo>
                      <a:pt x="8239" y="11909"/>
                      <a:pt x="7739" y="11008"/>
                      <a:pt x="7405" y="10475"/>
                    </a:cubicBezTo>
                    <a:cubicBezTo>
                      <a:pt x="6505" y="9074"/>
                      <a:pt x="5638" y="7939"/>
                      <a:pt x="4970" y="6839"/>
                    </a:cubicBezTo>
                    <a:cubicBezTo>
                      <a:pt x="4750" y="6507"/>
                      <a:pt x="4850" y="6337"/>
                      <a:pt x="4992" y="6337"/>
                    </a:cubicBezTo>
                    <a:cubicBezTo>
                      <a:pt x="5064" y="6337"/>
                      <a:pt x="5148" y="6381"/>
                      <a:pt x="5204" y="6472"/>
                    </a:cubicBezTo>
                    <a:cubicBezTo>
                      <a:pt x="5838" y="7139"/>
                      <a:pt x="6838" y="7706"/>
                      <a:pt x="7405" y="8473"/>
                    </a:cubicBezTo>
                    <a:cubicBezTo>
                      <a:pt x="8099" y="9341"/>
                      <a:pt x="8292" y="10459"/>
                      <a:pt x="9700" y="10459"/>
                    </a:cubicBezTo>
                    <a:cubicBezTo>
                      <a:pt x="9916" y="10459"/>
                      <a:pt x="10161" y="10432"/>
                      <a:pt x="10441" y="10375"/>
                    </a:cubicBezTo>
                    <a:cubicBezTo>
                      <a:pt x="10708" y="10341"/>
                      <a:pt x="10975" y="10208"/>
                      <a:pt x="11208" y="10041"/>
                    </a:cubicBezTo>
                    <a:cubicBezTo>
                      <a:pt x="12009" y="9441"/>
                      <a:pt x="12042" y="8373"/>
                      <a:pt x="11709" y="7539"/>
                    </a:cubicBezTo>
                    <a:cubicBezTo>
                      <a:pt x="11439" y="6970"/>
                      <a:pt x="11089" y="6428"/>
                      <a:pt x="10682" y="5961"/>
                    </a:cubicBezTo>
                    <a:lnTo>
                      <a:pt x="10682" y="5961"/>
                    </a:lnTo>
                    <a:cubicBezTo>
                      <a:pt x="11543" y="6914"/>
                      <a:pt x="12482" y="7878"/>
                      <a:pt x="13810" y="7973"/>
                    </a:cubicBezTo>
                    <a:cubicBezTo>
                      <a:pt x="13890" y="7982"/>
                      <a:pt x="13969" y="7987"/>
                      <a:pt x="14048" y="7987"/>
                    </a:cubicBezTo>
                    <a:cubicBezTo>
                      <a:pt x="14793" y="7987"/>
                      <a:pt x="15480" y="7569"/>
                      <a:pt x="15811" y="6905"/>
                    </a:cubicBezTo>
                    <a:cubicBezTo>
                      <a:pt x="16212" y="5938"/>
                      <a:pt x="15611" y="5037"/>
                      <a:pt x="15011" y="4304"/>
                    </a:cubicBezTo>
                    <a:cubicBezTo>
                      <a:pt x="13943" y="2969"/>
                      <a:pt x="12743" y="1735"/>
                      <a:pt x="11475" y="634"/>
                    </a:cubicBezTo>
                    <a:cubicBezTo>
                      <a:pt x="10975" y="234"/>
                      <a:pt x="10374" y="34"/>
                      <a:pt x="974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2"/>
              <p:cNvSpPr/>
              <p:nvPr/>
            </p:nvSpPr>
            <p:spPr>
              <a:xfrm>
                <a:off x="3710325" y="3472600"/>
                <a:ext cx="273275" cy="143800"/>
              </a:xfrm>
              <a:custGeom>
                <a:rect b="b" l="l" r="r" t="t"/>
                <a:pathLst>
                  <a:path extrusionOk="0" h="5752" w="10931">
                    <a:moveTo>
                      <a:pt x="2862" y="1"/>
                    </a:moveTo>
                    <a:cubicBezTo>
                      <a:pt x="2309" y="1"/>
                      <a:pt x="1857" y="47"/>
                      <a:pt x="1568" y="147"/>
                    </a:cubicBezTo>
                    <a:cubicBezTo>
                      <a:pt x="1168" y="280"/>
                      <a:pt x="768" y="881"/>
                      <a:pt x="434" y="1481"/>
                    </a:cubicBezTo>
                    <a:cubicBezTo>
                      <a:pt x="0" y="2315"/>
                      <a:pt x="100" y="3283"/>
                      <a:pt x="701" y="3983"/>
                    </a:cubicBezTo>
                    <a:lnTo>
                      <a:pt x="3236" y="5751"/>
                    </a:lnTo>
                    <a:lnTo>
                      <a:pt x="4237" y="4250"/>
                    </a:lnTo>
                    <a:cubicBezTo>
                      <a:pt x="4237" y="4250"/>
                      <a:pt x="5371" y="4383"/>
                      <a:pt x="6105" y="4483"/>
                    </a:cubicBezTo>
                    <a:cubicBezTo>
                      <a:pt x="7028" y="4617"/>
                      <a:pt x="7773" y="4682"/>
                      <a:pt x="8375" y="4682"/>
                    </a:cubicBezTo>
                    <a:cubicBezTo>
                      <a:pt x="10469" y="4682"/>
                      <a:pt x="10823" y="3904"/>
                      <a:pt x="10875" y="2582"/>
                    </a:cubicBezTo>
                    <a:cubicBezTo>
                      <a:pt x="10930" y="1164"/>
                      <a:pt x="5631" y="1"/>
                      <a:pt x="2862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2"/>
              <p:cNvSpPr/>
              <p:nvPr/>
            </p:nvSpPr>
            <p:spPr>
              <a:xfrm>
                <a:off x="3656950" y="3654725"/>
                <a:ext cx="105100" cy="95100"/>
              </a:xfrm>
              <a:custGeom>
                <a:rect b="b" l="l" r="r" t="t"/>
                <a:pathLst>
                  <a:path extrusionOk="0" h="3804" w="4204">
                    <a:moveTo>
                      <a:pt x="0" y="1"/>
                    </a:moveTo>
                    <a:lnTo>
                      <a:pt x="0" y="1"/>
                    </a:lnTo>
                    <a:cubicBezTo>
                      <a:pt x="1735" y="834"/>
                      <a:pt x="3203" y="2169"/>
                      <a:pt x="4203" y="3803"/>
                    </a:cubicBezTo>
                    <a:cubicBezTo>
                      <a:pt x="4137" y="3536"/>
                      <a:pt x="4003" y="3270"/>
                      <a:pt x="3837" y="3036"/>
                    </a:cubicBezTo>
                    <a:cubicBezTo>
                      <a:pt x="3103" y="1835"/>
                      <a:pt x="2069" y="868"/>
                      <a:pt x="801" y="267"/>
                    </a:cubicBezTo>
                    <a:cubicBezTo>
                      <a:pt x="568" y="134"/>
                      <a:pt x="301" y="34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2"/>
              <p:cNvSpPr/>
              <p:nvPr/>
            </p:nvSpPr>
            <p:spPr>
              <a:xfrm>
                <a:off x="3731175" y="3582450"/>
                <a:ext cx="64225" cy="37325"/>
              </a:xfrm>
              <a:custGeom>
                <a:rect b="b" l="l" r="r" t="t"/>
                <a:pathLst>
                  <a:path extrusionOk="0" h="1493" w="2569">
                    <a:moveTo>
                      <a:pt x="94" y="1"/>
                    </a:moveTo>
                    <a:cubicBezTo>
                      <a:pt x="35" y="1"/>
                      <a:pt x="0" y="9"/>
                      <a:pt x="0" y="23"/>
                    </a:cubicBezTo>
                    <a:cubicBezTo>
                      <a:pt x="0" y="56"/>
                      <a:pt x="167" y="89"/>
                      <a:pt x="401" y="190"/>
                    </a:cubicBezTo>
                    <a:cubicBezTo>
                      <a:pt x="701" y="356"/>
                      <a:pt x="1001" y="523"/>
                      <a:pt x="1301" y="690"/>
                    </a:cubicBezTo>
                    <a:cubicBezTo>
                      <a:pt x="1942" y="1107"/>
                      <a:pt x="2460" y="1492"/>
                      <a:pt x="2529" y="1492"/>
                    </a:cubicBezTo>
                    <a:cubicBezTo>
                      <a:pt x="2532" y="1492"/>
                      <a:pt x="2534" y="1492"/>
                      <a:pt x="2535" y="1490"/>
                    </a:cubicBezTo>
                    <a:cubicBezTo>
                      <a:pt x="2569" y="1457"/>
                      <a:pt x="2102" y="957"/>
                      <a:pt x="1401" y="523"/>
                    </a:cubicBezTo>
                    <a:cubicBezTo>
                      <a:pt x="1101" y="323"/>
                      <a:pt x="801" y="156"/>
                      <a:pt x="467" y="56"/>
                    </a:cubicBezTo>
                    <a:cubicBezTo>
                      <a:pt x="311" y="17"/>
                      <a:pt x="178" y="1"/>
                      <a:pt x="9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2"/>
              <p:cNvSpPr/>
              <p:nvPr/>
            </p:nvSpPr>
            <p:spPr>
              <a:xfrm>
                <a:off x="3758700" y="3554650"/>
                <a:ext cx="67550" cy="26175"/>
              </a:xfrm>
              <a:custGeom>
                <a:rect b="b" l="l" r="r" t="t"/>
                <a:pathLst>
                  <a:path extrusionOk="0" h="1047" w="2702">
                    <a:moveTo>
                      <a:pt x="33" y="1"/>
                    </a:moveTo>
                    <a:cubicBezTo>
                      <a:pt x="0" y="34"/>
                      <a:pt x="100" y="167"/>
                      <a:pt x="300" y="368"/>
                    </a:cubicBezTo>
                    <a:cubicBezTo>
                      <a:pt x="567" y="568"/>
                      <a:pt x="901" y="768"/>
                      <a:pt x="1234" y="868"/>
                    </a:cubicBezTo>
                    <a:cubicBezTo>
                      <a:pt x="1596" y="997"/>
                      <a:pt x="1978" y="1046"/>
                      <a:pt x="2365" y="1046"/>
                    </a:cubicBezTo>
                    <a:cubicBezTo>
                      <a:pt x="2477" y="1046"/>
                      <a:pt x="2590" y="1042"/>
                      <a:pt x="2702" y="1035"/>
                    </a:cubicBezTo>
                    <a:cubicBezTo>
                      <a:pt x="2235" y="868"/>
                      <a:pt x="1768" y="734"/>
                      <a:pt x="1301" y="634"/>
                    </a:cubicBezTo>
                    <a:cubicBezTo>
                      <a:pt x="834" y="468"/>
                      <a:pt x="434" y="267"/>
                      <a:pt x="3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2"/>
              <p:cNvSpPr/>
              <p:nvPr/>
            </p:nvSpPr>
            <p:spPr>
              <a:xfrm>
                <a:off x="3489325" y="3707175"/>
                <a:ext cx="151800" cy="95175"/>
              </a:xfrm>
              <a:custGeom>
                <a:rect b="b" l="l" r="r" t="t"/>
                <a:pathLst>
                  <a:path extrusionOk="0" h="3807" w="6072">
                    <a:moveTo>
                      <a:pt x="1550" y="1"/>
                    </a:moveTo>
                    <a:cubicBezTo>
                      <a:pt x="1378" y="1"/>
                      <a:pt x="1206" y="13"/>
                      <a:pt x="1035" y="37"/>
                    </a:cubicBezTo>
                    <a:cubicBezTo>
                      <a:pt x="735" y="104"/>
                      <a:pt x="468" y="204"/>
                      <a:pt x="234" y="371"/>
                    </a:cubicBezTo>
                    <a:cubicBezTo>
                      <a:pt x="67" y="471"/>
                      <a:pt x="1" y="538"/>
                      <a:pt x="1" y="538"/>
                    </a:cubicBezTo>
                    <a:cubicBezTo>
                      <a:pt x="334" y="404"/>
                      <a:pt x="701" y="271"/>
                      <a:pt x="1068" y="204"/>
                    </a:cubicBezTo>
                    <a:cubicBezTo>
                      <a:pt x="1199" y="189"/>
                      <a:pt x="1332" y="182"/>
                      <a:pt x="1465" y="182"/>
                    </a:cubicBezTo>
                    <a:cubicBezTo>
                      <a:pt x="2212" y="182"/>
                      <a:pt x="2975" y="418"/>
                      <a:pt x="3570" y="871"/>
                    </a:cubicBezTo>
                    <a:cubicBezTo>
                      <a:pt x="4270" y="1438"/>
                      <a:pt x="4871" y="2139"/>
                      <a:pt x="5371" y="2906"/>
                    </a:cubicBezTo>
                    <a:cubicBezTo>
                      <a:pt x="5571" y="3240"/>
                      <a:pt x="5805" y="3540"/>
                      <a:pt x="6072" y="3807"/>
                    </a:cubicBezTo>
                    <a:cubicBezTo>
                      <a:pt x="5905" y="3473"/>
                      <a:pt x="5705" y="3140"/>
                      <a:pt x="5505" y="2806"/>
                    </a:cubicBezTo>
                    <a:cubicBezTo>
                      <a:pt x="5038" y="2005"/>
                      <a:pt x="4437" y="1272"/>
                      <a:pt x="3703" y="705"/>
                    </a:cubicBezTo>
                    <a:cubicBezTo>
                      <a:pt x="3077" y="241"/>
                      <a:pt x="2317" y="1"/>
                      <a:pt x="155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2"/>
              <p:cNvSpPr/>
              <p:nvPr/>
            </p:nvSpPr>
            <p:spPr>
              <a:xfrm>
                <a:off x="3630275" y="4224300"/>
                <a:ext cx="156800" cy="17525"/>
              </a:xfrm>
              <a:custGeom>
                <a:rect b="b" l="l" r="r" t="t"/>
                <a:pathLst>
                  <a:path extrusionOk="0" h="701" w="6272">
                    <a:moveTo>
                      <a:pt x="6271" y="0"/>
                    </a:moveTo>
                    <a:cubicBezTo>
                      <a:pt x="5204" y="0"/>
                      <a:pt x="4170" y="101"/>
                      <a:pt x="3136" y="234"/>
                    </a:cubicBezTo>
                    <a:cubicBezTo>
                      <a:pt x="2068" y="334"/>
                      <a:pt x="1034" y="467"/>
                      <a:pt x="0" y="701"/>
                    </a:cubicBezTo>
                    <a:cubicBezTo>
                      <a:pt x="1034" y="668"/>
                      <a:pt x="2102" y="601"/>
                      <a:pt x="3136" y="467"/>
                    </a:cubicBezTo>
                    <a:cubicBezTo>
                      <a:pt x="4203" y="367"/>
                      <a:pt x="5237" y="234"/>
                      <a:pt x="627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0" name="Google Shape;1000;p42"/>
            <p:cNvSpPr/>
            <p:nvPr/>
          </p:nvSpPr>
          <p:spPr>
            <a:xfrm>
              <a:off x="7952875" y="2325750"/>
              <a:ext cx="94200" cy="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4899250" y="775750"/>
              <a:ext cx="155700" cy="15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5477900" y="3066200"/>
              <a:ext cx="52200" cy="5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5054950" y="2053575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7840675" y="827500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7922125" y="884725"/>
              <a:ext cx="155700" cy="1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3"/>
          <p:cNvSpPr txBox="1"/>
          <p:nvPr>
            <p:ph type="title"/>
          </p:nvPr>
        </p:nvSpPr>
        <p:spPr>
          <a:xfrm>
            <a:off x="815900" y="1626963"/>
            <a:ext cx="64899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32,000,000 Millones</a:t>
            </a:r>
            <a:endParaRPr sz="4400"/>
          </a:p>
        </p:txBody>
      </p:sp>
      <p:sp>
        <p:nvSpPr>
          <p:cNvPr id="1011" name="Google Shape;1011;p43"/>
          <p:cNvSpPr txBox="1"/>
          <p:nvPr>
            <p:ph idx="1" type="subTitle"/>
          </p:nvPr>
        </p:nvSpPr>
        <p:spPr>
          <a:xfrm>
            <a:off x="815900" y="3001388"/>
            <a:ext cx="64899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conversaciones (Leads)</a:t>
            </a:r>
            <a:endParaRPr/>
          </a:p>
        </p:txBody>
      </p:sp>
      <p:grpSp>
        <p:nvGrpSpPr>
          <p:cNvPr id="1012" name="Google Shape;1012;p43"/>
          <p:cNvGrpSpPr/>
          <p:nvPr/>
        </p:nvGrpSpPr>
        <p:grpSpPr>
          <a:xfrm>
            <a:off x="7816955" y="3097972"/>
            <a:ext cx="877308" cy="2042473"/>
            <a:chOff x="731955" y="2811840"/>
            <a:chExt cx="564367" cy="1313910"/>
          </a:xfrm>
        </p:grpSpPr>
        <p:sp>
          <p:nvSpPr>
            <p:cNvPr id="1013" name="Google Shape;1013;p43"/>
            <p:cNvSpPr/>
            <p:nvPr/>
          </p:nvSpPr>
          <p:spPr>
            <a:xfrm>
              <a:off x="1038864" y="2811840"/>
              <a:ext cx="165191" cy="1313910"/>
            </a:xfrm>
            <a:custGeom>
              <a:rect b="b" l="l" r="r" t="t"/>
              <a:pathLst>
                <a:path extrusionOk="0" h="65548" w="8241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1085669" y="2945500"/>
              <a:ext cx="81603" cy="189987"/>
            </a:xfrm>
            <a:custGeom>
              <a:rect b="b" l="l" r="r" t="t"/>
              <a:pathLst>
                <a:path extrusionOk="0" h="9478" w="4071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3"/>
            <p:cNvSpPr/>
            <p:nvPr/>
          </p:nvSpPr>
          <p:spPr>
            <a:xfrm>
              <a:off x="1107738" y="2986372"/>
              <a:ext cx="24094" cy="149115"/>
            </a:xfrm>
            <a:custGeom>
              <a:rect b="b" l="l" r="r" t="t"/>
              <a:pathLst>
                <a:path extrusionOk="0" h="7439" w="1202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965519" y="3262873"/>
              <a:ext cx="120851" cy="153444"/>
            </a:xfrm>
            <a:custGeom>
              <a:rect b="b" l="l" r="r" t="t"/>
              <a:pathLst>
                <a:path extrusionOk="0" h="7655" w="6029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996749" y="3295285"/>
              <a:ext cx="90283" cy="119709"/>
            </a:xfrm>
            <a:custGeom>
              <a:rect b="b" l="l" r="r" t="t"/>
              <a:pathLst>
                <a:path extrusionOk="0" h="5972" w="4504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1039545" y="3543222"/>
              <a:ext cx="85592" cy="180686"/>
            </a:xfrm>
            <a:custGeom>
              <a:rect b="b" l="l" r="r" t="t"/>
              <a:pathLst>
                <a:path extrusionOk="0" h="9014" w="427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1060933" y="3582129"/>
              <a:ext cx="51516" cy="141778"/>
            </a:xfrm>
            <a:custGeom>
              <a:rect b="b" l="l" r="r" t="t"/>
              <a:pathLst>
                <a:path extrusionOk="0" h="7073" w="257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963975" y="3855463"/>
              <a:ext cx="87617" cy="178020"/>
            </a:xfrm>
            <a:custGeom>
              <a:rect b="b" l="l" r="r" t="t"/>
              <a:pathLst>
                <a:path extrusionOk="0" h="8881" w="4371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986706" y="3893047"/>
              <a:ext cx="56186" cy="139774"/>
            </a:xfrm>
            <a:custGeom>
              <a:rect b="b" l="l" r="r" t="t"/>
              <a:pathLst>
                <a:path extrusionOk="0" h="6973" w="2803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3"/>
            <p:cNvSpPr/>
            <p:nvPr/>
          </p:nvSpPr>
          <p:spPr>
            <a:xfrm>
              <a:off x="1183288" y="2872556"/>
              <a:ext cx="113034" cy="158636"/>
            </a:xfrm>
            <a:custGeom>
              <a:rect b="b" l="l" r="r" t="t"/>
              <a:pathLst>
                <a:path extrusionOk="0" h="7914" w="5639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1183969" y="2910141"/>
              <a:ext cx="89621" cy="121052"/>
            </a:xfrm>
            <a:custGeom>
              <a:rect b="b" l="l" r="r" t="t"/>
              <a:pathLst>
                <a:path extrusionOk="0" h="6039" w="4471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1064942" y="3135046"/>
              <a:ext cx="122234" cy="151560"/>
            </a:xfrm>
            <a:custGeom>
              <a:rect b="b" l="l" r="r" t="t"/>
              <a:pathLst>
                <a:path extrusionOk="0" h="7561" w="6098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1066285" y="3170906"/>
              <a:ext cx="95635" cy="116361"/>
            </a:xfrm>
            <a:custGeom>
              <a:rect b="b" l="l" r="r" t="t"/>
              <a:pathLst>
                <a:path extrusionOk="0" h="5805" w="4771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1127803" y="3383183"/>
              <a:ext cx="80922" cy="188944"/>
            </a:xfrm>
            <a:custGeom>
              <a:rect b="b" l="l" r="r" t="t"/>
              <a:pathLst>
                <a:path extrusionOk="0" h="9426" w="4037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1131151" y="3424997"/>
              <a:ext cx="32774" cy="146449"/>
            </a:xfrm>
            <a:custGeom>
              <a:rect b="b" l="l" r="r" t="t"/>
              <a:pathLst>
                <a:path extrusionOk="0" h="7306" w="1635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1052915" y="3753554"/>
              <a:ext cx="119027" cy="153545"/>
            </a:xfrm>
            <a:custGeom>
              <a:rect b="b" l="l" r="r" t="t"/>
              <a:pathLst>
                <a:path extrusionOk="0" h="7660" w="5938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1052915" y="3790076"/>
              <a:ext cx="94973" cy="118366"/>
            </a:xfrm>
            <a:custGeom>
              <a:rect b="b" l="l" r="r" t="t"/>
              <a:pathLst>
                <a:path extrusionOk="0" h="5905" w="4738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43"/>
          <p:cNvGrpSpPr/>
          <p:nvPr/>
        </p:nvGrpSpPr>
        <p:grpSpPr>
          <a:xfrm flipH="1">
            <a:off x="634230" y="4224885"/>
            <a:ext cx="551967" cy="915573"/>
            <a:chOff x="731955" y="3388996"/>
            <a:chExt cx="355077" cy="588982"/>
          </a:xfrm>
        </p:grpSpPr>
        <p:sp>
          <p:nvSpPr>
            <p:cNvPr id="1044" name="Google Shape;1044;p43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44"/>
          <p:cNvGrpSpPr/>
          <p:nvPr/>
        </p:nvGrpSpPr>
        <p:grpSpPr>
          <a:xfrm>
            <a:off x="786009" y="1239617"/>
            <a:ext cx="3239585" cy="3233149"/>
            <a:chOff x="3104775" y="1891200"/>
            <a:chExt cx="1950500" cy="1946625"/>
          </a:xfrm>
        </p:grpSpPr>
        <p:sp>
          <p:nvSpPr>
            <p:cNvPr id="1062" name="Google Shape;1062;p44"/>
            <p:cNvSpPr/>
            <p:nvPr/>
          </p:nvSpPr>
          <p:spPr>
            <a:xfrm>
              <a:off x="3125675" y="1891200"/>
              <a:ext cx="1909225" cy="1946625"/>
            </a:xfrm>
            <a:custGeom>
              <a:rect b="b" l="l" r="r" t="t"/>
              <a:pathLst>
                <a:path extrusionOk="0" h="77865" w="76369">
                  <a:moveTo>
                    <a:pt x="37975" y="0"/>
                  </a:moveTo>
                  <a:cubicBezTo>
                    <a:pt x="37697" y="0"/>
                    <a:pt x="37398" y="0"/>
                    <a:pt x="37140" y="20"/>
                  </a:cubicBezTo>
                  <a:cubicBezTo>
                    <a:pt x="36881" y="20"/>
                    <a:pt x="36662" y="20"/>
                    <a:pt x="36404" y="40"/>
                  </a:cubicBezTo>
                  <a:cubicBezTo>
                    <a:pt x="35847" y="80"/>
                    <a:pt x="35250" y="120"/>
                    <a:pt x="34673" y="179"/>
                  </a:cubicBezTo>
                  <a:cubicBezTo>
                    <a:pt x="34395" y="199"/>
                    <a:pt x="34116" y="239"/>
                    <a:pt x="33858" y="279"/>
                  </a:cubicBezTo>
                  <a:cubicBezTo>
                    <a:pt x="33579" y="299"/>
                    <a:pt x="33301" y="339"/>
                    <a:pt x="33022" y="378"/>
                  </a:cubicBezTo>
                  <a:cubicBezTo>
                    <a:pt x="32564" y="418"/>
                    <a:pt x="32127" y="498"/>
                    <a:pt x="31689" y="577"/>
                  </a:cubicBezTo>
                  <a:lnTo>
                    <a:pt x="30615" y="776"/>
                  </a:lnTo>
                  <a:lnTo>
                    <a:pt x="30595" y="776"/>
                  </a:lnTo>
                  <a:cubicBezTo>
                    <a:pt x="30237" y="836"/>
                    <a:pt x="29899" y="935"/>
                    <a:pt x="29521" y="1015"/>
                  </a:cubicBezTo>
                  <a:lnTo>
                    <a:pt x="29481" y="1015"/>
                  </a:lnTo>
                  <a:cubicBezTo>
                    <a:pt x="29123" y="1095"/>
                    <a:pt x="28805" y="1174"/>
                    <a:pt x="28486" y="1274"/>
                  </a:cubicBezTo>
                  <a:cubicBezTo>
                    <a:pt x="28089" y="1373"/>
                    <a:pt x="27691" y="1472"/>
                    <a:pt x="27293" y="1592"/>
                  </a:cubicBezTo>
                  <a:cubicBezTo>
                    <a:pt x="26935" y="1691"/>
                    <a:pt x="26617" y="1791"/>
                    <a:pt x="26298" y="1890"/>
                  </a:cubicBezTo>
                  <a:cubicBezTo>
                    <a:pt x="25960" y="1990"/>
                    <a:pt x="25602" y="2109"/>
                    <a:pt x="25244" y="2228"/>
                  </a:cubicBezTo>
                  <a:lnTo>
                    <a:pt x="25204" y="2228"/>
                  </a:lnTo>
                  <a:cubicBezTo>
                    <a:pt x="24866" y="2368"/>
                    <a:pt x="24528" y="2487"/>
                    <a:pt x="24210" y="2606"/>
                  </a:cubicBezTo>
                  <a:cubicBezTo>
                    <a:pt x="23871" y="2726"/>
                    <a:pt x="23533" y="2885"/>
                    <a:pt x="23175" y="3024"/>
                  </a:cubicBezTo>
                  <a:cubicBezTo>
                    <a:pt x="22857" y="3183"/>
                    <a:pt x="22558" y="3303"/>
                    <a:pt x="22240" y="3462"/>
                  </a:cubicBezTo>
                  <a:cubicBezTo>
                    <a:pt x="22141" y="3502"/>
                    <a:pt x="22021" y="3581"/>
                    <a:pt x="21882" y="3621"/>
                  </a:cubicBezTo>
                  <a:cubicBezTo>
                    <a:pt x="21564" y="3780"/>
                    <a:pt x="21246" y="3919"/>
                    <a:pt x="20887" y="4098"/>
                  </a:cubicBezTo>
                  <a:cubicBezTo>
                    <a:pt x="20470" y="4297"/>
                    <a:pt x="20092" y="4496"/>
                    <a:pt x="19694" y="4715"/>
                  </a:cubicBezTo>
                  <a:cubicBezTo>
                    <a:pt x="19356" y="4894"/>
                    <a:pt x="18998" y="5093"/>
                    <a:pt x="18679" y="5292"/>
                  </a:cubicBezTo>
                  <a:cubicBezTo>
                    <a:pt x="16750" y="6406"/>
                    <a:pt x="14920" y="7699"/>
                    <a:pt x="13209" y="9151"/>
                  </a:cubicBezTo>
                  <a:cubicBezTo>
                    <a:pt x="12612" y="9648"/>
                    <a:pt x="12035" y="10166"/>
                    <a:pt x="11478" y="10683"/>
                  </a:cubicBezTo>
                  <a:cubicBezTo>
                    <a:pt x="11001" y="11140"/>
                    <a:pt x="10523" y="11618"/>
                    <a:pt x="10086" y="12075"/>
                  </a:cubicBezTo>
                  <a:lnTo>
                    <a:pt x="10404" y="12075"/>
                  </a:lnTo>
                  <a:cubicBezTo>
                    <a:pt x="10736" y="12110"/>
                    <a:pt x="11062" y="12157"/>
                    <a:pt x="11381" y="12157"/>
                  </a:cubicBezTo>
                  <a:cubicBezTo>
                    <a:pt x="11616" y="12157"/>
                    <a:pt x="11847" y="12131"/>
                    <a:pt x="12075" y="12055"/>
                  </a:cubicBezTo>
                  <a:cubicBezTo>
                    <a:pt x="12572" y="11916"/>
                    <a:pt x="12930" y="11538"/>
                    <a:pt x="13388" y="11319"/>
                  </a:cubicBezTo>
                  <a:cubicBezTo>
                    <a:pt x="14562" y="10723"/>
                    <a:pt x="16312" y="10822"/>
                    <a:pt x="16790" y="9589"/>
                  </a:cubicBezTo>
                  <a:cubicBezTo>
                    <a:pt x="16949" y="9191"/>
                    <a:pt x="16889" y="8694"/>
                    <a:pt x="17108" y="8335"/>
                  </a:cubicBezTo>
                  <a:cubicBezTo>
                    <a:pt x="17401" y="7842"/>
                    <a:pt x="17954" y="7706"/>
                    <a:pt x="18532" y="7706"/>
                  </a:cubicBezTo>
                  <a:cubicBezTo>
                    <a:pt x="18816" y="7706"/>
                    <a:pt x="19107" y="7739"/>
                    <a:pt x="19376" y="7778"/>
                  </a:cubicBezTo>
                  <a:cubicBezTo>
                    <a:pt x="19734" y="7838"/>
                    <a:pt x="20132" y="7938"/>
                    <a:pt x="20251" y="8276"/>
                  </a:cubicBezTo>
                  <a:cubicBezTo>
                    <a:pt x="20291" y="8534"/>
                    <a:pt x="20251" y="8773"/>
                    <a:pt x="20092" y="8972"/>
                  </a:cubicBezTo>
                  <a:cubicBezTo>
                    <a:pt x="19396" y="10345"/>
                    <a:pt x="18242" y="11419"/>
                    <a:pt x="16809" y="12016"/>
                  </a:cubicBezTo>
                  <a:cubicBezTo>
                    <a:pt x="15656" y="12513"/>
                    <a:pt x="14204" y="12811"/>
                    <a:pt x="13726" y="13965"/>
                  </a:cubicBezTo>
                  <a:cubicBezTo>
                    <a:pt x="13806" y="14403"/>
                    <a:pt x="14562" y="14462"/>
                    <a:pt x="14562" y="14920"/>
                  </a:cubicBezTo>
                  <a:cubicBezTo>
                    <a:pt x="14562" y="15258"/>
                    <a:pt x="14084" y="15397"/>
                    <a:pt x="13885" y="15656"/>
                  </a:cubicBezTo>
                  <a:cubicBezTo>
                    <a:pt x="13587" y="16054"/>
                    <a:pt x="14025" y="16690"/>
                    <a:pt x="14562" y="16730"/>
                  </a:cubicBezTo>
                  <a:cubicBezTo>
                    <a:pt x="14607" y="16735"/>
                    <a:pt x="14651" y="16738"/>
                    <a:pt x="14696" y="16738"/>
                  </a:cubicBezTo>
                  <a:cubicBezTo>
                    <a:pt x="15162" y="16738"/>
                    <a:pt x="15593" y="16466"/>
                    <a:pt x="15974" y="16193"/>
                  </a:cubicBezTo>
                  <a:cubicBezTo>
                    <a:pt x="17207" y="15318"/>
                    <a:pt x="18540" y="14363"/>
                    <a:pt x="19157" y="12970"/>
                  </a:cubicBezTo>
                  <a:cubicBezTo>
                    <a:pt x="19396" y="12374"/>
                    <a:pt x="19575" y="11677"/>
                    <a:pt x="20132" y="11359"/>
                  </a:cubicBezTo>
                  <a:cubicBezTo>
                    <a:pt x="20311" y="11269"/>
                    <a:pt x="20501" y="11227"/>
                    <a:pt x="20688" y="11227"/>
                  </a:cubicBezTo>
                  <a:cubicBezTo>
                    <a:pt x="21121" y="11227"/>
                    <a:pt x="21534" y="11459"/>
                    <a:pt x="21743" y="11876"/>
                  </a:cubicBezTo>
                  <a:cubicBezTo>
                    <a:pt x="21783" y="11976"/>
                    <a:pt x="21822" y="12115"/>
                    <a:pt x="21842" y="12215"/>
                  </a:cubicBezTo>
                  <a:cubicBezTo>
                    <a:pt x="22076" y="12125"/>
                    <a:pt x="22361" y="12055"/>
                    <a:pt x="22621" y="12055"/>
                  </a:cubicBezTo>
                  <a:cubicBezTo>
                    <a:pt x="22938" y="12055"/>
                    <a:pt x="23216" y="12158"/>
                    <a:pt x="23314" y="12453"/>
                  </a:cubicBezTo>
                  <a:cubicBezTo>
                    <a:pt x="23334" y="12652"/>
                    <a:pt x="23354" y="12851"/>
                    <a:pt x="23334" y="13050"/>
                  </a:cubicBezTo>
                  <a:cubicBezTo>
                    <a:pt x="23354" y="13846"/>
                    <a:pt x="24369" y="14363"/>
                    <a:pt x="24369" y="15159"/>
                  </a:cubicBezTo>
                  <a:cubicBezTo>
                    <a:pt x="24369" y="16094"/>
                    <a:pt x="23135" y="16392"/>
                    <a:pt x="22220" y="16412"/>
                  </a:cubicBezTo>
                  <a:cubicBezTo>
                    <a:pt x="21365" y="16412"/>
                    <a:pt x="20529" y="16412"/>
                    <a:pt x="19674" y="16432"/>
                  </a:cubicBezTo>
                  <a:cubicBezTo>
                    <a:pt x="19616" y="16429"/>
                    <a:pt x="19558" y="16427"/>
                    <a:pt x="19501" y="16427"/>
                  </a:cubicBezTo>
                  <a:cubicBezTo>
                    <a:pt x="19191" y="16427"/>
                    <a:pt x="18903" y="16476"/>
                    <a:pt x="18600" y="16611"/>
                  </a:cubicBezTo>
                  <a:cubicBezTo>
                    <a:pt x="18262" y="16790"/>
                    <a:pt x="18083" y="17148"/>
                    <a:pt x="18162" y="17526"/>
                  </a:cubicBezTo>
                  <a:cubicBezTo>
                    <a:pt x="18262" y="17705"/>
                    <a:pt x="18381" y="17884"/>
                    <a:pt x="18540" y="18023"/>
                  </a:cubicBezTo>
                  <a:cubicBezTo>
                    <a:pt x="19093" y="18766"/>
                    <a:pt x="18423" y="20020"/>
                    <a:pt x="17509" y="20020"/>
                  </a:cubicBezTo>
                  <a:cubicBezTo>
                    <a:pt x="17469" y="20020"/>
                    <a:pt x="17428" y="20018"/>
                    <a:pt x="17386" y="20013"/>
                  </a:cubicBezTo>
                  <a:cubicBezTo>
                    <a:pt x="17048" y="19973"/>
                    <a:pt x="16750" y="19794"/>
                    <a:pt x="16412" y="19734"/>
                  </a:cubicBezTo>
                  <a:cubicBezTo>
                    <a:pt x="16321" y="19719"/>
                    <a:pt x="16231" y="19712"/>
                    <a:pt x="16142" y="19712"/>
                  </a:cubicBezTo>
                  <a:cubicBezTo>
                    <a:pt x="15273" y="19712"/>
                    <a:pt x="14486" y="20385"/>
                    <a:pt x="13945" y="21107"/>
                  </a:cubicBezTo>
                  <a:cubicBezTo>
                    <a:pt x="13348" y="21902"/>
                    <a:pt x="12891" y="22817"/>
                    <a:pt x="12015" y="23295"/>
                  </a:cubicBezTo>
                  <a:cubicBezTo>
                    <a:pt x="10623" y="24071"/>
                    <a:pt x="8474" y="23514"/>
                    <a:pt x="7659" y="24886"/>
                  </a:cubicBezTo>
                  <a:cubicBezTo>
                    <a:pt x="7321" y="25443"/>
                    <a:pt x="7360" y="26100"/>
                    <a:pt x="7360" y="26756"/>
                  </a:cubicBezTo>
                  <a:cubicBezTo>
                    <a:pt x="7360" y="27373"/>
                    <a:pt x="7321" y="28069"/>
                    <a:pt x="6863" y="28546"/>
                  </a:cubicBezTo>
                  <a:cubicBezTo>
                    <a:pt x="6666" y="28761"/>
                    <a:pt x="6369" y="28871"/>
                    <a:pt x="6083" y="28871"/>
                  </a:cubicBezTo>
                  <a:cubicBezTo>
                    <a:pt x="5733" y="28871"/>
                    <a:pt x="5401" y="28707"/>
                    <a:pt x="5292" y="28367"/>
                  </a:cubicBezTo>
                  <a:cubicBezTo>
                    <a:pt x="5252" y="28089"/>
                    <a:pt x="5272" y="27791"/>
                    <a:pt x="5371" y="27552"/>
                  </a:cubicBezTo>
                  <a:cubicBezTo>
                    <a:pt x="5650" y="26677"/>
                    <a:pt x="5928" y="25781"/>
                    <a:pt x="6187" y="24906"/>
                  </a:cubicBezTo>
                  <a:cubicBezTo>
                    <a:pt x="6406" y="24270"/>
                    <a:pt x="6605" y="23514"/>
                    <a:pt x="6266" y="22917"/>
                  </a:cubicBezTo>
                  <a:cubicBezTo>
                    <a:pt x="6003" y="22414"/>
                    <a:pt x="5437" y="22178"/>
                    <a:pt x="4855" y="22178"/>
                  </a:cubicBezTo>
                  <a:cubicBezTo>
                    <a:pt x="4469" y="22178"/>
                    <a:pt x="4077" y="22281"/>
                    <a:pt x="3760" y="22479"/>
                  </a:cubicBezTo>
                  <a:cubicBezTo>
                    <a:pt x="2964" y="22977"/>
                    <a:pt x="2527" y="23892"/>
                    <a:pt x="2188" y="24787"/>
                  </a:cubicBezTo>
                  <a:cubicBezTo>
                    <a:pt x="1950" y="25443"/>
                    <a:pt x="1651" y="26378"/>
                    <a:pt x="1154" y="27094"/>
                  </a:cubicBezTo>
                  <a:cubicBezTo>
                    <a:pt x="895" y="27850"/>
                    <a:pt x="696" y="28586"/>
                    <a:pt x="497" y="29362"/>
                  </a:cubicBezTo>
                  <a:cubicBezTo>
                    <a:pt x="299" y="30138"/>
                    <a:pt x="139" y="30934"/>
                    <a:pt x="0" y="31729"/>
                  </a:cubicBezTo>
                  <a:cubicBezTo>
                    <a:pt x="139" y="31650"/>
                    <a:pt x="259" y="31570"/>
                    <a:pt x="358" y="31471"/>
                  </a:cubicBezTo>
                  <a:cubicBezTo>
                    <a:pt x="698" y="31224"/>
                    <a:pt x="1396" y="30223"/>
                    <a:pt x="1953" y="30223"/>
                  </a:cubicBezTo>
                  <a:cubicBezTo>
                    <a:pt x="2114" y="30223"/>
                    <a:pt x="2262" y="30306"/>
                    <a:pt x="2387" y="30516"/>
                  </a:cubicBezTo>
                  <a:cubicBezTo>
                    <a:pt x="2546" y="30755"/>
                    <a:pt x="2487" y="31073"/>
                    <a:pt x="2288" y="31272"/>
                  </a:cubicBezTo>
                  <a:cubicBezTo>
                    <a:pt x="2049" y="31530"/>
                    <a:pt x="1592" y="31530"/>
                    <a:pt x="1393" y="31809"/>
                  </a:cubicBezTo>
                  <a:cubicBezTo>
                    <a:pt x="1154" y="32147"/>
                    <a:pt x="1353" y="32625"/>
                    <a:pt x="1651" y="32903"/>
                  </a:cubicBezTo>
                  <a:cubicBezTo>
                    <a:pt x="1950" y="33201"/>
                    <a:pt x="2348" y="33400"/>
                    <a:pt x="2527" y="33758"/>
                  </a:cubicBezTo>
                  <a:cubicBezTo>
                    <a:pt x="2865" y="34494"/>
                    <a:pt x="2288" y="35390"/>
                    <a:pt x="2646" y="36106"/>
                  </a:cubicBezTo>
                  <a:cubicBezTo>
                    <a:pt x="2944" y="36722"/>
                    <a:pt x="3720" y="36882"/>
                    <a:pt x="4377" y="37041"/>
                  </a:cubicBezTo>
                  <a:lnTo>
                    <a:pt x="4615" y="37120"/>
                  </a:lnTo>
                  <a:cubicBezTo>
                    <a:pt x="4973" y="35807"/>
                    <a:pt x="5769" y="34813"/>
                    <a:pt x="7659" y="34654"/>
                  </a:cubicBezTo>
                  <a:cubicBezTo>
                    <a:pt x="7755" y="34646"/>
                    <a:pt x="7852" y="34643"/>
                    <a:pt x="7950" y="34643"/>
                  </a:cubicBezTo>
                  <a:cubicBezTo>
                    <a:pt x="10503" y="34643"/>
                    <a:pt x="13330" y="37098"/>
                    <a:pt x="14422" y="39129"/>
                  </a:cubicBezTo>
                  <a:cubicBezTo>
                    <a:pt x="15696" y="41497"/>
                    <a:pt x="16014" y="44600"/>
                    <a:pt x="18282" y="46032"/>
                  </a:cubicBezTo>
                  <a:cubicBezTo>
                    <a:pt x="19893" y="47027"/>
                    <a:pt x="22419" y="47126"/>
                    <a:pt x="23016" y="48937"/>
                  </a:cubicBezTo>
                  <a:cubicBezTo>
                    <a:pt x="23553" y="50568"/>
                    <a:pt x="21982" y="52099"/>
                    <a:pt x="21544" y="53751"/>
                  </a:cubicBezTo>
                  <a:cubicBezTo>
                    <a:pt x="21265" y="54845"/>
                    <a:pt x="21464" y="56018"/>
                    <a:pt x="21385" y="57132"/>
                  </a:cubicBezTo>
                  <a:cubicBezTo>
                    <a:pt x="21325" y="58266"/>
                    <a:pt x="20788" y="59519"/>
                    <a:pt x="19694" y="59858"/>
                  </a:cubicBezTo>
                  <a:cubicBezTo>
                    <a:pt x="19077" y="60017"/>
                    <a:pt x="18381" y="59878"/>
                    <a:pt x="17864" y="60256"/>
                  </a:cubicBezTo>
                  <a:cubicBezTo>
                    <a:pt x="16949" y="60892"/>
                    <a:pt x="17366" y="62583"/>
                    <a:pt x="16451" y="63239"/>
                  </a:cubicBezTo>
                  <a:cubicBezTo>
                    <a:pt x="16093" y="63458"/>
                    <a:pt x="15696" y="63498"/>
                    <a:pt x="15318" y="63637"/>
                  </a:cubicBezTo>
                  <a:cubicBezTo>
                    <a:pt x="13368" y="64274"/>
                    <a:pt x="13030" y="66959"/>
                    <a:pt x="13607" y="68949"/>
                  </a:cubicBezTo>
                  <a:cubicBezTo>
                    <a:pt x="13627" y="69028"/>
                    <a:pt x="13666" y="69068"/>
                    <a:pt x="13686" y="69148"/>
                  </a:cubicBezTo>
                  <a:cubicBezTo>
                    <a:pt x="19157" y="73584"/>
                    <a:pt x="25702" y="76428"/>
                    <a:pt x="32664" y="77463"/>
                  </a:cubicBezTo>
                  <a:cubicBezTo>
                    <a:pt x="34508" y="77731"/>
                    <a:pt x="36365" y="77864"/>
                    <a:pt x="38221" y="77864"/>
                  </a:cubicBezTo>
                  <a:cubicBezTo>
                    <a:pt x="42692" y="77864"/>
                    <a:pt x="47152" y="77091"/>
                    <a:pt x="51383" y="75573"/>
                  </a:cubicBezTo>
                  <a:cubicBezTo>
                    <a:pt x="52656" y="75095"/>
                    <a:pt x="53870" y="74598"/>
                    <a:pt x="55083" y="74001"/>
                  </a:cubicBezTo>
                  <a:cubicBezTo>
                    <a:pt x="56953" y="73106"/>
                    <a:pt x="58743" y="72052"/>
                    <a:pt x="60434" y="70898"/>
                  </a:cubicBezTo>
                  <a:cubicBezTo>
                    <a:pt x="61608" y="70063"/>
                    <a:pt x="62722" y="69207"/>
                    <a:pt x="63796" y="68252"/>
                  </a:cubicBezTo>
                  <a:cubicBezTo>
                    <a:pt x="64532" y="67616"/>
                    <a:pt x="65288" y="66920"/>
                    <a:pt x="65984" y="66223"/>
                  </a:cubicBezTo>
                  <a:lnTo>
                    <a:pt x="67019" y="65089"/>
                  </a:lnTo>
                  <a:cubicBezTo>
                    <a:pt x="69525" y="62344"/>
                    <a:pt x="71614" y="59261"/>
                    <a:pt x="73245" y="55919"/>
                  </a:cubicBezTo>
                  <a:cubicBezTo>
                    <a:pt x="74240" y="53890"/>
                    <a:pt x="75035" y="51761"/>
                    <a:pt x="75652" y="49613"/>
                  </a:cubicBezTo>
                  <a:cubicBezTo>
                    <a:pt x="75891" y="48758"/>
                    <a:pt x="76090" y="47922"/>
                    <a:pt x="76289" y="47047"/>
                  </a:cubicBezTo>
                  <a:lnTo>
                    <a:pt x="76289" y="47047"/>
                  </a:lnTo>
                  <a:cubicBezTo>
                    <a:pt x="75990" y="47266"/>
                    <a:pt x="75672" y="47425"/>
                    <a:pt x="75294" y="47464"/>
                  </a:cubicBezTo>
                  <a:cubicBezTo>
                    <a:pt x="75254" y="47464"/>
                    <a:pt x="75195" y="47464"/>
                    <a:pt x="75413" y="47325"/>
                  </a:cubicBezTo>
                  <a:lnTo>
                    <a:pt x="75413" y="47325"/>
                  </a:lnTo>
                  <a:cubicBezTo>
                    <a:pt x="75334" y="47335"/>
                    <a:pt x="75254" y="47340"/>
                    <a:pt x="75172" y="47340"/>
                  </a:cubicBezTo>
                  <a:cubicBezTo>
                    <a:pt x="75090" y="47340"/>
                    <a:pt x="75006" y="47335"/>
                    <a:pt x="74916" y="47325"/>
                  </a:cubicBezTo>
                  <a:cubicBezTo>
                    <a:pt x="74021" y="47146"/>
                    <a:pt x="73384" y="46251"/>
                    <a:pt x="73126" y="45356"/>
                  </a:cubicBezTo>
                  <a:cubicBezTo>
                    <a:pt x="72887" y="44461"/>
                    <a:pt x="72927" y="43506"/>
                    <a:pt x="72807" y="42571"/>
                  </a:cubicBezTo>
                  <a:cubicBezTo>
                    <a:pt x="72768" y="42193"/>
                    <a:pt x="72668" y="41795"/>
                    <a:pt x="72429" y="41497"/>
                  </a:cubicBezTo>
                  <a:lnTo>
                    <a:pt x="72310" y="41377"/>
                  </a:lnTo>
                  <a:cubicBezTo>
                    <a:pt x="72270" y="41318"/>
                    <a:pt x="72211" y="41278"/>
                    <a:pt x="72171" y="41258"/>
                  </a:cubicBezTo>
                  <a:cubicBezTo>
                    <a:pt x="71892" y="41079"/>
                    <a:pt x="71514" y="41059"/>
                    <a:pt x="71216" y="40900"/>
                  </a:cubicBezTo>
                  <a:cubicBezTo>
                    <a:pt x="71117" y="40860"/>
                    <a:pt x="71017" y="40781"/>
                    <a:pt x="70937" y="40721"/>
                  </a:cubicBezTo>
                  <a:cubicBezTo>
                    <a:pt x="70918" y="40701"/>
                    <a:pt x="70878" y="40681"/>
                    <a:pt x="70838" y="40661"/>
                  </a:cubicBezTo>
                  <a:cubicBezTo>
                    <a:pt x="70201" y="40084"/>
                    <a:pt x="69983" y="39030"/>
                    <a:pt x="69386" y="38393"/>
                  </a:cubicBezTo>
                  <a:cubicBezTo>
                    <a:pt x="69326" y="38314"/>
                    <a:pt x="69247" y="38274"/>
                    <a:pt x="69207" y="38214"/>
                  </a:cubicBezTo>
                  <a:cubicBezTo>
                    <a:pt x="69147" y="38175"/>
                    <a:pt x="69087" y="38135"/>
                    <a:pt x="69028" y="38095"/>
                  </a:cubicBezTo>
                  <a:cubicBezTo>
                    <a:pt x="68710" y="37916"/>
                    <a:pt x="68351" y="37797"/>
                    <a:pt x="67993" y="37717"/>
                  </a:cubicBezTo>
                  <a:cubicBezTo>
                    <a:pt x="66939" y="37439"/>
                    <a:pt x="65905" y="37001"/>
                    <a:pt x="65129" y="36245"/>
                  </a:cubicBezTo>
                  <a:cubicBezTo>
                    <a:pt x="65109" y="36225"/>
                    <a:pt x="65069" y="36225"/>
                    <a:pt x="65069" y="36205"/>
                  </a:cubicBezTo>
                  <a:cubicBezTo>
                    <a:pt x="65009" y="36126"/>
                    <a:pt x="64930" y="36086"/>
                    <a:pt x="64870" y="36006"/>
                  </a:cubicBezTo>
                  <a:cubicBezTo>
                    <a:pt x="64830" y="35947"/>
                    <a:pt x="64751" y="35887"/>
                    <a:pt x="64711" y="35807"/>
                  </a:cubicBezTo>
                  <a:cubicBezTo>
                    <a:pt x="64572" y="35648"/>
                    <a:pt x="64472" y="35509"/>
                    <a:pt x="64373" y="35330"/>
                  </a:cubicBezTo>
                  <a:cubicBezTo>
                    <a:pt x="64154" y="34952"/>
                    <a:pt x="64015" y="34554"/>
                    <a:pt x="63756" y="34236"/>
                  </a:cubicBezTo>
                  <a:cubicBezTo>
                    <a:pt x="63736" y="34196"/>
                    <a:pt x="63716" y="34156"/>
                    <a:pt x="63657" y="34116"/>
                  </a:cubicBezTo>
                  <a:lnTo>
                    <a:pt x="63557" y="34017"/>
                  </a:lnTo>
                  <a:cubicBezTo>
                    <a:pt x="63334" y="33833"/>
                    <a:pt x="63051" y="33710"/>
                    <a:pt x="62776" y="33710"/>
                  </a:cubicBezTo>
                  <a:cubicBezTo>
                    <a:pt x="62633" y="33710"/>
                    <a:pt x="62493" y="33743"/>
                    <a:pt x="62364" y="33818"/>
                  </a:cubicBezTo>
                  <a:cubicBezTo>
                    <a:pt x="62583" y="34455"/>
                    <a:pt x="62781" y="35111"/>
                    <a:pt x="63020" y="35748"/>
                  </a:cubicBezTo>
                  <a:cubicBezTo>
                    <a:pt x="63219" y="36344"/>
                    <a:pt x="63418" y="36941"/>
                    <a:pt x="63816" y="37419"/>
                  </a:cubicBezTo>
                  <a:cubicBezTo>
                    <a:pt x="63816" y="37439"/>
                    <a:pt x="63836" y="37478"/>
                    <a:pt x="63856" y="37498"/>
                  </a:cubicBezTo>
                  <a:cubicBezTo>
                    <a:pt x="64170" y="37828"/>
                    <a:pt x="64620" y="38071"/>
                    <a:pt x="65069" y="38071"/>
                  </a:cubicBezTo>
                  <a:cubicBezTo>
                    <a:pt x="65189" y="38071"/>
                    <a:pt x="65310" y="38053"/>
                    <a:pt x="65427" y="38015"/>
                  </a:cubicBezTo>
                  <a:cubicBezTo>
                    <a:pt x="65576" y="37933"/>
                    <a:pt x="65753" y="37891"/>
                    <a:pt x="65923" y="37891"/>
                  </a:cubicBezTo>
                  <a:cubicBezTo>
                    <a:pt x="65957" y="37891"/>
                    <a:pt x="65991" y="37893"/>
                    <a:pt x="66024" y="37896"/>
                  </a:cubicBezTo>
                  <a:cubicBezTo>
                    <a:pt x="66104" y="37916"/>
                    <a:pt x="66163" y="37976"/>
                    <a:pt x="66223" y="38015"/>
                  </a:cubicBezTo>
                  <a:lnTo>
                    <a:pt x="66302" y="38095"/>
                  </a:lnTo>
                  <a:cubicBezTo>
                    <a:pt x="66322" y="38115"/>
                    <a:pt x="66342" y="38135"/>
                    <a:pt x="66362" y="38194"/>
                  </a:cubicBezTo>
                  <a:cubicBezTo>
                    <a:pt x="67039" y="39189"/>
                    <a:pt x="66541" y="40601"/>
                    <a:pt x="65666" y="41377"/>
                  </a:cubicBezTo>
                  <a:cubicBezTo>
                    <a:pt x="64811" y="42153"/>
                    <a:pt x="63577" y="42452"/>
                    <a:pt x="62443" y="42710"/>
                  </a:cubicBezTo>
                  <a:cubicBezTo>
                    <a:pt x="62200" y="42791"/>
                    <a:pt x="61949" y="42832"/>
                    <a:pt x="61700" y="42832"/>
                  </a:cubicBezTo>
                  <a:cubicBezTo>
                    <a:pt x="61522" y="42832"/>
                    <a:pt x="61344" y="42811"/>
                    <a:pt x="61170" y="42770"/>
                  </a:cubicBezTo>
                  <a:cubicBezTo>
                    <a:pt x="61071" y="42750"/>
                    <a:pt x="60971" y="42690"/>
                    <a:pt x="60892" y="42650"/>
                  </a:cubicBezTo>
                  <a:cubicBezTo>
                    <a:pt x="60772" y="42591"/>
                    <a:pt x="60673" y="42491"/>
                    <a:pt x="60593" y="42392"/>
                  </a:cubicBezTo>
                  <a:cubicBezTo>
                    <a:pt x="60275" y="41994"/>
                    <a:pt x="60096" y="41397"/>
                    <a:pt x="60036" y="40880"/>
                  </a:cubicBezTo>
                  <a:cubicBezTo>
                    <a:pt x="59778" y="39189"/>
                    <a:pt x="59778" y="37379"/>
                    <a:pt x="58982" y="35847"/>
                  </a:cubicBezTo>
                  <a:cubicBezTo>
                    <a:pt x="58863" y="35628"/>
                    <a:pt x="58703" y="35390"/>
                    <a:pt x="58584" y="35151"/>
                  </a:cubicBezTo>
                  <a:cubicBezTo>
                    <a:pt x="58445" y="34912"/>
                    <a:pt x="58306" y="34654"/>
                    <a:pt x="58266" y="34395"/>
                  </a:cubicBezTo>
                  <a:cubicBezTo>
                    <a:pt x="58146" y="33818"/>
                    <a:pt x="58286" y="33162"/>
                    <a:pt x="58007" y="32644"/>
                  </a:cubicBezTo>
                  <a:cubicBezTo>
                    <a:pt x="57749" y="32127"/>
                    <a:pt x="57052" y="31709"/>
                    <a:pt x="57092" y="31073"/>
                  </a:cubicBezTo>
                  <a:cubicBezTo>
                    <a:pt x="57112" y="30655"/>
                    <a:pt x="57510" y="30337"/>
                    <a:pt x="57948" y="30217"/>
                  </a:cubicBezTo>
                  <a:cubicBezTo>
                    <a:pt x="58365" y="30078"/>
                    <a:pt x="58803" y="30078"/>
                    <a:pt x="59241" y="29979"/>
                  </a:cubicBezTo>
                  <a:cubicBezTo>
                    <a:pt x="59400" y="29939"/>
                    <a:pt x="59599" y="29859"/>
                    <a:pt x="59638" y="29680"/>
                  </a:cubicBezTo>
                  <a:cubicBezTo>
                    <a:pt x="59638" y="29621"/>
                    <a:pt x="59599" y="29541"/>
                    <a:pt x="59559" y="29462"/>
                  </a:cubicBezTo>
                  <a:cubicBezTo>
                    <a:pt x="59539" y="29462"/>
                    <a:pt x="59539" y="29442"/>
                    <a:pt x="59539" y="29442"/>
                  </a:cubicBezTo>
                  <a:cubicBezTo>
                    <a:pt x="59459" y="29362"/>
                    <a:pt x="59360" y="29283"/>
                    <a:pt x="59300" y="29163"/>
                  </a:cubicBezTo>
                  <a:lnTo>
                    <a:pt x="59300" y="29143"/>
                  </a:lnTo>
                  <a:cubicBezTo>
                    <a:pt x="59280" y="29123"/>
                    <a:pt x="59260" y="29084"/>
                    <a:pt x="59260" y="29044"/>
                  </a:cubicBezTo>
                  <a:cubicBezTo>
                    <a:pt x="59181" y="28785"/>
                    <a:pt x="59499" y="28546"/>
                    <a:pt x="59658" y="28288"/>
                  </a:cubicBezTo>
                  <a:cubicBezTo>
                    <a:pt x="59837" y="28029"/>
                    <a:pt x="59778" y="27691"/>
                    <a:pt x="59599" y="27393"/>
                  </a:cubicBezTo>
                  <a:cubicBezTo>
                    <a:pt x="59579" y="27373"/>
                    <a:pt x="59579" y="27353"/>
                    <a:pt x="59559" y="27333"/>
                  </a:cubicBezTo>
                  <a:cubicBezTo>
                    <a:pt x="59559" y="27293"/>
                    <a:pt x="59539" y="27273"/>
                    <a:pt x="59499" y="27253"/>
                  </a:cubicBezTo>
                  <a:cubicBezTo>
                    <a:pt x="59459" y="27234"/>
                    <a:pt x="59440" y="27174"/>
                    <a:pt x="59380" y="27134"/>
                  </a:cubicBezTo>
                  <a:lnTo>
                    <a:pt x="59300" y="27055"/>
                  </a:lnTo>
                  <a:cubicBezTo>
                    <a:pt x="59181" y="26955"/>
                    <a:pt x="59062" y="26836"/>
                    <a:pt x="58902" y="26756"/>
                  </a:cubicBezTo>
                  <a:cubicBezTo>
                    <a:pt x="58843" y="26696"/>
                    <a:pt x="58763" y="26677"/>
                    <a:pt x="58684" y="26637"/>
                  </a:cubicBezTo>
                  <a:cubicBezTo>
                    <a:pt x="58465" y="26498"/>
                    <a:pt x="58206" y="26378"/>
                    <a:pt x="58007" y="26239"/>
                  </a:cubicBezTo>
                  <a:cubicBezTo>
                    <a:pt x="57749" y="26040"/>
                    <a:pt x="57510" y="25801"/>
                    <a:pt x="57410" y="25483"/>
                  </a:cubicBezTo>
                  <a:cubicBezTo>
                    <a:pt x="57351" y="25185"/>
                    <a:pt x="57311" y="24886"/>
                    <a:pt x="57351" y="24588"/>
                  </a:cubicBezTo>
                  <a:cubicBezTo>
                    <a:pt x="57311" y="24071"/>
                    <a:pt x="57112" y="23514"/>
                    <a:pt x="56754" y="23175"/>
                  </a:cubicBezTo>
                  <a:cubicBezTo>
                    <a:pt x="56714" y="23156"/>
                    <a:pt x="56674" y="23116"/>
                    <a:pt x="56655" y="23096"/>
                  </a:cubicBezTo>
                  <a:cubicBezTo>
                    <a:pt x="56595" y="23076"/>
                    <a:pt x="56575" y="23056"/>
                    <a:pt x="56515" y="23016"/>
                  </a:cubicBezTo>
                  <a:cubicBezTo>
                    <a:pt x="56416" y="22957"/>
                    <a:pt x="56296" y="22897"/>
                    <a:pt x="56157" y="22857"/>
                  </a:cubicBezTo>
                  <a:cubicBezTo>
                    <a:pt x="56037" y="22818"/>
                    <a:pt x="55911" y="22800"/>
                    <a:pt x="55785" y="22800"/>
                  </a:cubicBezTo>
                  <a:cubicBezTo>
                    <a:pt x="55141" y="22800"/>
                    <a:pt x="54489" y="23279"/>
                    <a:pt x="54506" y="23911"/>
                  </a:cubicBezTo>
                  <a:cubicBezTo>
                    <a:pt x="54506" y="24349"/>
                    <a:pt x="54765" y="24707"/>
                    <a:pt x="54884" y="25105"/>
                  </a:cubicBezTo>
                  <a:cubicBezTo>
                    <a:pt x="55003" y="25503"/>
                    <a:pt x="54864" y="26060"/>
                    <a:pt x="54466" y="26139"/>
                  </a:cubicBezTo>
                  <a:cubicBezTo>
                    <a:pt x="54449" y="26141"/>
                    <a:pt x="54432" y="26142"/>
                    <a:pt x="54416" y="26142"/>
                  </a:cubicBezTo>
                  <a:cubicBezTo>
                    <a:pt x="54234" y="26142"/>
                    <a:pt x="54053" y="26046"/>
                    <a:pt x="53889" y="25901"/>
                  </a:cubicBezTo>
                  <a:cubicBezTo>
                    <a:pt x="53691" y="25762"/>
                    <a:pt x="53511" y="25563"/>
                    <a:pt x="53332" y="25403"/>
                  </a:cubicBezTo>
                  <a:cubicBezTo>
                    <a:pt x="53196" y="25308"/>
                    <a:pt x="53059" y="25231"/>
                    <a:pt x="52922" y="25231"/>
                  </a:cubicBezTo>
                  <a:cubicBezTo>
                    <a:pt x="52860" y="25231"/>
                    <a:pt x="52798" y="25247"/>
                    <a:pt x="52736" y="25284"/>
                  </a:cubicBezTo>
                  <a:cubicBezTo>
                    <a:pt x="52835" y="26080"/>
                    <a:pt x="52974" y="26856"/>
                    <a:pt x="53074" y="27651"/>
                  </a:cubicBezTo>
                  <a:cubicBezTo>
                    <a:pt x="52953" y="27690"/>
                    <a:pt x="52832" y="27707"/>
                    <a:pt x="52712" y="27707"/>
                  </a:cubicBezTo>
                  <a:cubicBezTo>
                    <a:pt x="52460" y="27707"/>
                    <a:pt x="52216" y="27627"/>
                    <a:pt x="52000" y="27492"/>
                  </a:cubicBezTo>
                  <a:cubicBezTo>
                    <a:pt x="51940" y="27452"/>
                    <a:pt x="51920" y="27433"/>
                    <a:pt x="51880" y="27393"/>
                  </a:cubicBezTo>
                  <a:cubicBezTo>
                    <a:pt x="51821" y="27373"/>
                    <a:pt x="51801" y="27333"/>
                    <a:pt x="51741" y="27293"/>
                  </a:cubicBezTo>
                  <a:lnTo>
                    <a:pt x="51642" y="27194"/>
                  </a:lnTo>
                  <a:cubicBezTo>
                    <a:pt x="51343" y="26895"/>
                    <a:pt x="51124" y="26478"/>
                    <a:pt x="51025" y="26080"/>
                  </a:cubicBezTo>
                  <a:cubicBezTo>
                    <a:pt x="50806" y="25145"/>
                    <a:pt x="50925" y="24150"/>
                    <a:pt x="50627" y="23255"/>
                  </a:cubicBezTo>
                  <a:cubicBezTo>
                    <a:pt x="50508" y="22877"/>
                    <a:pt x="50229" y="22479"/>
                    <a:pt x="49891" y="22221"/>
                  </a:cubicBezTo>
                  <a:lnTo>
                    <a:pt x="49851" y="22221"/>
                  </a:lnTo>
                  <a:cubicBezTo>
                    <a:pt x="49811" y="22201"/>
                    <a:pt x="49792" y="22181"/>
                    <a:pt x="49732" y="22161"/>
                  </a:cubicBezTo>
                  <a:cubicBezTo>
                    <a:pt x="49652" y="22101"/>
                    <a:pt x="49593" y="22061"/>
                    <a:pt x="49513" y="22022"/>
                  </a:cubicBezTo>
                  <a:cubicBezTo>
                    <a:pt x="49350" y="21958"/>
                    <a:pt x="49179" y="21924"/>
                    <a:pt x="49010" y="21924"/>
                  </a:cubicBezTo>
                  <a:cubicBezTo>
                    <a:pt x="48809" y="21924"/>
                    <a:pt x="48612" y="21973"/>
                    <a:pt x="48439" y="22081"/>
                  </a:cubicBezTo>
                  <a:cubicBezTo>
                    <a:pt x="48260" y="23156"/>
                    <a:pt x="49632" y="23792"/>
                    <a:pt x="50130" y="24767"/>
                  </a:cubicBezTo>
                  <a:cubicBezTo>
                    <a:pt x="50488" y="25483"/>
                    <a:pt x="50249" y="26498"/>
                    <a:pt x="49533" y="26796"/>
                  </a:cubicBezTo>
                  <a:cubicBezTo>
                    <a:pt x="49419" y="26845"/>
                    <a:pt x="49301" y="26867"/>
                    <a:pt x="49183" y="26867"/>
                  </a:cubicBezTo>
                  <a:cubicBezTo>
                    <a:pt x="48870" y="26867"/>
                    <a:pt x="48562" y="26709"/>
                    <a:pt x="48359" y="26478"/>
                  </a:cubicBezTo>
                  <a:cubicBezTo>
                    <a:pt x="48320" y="26438"/>
                    <a:pt x="48260" y="26378"/>
                    <a:pt x="48240" y="26338"/>
                  </a:cubicBezTo>
                  <a:cubicBezTo>
                    <a:pt x="48101" y="26080"/>
                    <a:pt x="48041" y="25801"/>
                    <a:pt x="48160" y="25543"/>
                  </a:cubicBezTo>
                  <a:cubicBezTo>
                    <a:pt x="48320" y="25284"/>
                    <a:pt x="48538" y="25105"/>
                    <a:pt x="48618" y="24846"/>
                  </a:cubicBezTo>
                  <a:cubicBezTo>
                    <a:pt x="48697" y="24548"/>
                    <a:pt x="48499" y="24250"/>
                    <a:pt x="48260" y="23991"/>
                  </a:cubicBezTo>
                  <a:cubicBezTo>
                    <a:pt x="48260" y="23971"/>
                    <a:pt x="48240" y="23951"/>
                    <a:pt x="48240" y="23951"/>
                  </a:cubicBezTo>
                  <a:lnTo>
                    <a:pt x="48220" y="23951"/>
                  </a:lnTo>
                  <a:cubicBezTo>
                    <a:pt x="47842" y="23553"/>
                    <a:pt x="47504" y="23156"/>
                    <a:pt x="47146" y="22758"/>
                  </a:cubicBezTo>
                  <a:lnTo>
                    <a:pt x="46768" y="22380"/>
                  </a:lnTo>
                  <a:cubicBezTo>
                    <a:pt x="46649" y="22260"/>
                    <a:pt x="46509" y="22161"/>
                    <a:pt x="46350" y="22081"/>
                  </a:cubicBezTo>
                  <a:cubicBezTo>
                    <a:pt x="46172" y="21997"/>
                    <a:pt x="45988" y="21959"/>
                    <a:pt x="45802" y="21959"/>
                  </a:cubicBezTo>
                  <a:cubicBezTo>
                    <a:pt x="45156" y="21959"/>
                    <a:pt x="44495" y="22416"/>
                    <a:pt x="44062" y="22957"/>
                  </a:cubicBezTo>
                  <a:cubicBezTo>
                    <a:pt x="43525" y="23653"/>
                    <a:pt x="43128" y="24488"/>
                    <a:pt x="42431" y="25045"/>
                  </a:cubicBezTo>
                  <a:cubicBezTo>
                    <a:pt x="42009" y="25362"/>
                    <a:pt x="41472" y="25521"/>
                    <a:pt x="40940" y="25521"/>
                  </a:cubicBezTo>
                  <a:cubicBezTo>
                    <a:pt x="40367" y="25521"/>
                    <a:pt x="39800" y="25337"/>
                    <a:pt x="39388" y="24966"/>
                  </a:cubicBezTo>
                  <a:cubicBezTo>
                    <a:pt x="39288" y="24866"/>
                    <a:pt x="39189" y="24767"/>
                    <a:pt x="39109" y="24667"/>
                  </a:cubicBezTo>
                  <a:cubicBezTo>
                    <a:pt x="39069" y="24648"/>
                    <a:pt x="39050" y="24588"/>
                    <a:pt x="39010" y="24548"/>
                  </a:cubicBezTo>
                  <a:cubicBezTo>
                    <a:pt x="38313" y="23474"/>
                    <a:pt x="39010" y="21723"/>
                    <a:pt x="40283" y="21564"/>
                  </a:cubicBezTo>
                  <a:cubicBezTo>
                    <a:pt x="40760" y="21485"/>
                    <a:pt x="41357" y="21584"/>
                    <a:pt x="41655" y="21206"/>
                  </a:cubicBezTo>
                  <a:cubicBezTo>
                    <a:pt x="42173" y="20530"/>
                    <a:pt x="41098" y="19436"/>
                    <a:pt x="41636" y="18779"/>
                  </a:cubicBezTo>
                  <a:cubicBezTo>
                    <a:pt x="41810" y="18561"/>
                    <a:pt x="42064" y="18508"/>
                    <a:pt x="42348" y="18508"/>
                  </a:cubicBezTo>
                  <a:cubicBezTo>
                    <a:pt x="42626" y="18508"/>
                    <a:pt x="42932" y="18559"/>
                    <a:pt x="43220" y="18559"/>
                  </a:cubicBezTo>
                  <a:cubicBezTo>
                    <a:pt x="43311" y="18559"/>
                    <a:pt x="43400" y="18554"/>
                    <a:pt x="43486" y="18540"/>
                  </a:cubicBezTo>
                  <a:cubicBezTo>
                    <a:pt x="44142" y="18441"/>
                    <a:pt x="44560" y="17884"/>
                    <a:pt x="45017" y="17407"/>
                  </a:cubicBezTo>
                  <a:cubicBezTo>
                    <a:pt x="45375" y="17016"/>
                    <a:pt x="45853" y="16652"/>
                    <a:pt x="46363" y="16652"/>
                  </a:cubicBezTo>
                  <a:cubicBezTo>
                    <a:pt x="46477" y="16652"/>
                    <a:pt x="46592" y="16670"/>
                    <a:pt x="46708" y="16710"/>
                  </a:cubicBezTo>
                  <a:cubicBezTo>
                    <a:pt x="46668" y="16332"/>
                    <a:pt x="46748" y="15954"/>
                    <a:pt x="46927" y="15616"/>
                  </a:cubicBezTo>
                  <a:cubicBezTo>
                    <a:pt x="47059" y="15418"/>
                    <a:pt x="47313" y="15282"/>
                    <a:pt x="47545" y="15282"/>
                  </a:cubicBezTo>
                  <a:cubicBezTo>
                    <a:pt x="47663" y="15282"/>
                    <a:pt x="47775" y="15317"/>
                    <a:pt x="47862" y="15397"/>
                  </a:cubicBezTo>
                  <a:lnTo>
                    <a:pt x="47902" y="15417"/>
                  </a:lnTo>
                  <a:lnTo>
                    <a:pt x="47902" y="15437"/>
                  </a:lnTo>
                  <a:cubicBezTo>
                    <a:pt x="47564" y="15855"/>
                    <a:pt x="47723" y="16492"/>
                    <a:pt x="48101" y="16850"/>
                  </a:cubicBezTo>
                  <a:cubicBezTo>
                    <a:pt x="48121" y="16889"/>
                    <a:pt x="48160" y="16929"/>
                    <a:pt x="48220" y="16949"/>
                  </a:cubicBezTo>
                  <a:cubicBezTo>
                    <a:pt x="48240" y="16949"/>
                    <a:pt x="48240" y="16989"/>
                    <a:pt x="48260" y="16989"/>
                  </a:cubicBezTo>
                  <a:cubicBezTo>
                    <a:pt x="48797" y="17307"/>
                    <a:pt x="49433" y="17327"/>
                    <a:pt x="50030" y="17347"/>
                  </a:cubicBezTo>
                  <a:cubicBezTo>
                    <a:pt x="50092" y="17351"/>
                    <a:pt x="50155" y="17353"/>
                    <a:pt x="50220" y="17353"/>
                  </a:cubicBezTo>
                  <a:cubicBezTo>
                    <a:pt x="50784" y="17353"/>
                    <a:pt x="51435" y="17186"/>
                    <a:pt x="51542" y="16651"/>
                  </a:cubicBezTo>
                  <a:cubicBezTo>
                    <a:pt x="51602" y="16492"/>
                    <a:pt x="51542" y="16253"/>
                    <a:pt x="51642" y="16094"/>
                  </a:cubicBezTo>
                  <a:cubicBezTo>
                    <a:pt x="51731" y="15934"/>
                    <a:pt x="51864" y="15878"/>
                    <a:pt x="52023" y="15878"/>
                  </a:cubicBezTo>
                  <a:cubicBezTo>
                    <a:pt x="52416" y="15878"/>
                    <a:pt x="52966" y="16220"/>
                    <a:pt x="53409" y="16220"/>
                  </a:cubicBezTo>
                  <a:cubicBezTo>
                    <a:pt x="53550" y="16220"/>
                    <a:pt x="53680" y="16186"/>
                    <a:pt x="53790" y="16094"/>
                  </a:cubicBezTo>
                  <a:cubicBezTo>
                    <a:pt x="54029" y="15915"/>
                    <a:pt x="53969" y="15537"/>
                    <a:pt x="53730" y="15298"/>
                  </a:cubicBezTo>
                  <a:lnTo>
                    <a:pt x="53671" y="15218"/>
                  </a:lnTo>
                  <a:cubicBezTo>
                    <a:pt x="53611" y="15159"/>
                    <a:pt x="53571" y="15119"/>
                    <a:pt x="53492" y="15099"/>
                  </a:cubicBezTo>
                  <a:cubicBezTo>
                    <a:pt x="53114" y="14920"/>
                    <a:pt x="52676" y="15019"/>
                    <a:pt x="52238" y="14960"/>
                  </a:cubicBezTo>
                  <a:cubicBezTo>
                    <a:pt x="52000" y="14940"/>
                    <a:pt x="51721" y="14821"/>
                    <a:pt x="51542" y="14641"/>
                  </a:cubicBezTo>
                  <a:cubicBezTo>
                    <a:pt x="51522" y="14641"/>
                    <a:pt x="51522" y="14622"/>
                    <a:pt x="51502" y="14602"/>
                  </a:cubicBezTo>
                  <a:cubicBezTo>
                    <a:pt x="51403" y="14502"/>
                    <a:pt x="51343" y="14363"/>
                    <a:pt x="51383" y="14224"/>
                  </a:cubicBezTo>
                  <a:cubicBezTo>
                    <a:pt x="51423" y="13826"/>
                    <a:pt x="51920" y="13607"/>
                    <a:pt x="52020" y="13209"/>
                  </a:cubicBezTo>
                  <a:cubicBezTo>
                    <a:pt x="52079" y="13030"/>
                    <a:pt x="52020" y="12871"/>
                    <a:pt x="51920" y="12752"/>
                  </a:cubicBezTo>
                  <a:lnTo>
                    <a:pt x="51880" y="12712"/>
                  </a:lnTo>
                  <a:cubicBezTo>
                    <a:pt x="51722" y="12564"/>
                    <a:pt x="51463" y="12472"/>
                    <a:pt x="51203" y="12472"/>
                  </a:cubicBezTo>
                  <a:cubicBezTo>
                    <a:pt x="50975" y="12472"/>
                    <a:pt x="50746" y="12544"/>
                    <a:pt x="50587" y="12712"/>
                  </a:cubicBezTo>
                  <a:cubicBezTo>
                    <a:pt x="50110" y="13209"/>
                    <a:pt x="50130" y="13965"/>
                    <a:pt x="50170" y="14661"/>
                  </a:cubicBezTo>
                  <a:cubicBezTo>
                    <a:pt x="50189" y="15358"/>
                    <a:pt x="50130" y="16193"/>
                    <a:pt x="49573" y="16591"/>
                  </a:cubicBezTo>
                  <a:cubicBezTo>
                    <a:pt x="49491" y="16682"/>
                    <a:pt x="49384" y="16719"/>
                    <a:pt x="49273" y="16719"/>
                  </a:cubicBezTo>
                  <a:cubicBezTo>
                    <a:pt x="49142" y="16719"/>
                    <a:pt x="49004" y="16667"/>
                    <a:pt x="48896" y="16591"/>
                  </a:cubicBezTo>
                  <a:lnTo>
                    <a:pt x="48817" y="16511"/>
                  </a:lnTo>
                  <a:cubicBezTo>
                    <a:pt x="48717" y="16432"/>
                    <a:pt x="48678" y="16332"/>
                    <a:pt x="48618" y="16233"/>
                  </a:cubicBezTo>
                  <a:cubicBezTo>
                    <a:pt x="48499" y="15855"/>
                    <a:pt x="48598" y="15457"/>
                    <a:pt x="48618" y="15059"/>
                  </a:cubicBezTo>
                  <a:cubicBezTo>
                    <a:pt x="48618" y="14801"/>
                    <a:pt x="48578" y="14462"/>
                    <a:pt x="48419" y="14244"/>
                  </a:cubicBezTo>
                  <a:lnTo>
                    <a:pt x="48339" y="14164"/>
                  </a:lnTo>
                  <a:cubicBezTo>
                    <a:pt x="48300" y="14124"/>
                    <a:pt x="48220" y="14104"/>
                    <a:pt x="48180" y="14065"/>
                  </a:cubicBezTo>
                  <a:lnTo>
                    <a:pt x="48121" y="14045"/>
                  </a:lnTo>
                  <a:lnTo>
                    <a:pt x="48101" y="14025"/>
                  </a:lnTo>
                  <a:cubicBezTo>
                    <a:pt x="47603" y="13726"/>
                    <a:pt x="47404" y="13110"/>
                    <a:pt x="47603" y="12553"/>
                  </a:cubicBezTo>
                  <a:cubicBezTo>
                    <a:pt x="47683" y="12354"/>
                    <a:pt x="47743" y="12155"/>
                    <a:pt x="47842" y="11956"/>
                  </a:cubicBezTo>
                  <a:cubicBezTo>
                    <a:pt x="48320" y="10981"/>
                    <a:pt x="48857" y="10862"/>
                    <a:pt x="49891" y="10484"/>
                  </a:cubicBezTo>
                  <a:cubicBezTo>
                    <a:pt x="50492" y="10273"/>
                    <a:pt x="50443" y="9544"/>
                    <a:pt x="50741" y="9544"/>
                  </a:cubicBezTo>
                  <a:cubicBezTo>
                    <a:pt x="50808" y="9544"/>
                    <a:pt x="50892" y="9581"/>
                    <a:pt x="51005" y="9668"/>
                  </a:cubicBezTo>
                  <a:cubicBezTo>
                    <a:pt x="51284" y="9887"/>
                    <a:pt x="51482" y="10245"/>
                    <a:pt x="51761" y="10464"/>
                  </a:cubicBezTo>
                  <a:cubicBezTo>
                    <a:pt x="52258" y="10862"/>
                    <a:pt x="52915" y="10842"/>
                    <a:pt x="53531" y="10941"/>
                  </a:cubicBezTo>
                  <a:cubicBezTo>
                    <a:pt x="54208" y="11061"/>
                    <a:pt x="54824" y="11339"/>
                    <a:pt x="55362" y="11737"/>
                  </a:cubicBezTo>
                  <a:cubicBezTo>
                    <a:pt x="55401" y="11777"/>
                    <a:pt x="55461" y="11817"/>
                    <a:pt x="55501" y="11856"/>
                  </a:cubicBezTo>
                  <a:cubicBezTo>
                    <a:pt x="55680" y="12016"/>
                    <a:pt x="55859" y="12155"/>
                    <a:pt x="56038" y="12354"/>
                  </a:cubicBezTo>
                  <a:cubicBezTo>
                    <a:pt x="56257" y="12652"/>
                    <a:pt x="56476" y="13070"/>
                    <a:pt x="56197" y="13368"/>
                  </a:cubicBezTo>
                  <a:cubicBezTo>
                    <a:pt x="55938" y="13667"/>
                    <a:pt x="55262" y="13627"/>
                    <a:pt x="55302" y="14025"/>
                  </a:cubicBezTo>
                  <a:cubicBezTo>
                    <a:pt x="55362" y="14045"/>
                    <a:pt x="55401" y="14045"/>
                    <a:pt x="55461" y="14065"/>
                  </a:cubicBezTo>
                  <a:cubicBezTo>
                    <a:pt x="55481" y="14065"/>
                    <a:pt x="55521" y="14104"/>
                    <a:pt x="55560" y="14104"/>
                  </a:cubicBezTo>
                  <a:lnTo>
                    <a:pt x="56058" y="14104"/>
                  </a:lnTo>
                  <a:cubicBezTo>
                    <a:pt x="56078" y="14065"/>
                    <a:pt x="56098" y="14065"/>
                    <a:pt x="56137" y="14065"/>
                  </a:cubicBezTo>
                  <a:cubicBezTo>
                    <a:pt x="56177" y="14065"/>
                    <a:pt x="56197" y="14045"/>
                    <a:pt x="56237" y="14045"/>
                  </a:cubicBezTo>
                  <a:cubicBezTo>
                    <a:pt x="56277" y="14045"/>
                    <a:pt x="56296" y="14025"/>
                    <a:pt x="56316" y="14025"/>
                  </a:cubicBezTo>
                  <a:cubicBezTo>
                    <a:pt x="56376" y="14025"/>
                    <a:pt x="56396" y="14025"/>
                    <a:pt x="56416" y="14005"/>
                  </a:cubicBezTo>
                  <a:cubicBezTo>
                    <a:pt x="56456" y="13965"/>
                    <a:pt x="56476" y="13965"/>
                    <a:pt x="56495" y="13945"/>
                  </a:cubicBezTo>
                  <a:cubicBezTo>
                    <a:pt x="56774" y="13826"/>
                    <a:pt x="56973" y="13607"/>
                    <a:pt x="57092" y="13329"/>
                  </a:cubicBezTo>
                  <a:cubicBezTo>
                    <a:pt x="57112" y="13269"/>
                    <a:pt x="57112" y="13229"/>
                    <a:pt x="57152" y="13169"/>
                  </a:cubicBezTo>
                  <a:cubicBezTo>
                    <a:pt x="57470" y="13408"/>
                    <a:pt x="57669" y="13766"/>
                    <a:pt x="57649" y="14164"/>
                  </a:cubicBezTo>
                  <a:cubicBezTo>
                    <a:pt x="57669" y="14144"/>
                    <a:pt x="57689" y="14124"/>
                    <a:pt x="57709" y="14124"/>
                  </a:cubicBezTo>
                  <a:cubicBezTo>
                    <a:pt x="57888" y="14005"/>
                    <a:pt x="58067" y="13925"/>
                    <a:pt x="58266" y="13866"/>
                  </a:cubicBezTo>
                  <a:cubicBezTo>
                    <a:pt x="58306" y="13866"/>
                    <a:pt x="58345" y="13846"/>
                    <a:pt x="58385" y="13846"/>
                  </a:cubicBezTo>
                  <a:cubicBezTo>
                    <a:pt x="58445" y="13826"/>
                    <a:pt x="58465" y="13826"/>
                    <a:pt x="58505" y="13826"/>
                  </a:cubicBezTo>
                  <a:cubicBezTo>
                    <a:pt x="58603" y="13818"/>
                    <a:pt x="58699" y="13813"/>
                    <a:pt x="58791" y="13813"/>
                  </a:cubicBezTo>
                  <a:cubicBezTo>
                    <a:pt x="58921" y="13813"/>
                    <a:pt x="59044" y="13822"/>
                    <a:pt x="59161" y="13846"/>
                  </a:cubicBezTo>
                  <a:cubicBezTo>
                    <a:pt x="59241" y="13866"/>
                    <a:pt x="59340" y="13905"/>
                    <a:pt x="59400" y="13925"/>
                  </a:cubicBezTo>
                  <a:cubicBezTo>
                    <a:pt x="59499" y="13945"/>
                    <a:pt x="59579" y="13965"/>
                    <a:pt x="59658" y="14025"/>
                  </a:cubicBezTo>
                  <a:cubicBezTo>
                    <a:pt x="59738" y="14045"/>
                    <a:pt x="59798" y="14104"/>
                    <a:pt x="59877" y="14144"/>
                  </a:cubicBezTo>
                  <a:cubicBezTo>
                    <a:pt x="59977" y="14224"/>
                    <a:pt x="60096" y="14303"/>
                    <a:pt x="60176" y="14403"/>
                  </a:cubicBezTo>
                  <a:cubicBezTo>
                    <a:pt x="60235" y="14423"/>
                    <a:pt x="60255" y="14462"/>
                    <a:pt x="60275" y="14502"/>
                  </a:cubicBezTo>
                  <a:cubicBezTo>
                    <a:pt x="60295" y="14522"/>
                    <a:pt x="60335" y="14542"/>
                    <a:pt x="60355" y="14602"/>
                  </a:cubicBezTo>
                  <a:cubicBezTo>
                    <a:pt x="60374" y="14622"/>
                    <a:pt x="60374" y="14641"/>
                    <a:pt x="60394" y="14661"/>
                  </a:cubicBezTo>
                  <a:cubicBezTo>
                    <a:pt x="60394" y="14701"/>
                    <a:pt x="60434" y="14701"/>
                    <a:pt x="60434" y="14721"/>
                  </a:cubicBezTo>
                  <a:cubicBezTo>
                    <a:pt x="60454" y="14761"/>
                    <a:pt x="60474" y="14801"/>
                    <a:pt x="60494" y="14840"/>
                  </a:cubicBezTo>
                  <a:cubicBezTo>
                    <a:pt x="60633" y="15119"/>
                    <a:pt x="60752" y="15397"/>
                    <a:pt x="60951" y="15616"/>
                  </a:cubicBezTo>
                  <a:cubicBezTo>
                    <a:pt x="61031" y="15696"/>
                    <a:pt x="61175" y="15743"/>
                    <a:pt x="61310" y="15743"/>
                  </a:cubicBezTo>
                  <a:cubicBezTo>
                    <a:pt x="61412" y="15743"/>
                    <a:pt x="61508" y="15716"/>
                    <a:pt x="61568" y="15656"/>
                  </a:cubicBezTo>
                  <a:lnTo>
                    <a:pt x="61628" y="15616"/>
                  </a:lnTo>
                  <a:cubicBezTo>
                    <a:pt x="61648" y="15596"/>
                    <a:pt x="61667" y="15557"/>
                    <a:pt x="61667" y="15517"/>
                  </a:cubicBezTo>
                  <a:cubicBezTo>
                    <a:pt x="61687" y="15417"/>
                    <a:pt x="61687" y="15338"/>
                    <a:pt x="61667" y="15238"/>
                  </a:cubicBezTo>
                  <a:cubicBezTo>
                    <a:pt x="61568" y="14821"/>
                    <a:pt x="61488" y="14363"/>
                    <a:pt x="61389" y="13945"/>
                  </a:cubicBezTo>
                  <a:cubicBezTo>
                    <a:pt x="61478" y="13913"/>
                    <a:pt x="61568" y="13898"/>
                    <a:pt x="61657" y="13898"/>
                  </a:cubicBezTo>
                  <a:cubicBezTo>
                    <a:pt x="62168" y="13898"/>
                    <a:pt x="62667" y="14386"/>
                    <a:pt x="62921" y="14860"/>
                  </a:cubicBezTo>
                  <a:cubicBezTo>
                    <a:pt x="64055" y="16989"/>
                    <a:pt x="65248" y="15994"/>
                    <a:pt x="67218" y="16591"/>
                  </a:cubicBezTo>
                  <a:cubicBezTo>
                    <a:pt x="68530" y="17009"/>
                    <a:pt x="69008" y="17944"/>
                    <a:pt x="69625" y="19117"/>
                  </a:cubicBezTo>
                  <a:cubicBezTo>
                    <a:pt x="71514" y="22698"/>
                    <a:pt x="74260" y="25801"/>
                    <a:pt x="75891" y="29521"/>
                  </a:cubicBezTo>
                  <a:cubicBezTo>
                    <a:pt x="76070" y="29879"/>
                    <a:pt x="76209" y="30277"/>
                    <a:pt x="76368" y="30675"/>
                  </a:cubicBezTo>
                  <a:lnTo>
                    <a:pt x="76289" y="30377"/>
                  </a:lnTo>
                  <a:cubicBezTo>
                    <a:pt x="75771" y="28069"/>
                    <a:pt x="75055" y="25801"/>
                    <a:pt x="74100" y="23613"/>
                  </a:cubicBezTo>
                  <a:cubicBezTo>
                    <a:pt x="73901" y="23175"/>
                    <a:pt x="73703" y="22698"/>
                    <a:pt x="73484" y="22260"/>
                  </a:cubicBezTo>
                  <a:cubicBezTo>
                    <a:pt x="73325" y="21982"/>
                    <a:pt x="73205" y="21684"/>
                    <a:pt x="73066" y="21405"/>
                  </a:cubicBezTo>
                  <a:cubicBezTo>
                    <a:pt x="72867" y="21027"/>
                    <a:pt x="72688" y="20689"/>
                    <a:pt x="72489" y="20331"/>
                  </a:cubicBezTo>
                  <a:cubicBezTo>
                    <a:pt x="72330" y="20072"/>
                    <a:pt x="72171" y="19794"/>
                    <a:pt x="72012" y="19515"/>
                  </a:cubicBezTo>
                  <a:cubicBezTo>
                    <a:pt x="71892" y="19316"/>
                    <a:pt x="71793" y="19137"/>
                    <a:pt x="71674" y="18938"/>
                  </a:cubicBezTo>
                  <a:cubicBezTo>
                    <a:pt x="71534" y="18739"/>
                    <a:pt x="71415" y="18521"/>
                    <a:pt x="71276" y="18302"/>
                  </a:cubicBezTo>
                  <a:lnTo>
                    <a:pt x="70838" y="17625"/>
                  </a:lnTo>
                  <a:cubicBezTo>
                    <a:pt x="70798" y="17546"/>
                    <a:pt x="70739" y="17506"/>
                    <a:pt x="70699" y="17426"/>
                  </a:cubicBezTo>
                  <a:cubicBezTo>
                    <a:pt x="70540" y="17188"/>
                    <a:pt x="70380" y="16949"/>
                    <a:pt x="70221" y="16730"/>
                  </a:cubicBezTo>
                  <a:cubicBezTo>
                    <a:pt x="70221" y="16710"/>
                    <a:pt x="70201" y="16690"/>
                    <a:pt x="70182" y="16651"/>
                  </a:cubicBezTo>
                  <a:cubicBezTo>
                    <a:pt x="70142" y="16591"/>
                    <a:pt x="70102" y="16511"/>
                    <a:pt x="70042" y="16452"/>
                  </a:cubicBezTo>
                  <a:cubicBezTo>
                    <a:pt x="69923" y="16253"/>
                    <a:pt x="69784" y="16094"/>
                    <a:pt x="69644" y="15895"/>
                  </a:cubicBezTo>
                  <a:cubicBezTo>
                    <a:pt x="69426" y="15557"/>
                    <a:pt x="69207" y="15258"/>
                    <a:pt x="68948" y="14960"/>
                  </a:cubicBezTo>
                  <a:lnTo>
                    <a:pt x="68351" y="14224"/>
                  </a:lnTo>
                  <a:cubicBezTo>
                    <a:pt x="68153" y="13965"/>
                    <a:pt x="67993" y="13766"/>
                    <a:pt x="67814" y="13567"/>
                  </a:cubicBezTo>
                  <a:cubicBezTo>
                    <a:pt x="67635" y="13368"/>
                    <a:pt x="67456" y="13150"/>
                    <a:pt x="67257" y="12951"/>
                  </a:cubicBezTo>
                  <a:cubicBezTo>
                    <a:pt x="67039" y="12712"/>
                    <a:pt x="66820" y="12453"/>
                    <a:pt x="66561" y="12175"/>
                  </a:cubicBezTo>
                  <a:cubicBezTo>
                    <a:pt x="65925" y="11479"/>
                    <a:pt x="65228" y="10822"/>
                    <a:pt x="64532" y="10166"/>
                  </a:cubicBezTo>
                  <a:cubicBezTo>
                    <a:pt x="64353" y="9987"/>
                    <a:pt x="64214" y="9867"/>
                    <a:pt x="64015" y="9688"/>
                  </a:cubicBezTo>
                  <a:cubicBezTo>
                    <a:pt x="63816" y="9529"/>
                    <a:pt x="63637" y="9370"/>
                    <a:pt x="63458" y="9231"/>
                  </a:cubicBezTo>
                  <a:cubicBezTo>
                    <a:pt x="63279" y="9072"/>
                    <a:pt x="63120" y="8932"/>
                    <a:pt x="62921" y="8773"/>
                  </a:cubicBezTo>
                  <a:cubicBezTo>
                    <a:pt x="62742" y="8634"/>
                    <a:pt x="62543" y="8475"/>
                    <a:pt x="62364" y="8335"/>
                  </a:cubicBezTo>
                  <a:cubicBezTo>
                    <a:pt x="62185" y="8176"/>
                    <a:pt x="62065" y="8077"/>
                    <a:pt x="61926" y="7977"/>
                  </a:cubicBezTo>
                  <a:cubicBezTo>
                    <a:pt x="61847" y="7938"/>
                    <a:pt x="61767" y="7858"/>
                    <a:pt x="61687" y="7798"/>
                  </a:cubicBezTo>
                  <a:cubicBezTo>
                    <a:pt x="61369" y="7560"/>
                    <a:pt x="61051" y="7301"/>
                    <a:pt x="60733" y="7082"/>
                  </a:cubicBezTo>
                  <a:cubicBezTo>
                    <a:pt x="60554" y="6963"/>
                    <a:pt x="60394" y="6863"/>
                    <a:pt x="60235" y="6744"/>
                  </a:cubicBezTo>
                  <a:cubicBezTo>
                    <a:pt x="59997" y="6585"/>
                    <a:pt x="59798" y="6446"/>
                    <a:pt x="59579" y="6306"/>
                  </a:cubicBezTo>
                  <a:cubicBezTo>
                    <a:pt x="59559" y="6287"/>
                    <a:pt x="59499" y="6267"/>
                    <a:pt x="59479" y="6247"/>
                  </a:cubicBezTo>
                  <a:lnTo>
                    <a:pt x="58883" y="5869"/>
                  </a:lnTo>
                  <a:cubicBezTo>
                    <a:pt x="58624" y="5690"/>
                    <a:pt x="58326" y="5511"/>
                    <a:pt x="58047" y="5371"/>
                  </a:cubicBezTo>
                  <a:cubicBezTo>
                    <a:pt x="57729" y="5192"/>
                    <a:pt x="57391" y="4994"/>
                    <a:pt x="57072" y="4814"/>
                  </a:cubicBezTo>
                  <a:cubicBezTo>
                    <a:pt x="56754" y="4655"/>
                    <a:pt x="56356" y="4417"/>
                    <a:pt x="55978" y="4257"/>
                  </a:cubicBezTo>
                  <a:cubicBezTo>
                    <a:pt x="55600" y="4078"/>
                    <a:pt x="55242" y="3880"/>
                    <a:pt x="54864" y="3700"/>
                  </a:cubicBezTo>
                  <a:cubicBezTo>
                    <a:pt x="54486" y="3521"/>
                    <a:pt x="54088" y="3362"/>
                    <a:pt x="53710" y="3183"/>
                  </a:cubicBezTo>
                  <a:cubicBezTo>
                    <a:pt x="52955" y="2865"/>
                    <a:pt x="52179" y="2527"/>
                    <a:pt x="51383" y="2268"/>
                  </a:cubicBezTo>
                  <a:lnTo>
                    <a:pt x="51323" y="2228"/>
                  </a:lnTo>
                  <a:lnTo>
                    <a:pt x="50428" y="1930"/>
                  </a:lnTo>
                  <a:cubicBezTo>
                    <a:pt x="50428" y="1930"/>
                    <a:pt x="50408" y="1910"/>
                    <a:pt x="50388" y="1910"/>
                  </a:cubicBezTo>
                  <a:cubicBezTo>
                    <a:pt x="50269" y="1870"/>
                    <a:pt x="50130" y="1831"/>
                    <a:pt x="49990" y="1791"/>
                  </a:cubicBezTo>
                  <a:cubicBezTo>
                    <a:pt x="49414" y="1612"/>
                    <a:pt x="48837" y="1433"/>
                    <a:pt x="48280" y="1293"/>
                  </a:cubicBezTo>
                  <a:cubicBezTo>
                    <a:pt x="48220" y="1274"/>
                    <a:pt x="48140" y="1274"/>
                    <a:pt x="48081" y="1234"/>
                  </a:cubicBezTo>
                  <a:cubicBezTo>
                    <a:pt x="47902" y="1194"/>
                    <a:pt x="47723" y="1174"/>
                    <a:pt x="47544" y="1114"/>
                  </a:cubicBezTo>
                  <a:cubicBezTo>
                    <a:pt x="47146" y="1035"/>
                    <a:pt x="46748" y="935"/>
                    <a:pt x="46390" y="876"/>
                  </a:cubicBezTo>
                  <a:cubicBezTo>
                    <a:pt x="46012" y="796"/>
                    <a:pt x="45594" y="697"/>
                    <a:pt x="45157" y="617"/>
                  </a:cubicBezTo>
                  <a:cubicBezTo>
                    <a:pt x="44759" y="538"/>
                    <a:pt x="44301" y="478"/>
                    <a:pt x="43864" y="418"/>
                  </a:cubicBezTo>
                  <a:cubicBezTo>
                    <a:pt x="42730" y="239"/>
                    <a:pt x="41576" y="120"/>
                    <a:pt x="40442" y="80"/>
                  </a:cubicBezTo>
                  <a:cubicBezTo>
                    <a:pt x="40164" y="40"/>
                    <a:pt x="39925" y="20"/>
                    <a:pt x="39646" y="20"/>
                  </a:cubicBezTo>
                  <a:cubicBezTo>
                    <a:pt x="39368" y="20"/>
                    <a:pt x="39069" y="0"/>
                    <a:pt x="387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4107375" y="2440725"/>
              <a:ext cx="185525" cy="89875"/>
            </a:xfrm>
            <a:custGeom>
              <a:rect b="b" l="l" r="r" t="t"/>
              <a:pathLst>
                <a:path extrusionOk="0" h="3595" w="7421">
                  <a:moveTo>
                    <a:pt x="6963" y="120"/>
                  </a:moveTo>
                  <a:lnTo>
                    <a:pt x="6963" y="120"/>
                  </a:lnTo>
                  <a:cubicBezTo>
                    <a:pt x="7142" y="220"/>
                    <a:pt x="7261" y="319"/>
                    <a:pt x="7420" y="419"/>
                  </a:cubicBezTo>
                  <a:cubicBezTo>
                    <a:pt x="7261" y="319"/>
                    <a:pt x="7122" y="200"/>
                    <a:pt x="6963" y="120"/>
                  </a:cubicBezTo>
                  <a:close/>
                  <a:moveTo>
                    <a:pt x="6416" y="0"/>
                  </a:moveTo>
                  <a:cubicBezTo>
                    <a:pt x="5763" y="0"/>
                    <a:pt x="5110" y="468"/>
                    <a:pt x="4675" y="996"/>
                  </a:cubicBezTo>
                  <a:cubicBezTo>
                    <a:pt x="4098" y="1692"/>
                    <a:pt x="3740" y="2527"/>
                    <a:pt x="3044" y="3084"/>
                  </a:cubicBezTo>
                  <a:cubicBezTo>
                    <a:pt x="2622" y="3410"/>
                    <a:pt x="2085" y="3570"/>
                    <a:pt x="1552" y="3570"/>
                  </a:cubicBezTo>
                  <a:cubicBezTo>
                    <a:pt x="980" y="3570"/>
                    <a:pt x="413" y="3385"/>
                    <a:pt x="0" y="3025"/>
                  </a:cubicBezTo>
                  <a:lnTo>
                    <a:pt x="0" y="3025"/>
                  </a:lnTo>
                  <a:cubicBezTo>
                    <a:pt x="412" y="3406"/>
                    <a:pt x="979" y="3595"/>
                    <a:pt x="1551" y="3595"/>
                  </a:cubicBezTo>
                  <a:cubicBezTo>
                    <a:pt x="2084" y="3595"/>
                    <a:pt x="2622" y="3430"/>
                    <a:pt x="3044" y="3104"/>
                  </a:cubicBezTo>
                  <a:cubicBezTo>
                    <a:pt x="3740" y="2567"/>
                    <a:pt x="4138" y="1712"/>
                    <a:pt x="4675" y="1015"/>
                  </a:cubicBezTo>
                  <a:cubicBezTo>
                    <a:pt x="5114" y="466"/>
                    <a:pt x="5789" y="16"/>
                    <a:pt x="6444" y="16"/>
                  </a:cubicBezTo>
                  <a:cubicBezTo>
                    <a:pt x="6620" y="16"/>
                    <a:pt x="6794" y="49"/>
                    <a:pt x="6963" y="120"/>
                  </a:cubicBezTo>
                  <a:cubicBezTo>
                    <a:pt x="6784" y="37"/>
                    <a:pt x="6600" y="0"/>
                    <a:pt x="6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4314675" y="2277125"/>
              <a:ext cx="11550" cy="35325"/>
            </a:xfrm>
            <a:custGeom>
              <a:rect b="b" l="l" r="r" t="t"/>
              <a:pathLst>
                <a:path extrusionOk="0" h="1413" w="462">
                  <a:moveTo>
                    <a:pt x="262" y="0"/>
                  </a:moveTo>
                  <a:lnTo>
                    <a:pt x="262" y="0"/>
                  </a:lnTo>
                  <a:cubicBezTo>
                    <a:pt x="184" y="93"/>
                    <a:pt x="132" y="199"/>
                    <a:pt x="103" y="313"/>
                  </a:cubicBezTo>
                  <a:lnTo>
                    <a:pt x="103" y="313"/>
                  </a:lnTo>
                  <a:cubicBezTo>
                    <a:pt x="134" y="205"/>
                    <a:pt x="186" y="106"/>
                    <a:pt x="262" y="20"/>
                  </a:cubicBezTo>
                  <a:lnTo>
                    <a:pt x="262" y="0"/>
                  </a:lnTo>
                  <a:close/>
                  <a:moveTo>
                    <a:pt x="103" y="313"/>
                  </a:moveTo>
                  <a:cubicBezTo>
                    <a:pt x="0" y="680"/>
                    <a:pt x="153" y="1135"/>
                    <a:pt x="461" y="1413"/>
                  </a:cubicBezTo>
                  <a:cubicBezTo>
                    <a:pt x="171" y="1138"/>
                    <a:pt x="10" y="687"/>
                    <a:pt x="103" y="313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4327675" y="2242800"/>
              <a:ext cx="5500" cy="3500"/>
            </a:xfrm>
            <a:custGeom>
              <a:rect b="b" l="l" r="r" t="t"/>
              <a:pathLst>
                <a:path extrusionOk="0" h="140" w="220">
                  <a:moveTo>
                    <a:pt x="1" y="1"/>
                  </a:moveTo>
                  <a:lnTo>
                    <a:pt x="41" y="40"/>
                  </a:lnTo>
                  <a:cubicBezTo>
                    <a:pt x="120" y="60"/>
                    <a:pt x="160" y="80"/>
                    <a:pt x="219" y="139"/>
                  </a:cubicBezTo>
                  <a:lnTo>
                    <a:pt x="219" y="139"/>
                  </a:lnTo>
                  <a:cubicBezTo>
                    <a:pt x="160" y="80"/>
                    <a:pt x="100" y="40"/>
                    <a:pt x="2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4328175" y="2439925"/>
              <a:ext cx="56725" cy="124450"/>
            </a:xfrm>
            <a:custGeom>
              <a:rect b="b" l="l" r="r" t="t"/>
              <a:pathLst>
                <a:path extrusionOk="0" h="4978" w="2269">
                  <a:moveTo>
                    <a:pt x="744" y="0"/>
                  </a:moveTo>
                  <a:cubicBezTo>
                    <a:pt x="557" y="0"/>
                    <a:pt x="373" y="50"/>
                    <a:pt x="200" y="152"/>
                  </a:cubicBezTo>
                  <a:cubicBezTo>
                    <a:pt x="1" y="1246"/>
                    <a:pt x="1373" y="1903"/>
                    <a:pt x="1890" y="2858"/>
                  </a:cubicBezTo>
                  <a:cubicBezTo>
                    <a:pt x="1393" y="1903"/>
                    <a:pt x="21" y="1246"/>
                    <a:pt x="200" y="172"/>
                  </a:cubicBezTo>
                  <a:cubicBezTo>
                    <a:pt x="373" y="60"/>
                    <a:pt x="557" y="10"/>
                    <a:pt x="744" y="10"/>
                  </a:cubicBezTo>
                  <a:cubicBezTo>
                    <a:pt x="920" y="10"/>
                    <a:pt x="1100" y="55"/>
                    <a:pt x="1274" y="132"/>
                  </a:cubicBezTo>
                  <a:cubicBezTo>
                    <a:pt x="1099" y="45"/>
                    <a:pt x="920" y="0"/>
                    <a:pt x="744" y="0"/>
                  </a:cubicBezTo>
                  <a:close/>
                  <a:moveTo>
                    <a:pt x="1890" y="2858"/>
                  </a:moveTo>
                  <a:cubicBezTo>
                    <a:pt x="2229" y="3554"/>
                    <a:pt x="2030" y="4588"/>
                    <a:pt x="1274" y="4907"/>
                  </a:cubicBezTo>
                  <a:cubicBezTo>
                    <a:pt x="1179" y="4940"/>
                    <a:pt x="1080" y="4955"/>
                    <a:pt x="980" y="4955"/>
                  </a:cubicBezTo>
                  <a:cubicBezTo>
                    <a:pt x="660" y="4955"/>
                    <a:pt x="332" y="4800"/>
                    <a:pt x="120" y="4588"/>
                  </a:cubicBezTo>
                  <a:lnTo>
                    <a:pt x="120" y="4588"/>
                  </a:lnTo>
                  <a:cubicBezTo>
                    <a:pt x="337" y="4820"/>
                    <a:pt x="649" y="4978"/>
                    <a:pt x="956" y="4978"/>
                  </a:cubicBezTo>
                  <a:cubicBezTo>
                    <a:pt x="1071" y="4978"/>
                    <a:pt x="1185" y="4955"/>
                    <a:pt x="1294" y="4907"/>
                  </a:cubicBezTo>
                  <a:cubicBezTo>
                    <a:pt x="2030" y="4588"/>
                    <a:pt x="2268" y="3554"/>
                    <a:pt x="1890" y="2858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4346575" y="2202950"/>
              <a:ext cx="74625" cy="106725"/>
            </a:xfrm>
            <a:custGeom>
              <a:rect b="b" l="l" r="r" t="t"/>
              <a:pathLst>
                <a:path extrusionOk="0" h="4269" w="2985">
                  <a:moveTo>
                    <a:pt x="1" y="4141"/>
                  </a:moveTo>
                  <a:cubicBezTo>
                    <a:pt x="72" y="4191"/>
                    <a:pt x="155" y="4228"/>
                    <a:pt x="241" y="4246"/>
                  </a:cubicBezTo>
                  <a:lnTo>
                    <a:pt x="241" y="4246"/>
                  </a:lnTo>
                  <a:cubicBezTo>
                    <a:pt x="161" y="4224"/>
                    <a:pt x="80" y="4187"/>
                    <a:pt x="1" y="4141"/>
                  </a:cubicBezTo>
                  <a:close/>
                  <a:moveTo>
                    <a:pt x="2319" y="0"/>
                  </a:moveTo>
                  <a:cubicBezTo>
                    <a:pt x="2083" y="0"/>
                    <a:pt x="1843" y="81"/>
                    <a:pt x="1672" y="262"/>
                  </a:cubicBezTo>
                  <a:cubicBezTo>
                    <a:pt x="1194" y="759"/>
                    <a:pt x="1234" y="1535"/>
                    <a:pt x="1254" y="2231"/>
                  </a:cubicBezTo>
                  <a:cubicBezTo>
                    <a:pt x="1274" y="2927"/>
                    <a:pt x="1234" y="3723"/>
                    <a:pt x="657" y="4141"/>
                  </a:cubicBezTo>
                  <a:cubicBezTo>
                    <a:pt x="583" y="4225"/>
                    <a:pt x="477" y="4261"/>
                    <a:pt x="366" y="4261"/>
                  </a:cubicBezTo>
                  <a:cubicBezTo>
                    <a:pt x="325" y="4261"/>
                    <a:pt x="282" y="4256"/>
                    <a:pt x="241" y="4246"/>
                  </a:cubicBezTo>
                  <a:lnTo>
                    <a:pt x="241" y="4246"/>
                  </a:lnTo>
                  <a:cubicBezTo>
                    <a:pt x="292" y="4261"/>
                    <a:pt x="342" y="4269"/>
                    <a:pt x="391" y="4269"/>
                  </a:cubicBezTo>
                  <a:cubicBezTo>
                    <a:pt x="497" y="4269"/>
                    <a:pt x="595" y="4232"/>
                    <a:pt x="677" y="4141"/>
                  </a:cubicBezTo>
                  <a:cubicBezTo>
                    <a:pt x="1254" y="3723"/>
                    <a:pt x="1294" y="2927"/>
                    <a:pt x="1274" y="2231"/>
                  </a:cubicBezTo>
                  <a:cubicBezTo>
                    <a:pt x="1254" y="1535"/>
                    <a:pt x="1234" y="759"/>
                    <a:pt x="1692" y="262"/>
                  </a:cubicBezTo>
                  <a:cubicBezTo>
                    <a:pt x="1863" y="91"/>
                    <a:pt x="2097" y="15"/>
                    <a:pt x="2328" y="15"/>
                  </a:cubicBezTo>
                  <a:cubicBezTo>
                    <a:pt x="2580" y="15"/>
                    <a:pt x="2829" y="106"/>
                    <a:pt x="2985" y="262"/>
                  </a:cubicBezTo>
                  <a:cubicBezTo>
                    <a:pt x="2829" y="96"/>
                    <a:pt x="2576" y="0"/>
                    <a:pt x="231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4422175" y="2523725"/>
              <a:ext cx="33350" cy="62150"/>
            </a:xfrm>
            <a:custGeom>
              <a:rect b="b" l="l" r="r" t="t"/>
              <a:pathLst>
                <a:path extrusionOk="0" h="2486" w="1334">
                  <a:moveTo>
                    <a:pt x="948" y="1"/>
                  </a:moveTo>
                  <a:cubicBezTo>
                    <a:pt x="877" y="1"/>
                    <a:pt x="807" y="20"/>
                    <a:pt x="736" y="63"/>
                  </a:cubicBezTo>
                  <a:cubicBezTo>
                    <a:pt x="805" y="25"/>
                    <a:pt x="869" y="9"/>
                    <a:pt x="932" y="9"/>
                  </a:cubicBezTo>
                  <a:cubicBezTo>
                    <a:pt x="1069" y="9"/>
                    <a:pt x="1196" y="86"/>
                    <a:pt x="1333" y="182"/>
                  </a:cubicBezTo>
                  <a:cubicBezTo>
                    <a:pt x="1205" y="66"/>
                    <a:pt x="1076" y="1"/>
                    <a:pt x="948" y="1"/>
                  </a:cubicBezTo>
                  <a:close/>
                  <a:moveTo>
                    <a:pt x="736" y="63"/>
                  </a:moveTo>
                  <a:cubicBezTo>
                    <a:pt x="750" y="173"/>
                    <a:pt x="765" y="284"/>
                    <a:pt x="779" y="394"/>
                  </a:cubicBezTo>
                  <a:lnTo>
                    <a:pt x="779" y="394"/>
                  </a:lnTo>
                  <a:cubicBezTo>
                    <a:pt x="765" y="284"/>
                    <a:pt x="751" y="173"/>
                    <a:pt x="736" y="63"/>
                  </a:cubicBezTo>
                  <a:close/>
                  <a:moveTo>
                    <a:pt x="779" y="394"/>
                  </a:moveTo>
                  <a:lnTo>
                    <a:pt x="779" y="394"/>
                  </a:lnTo>
                  <a:cubicBezTo>
                    <a:pt x="864" y="1056"/>
                    <a:pt x="950" y="1714"/>
                    <a:pt x="1035" y="2430"/>
                  </a:cubicBezTo>
                  <a:cubicBezTo>
                    <a:pt x="918" y="2467"/>
                    <a:pt x="805" y="2485"/>
                    <a:pt x="695" y="2486"/>
                  </a:cubicBezTo>
                  <a:lnTo>
                    <a:pt x="695" y="2486"/>
                  </a:lnTo>
                  <a:cubicBezTo>
                    <a:pt x="453" y="2483"/>
                    <a:pt x="213" y="2404"/>
                    <a:pt x="1" y="2271"/>
                  </a:cubicBezTo>
                  <a:lnTo>
                    <a:pt x="1" y="2271"/>
                  </a:lnTo>
                  <a:cubicBezTo>
                    <a:pt x="217" y="2406"/>
                    <a:pt x="442" y="2486"/>
                    <a:pt x="683" y="2486"/>
                  </a:cubicBezTo>
                  <a:cubicBezTo>
                    <a:pt x="687" y="2486"/>
                    <a:pt x="691" y="2486"/>
                    <a:pt x="695" y="2486"/>
                  </a:cubicBezTo>
                  <a:lnTo>
                    <a:pt x="695" y="2486"/>
                  </a:lnTo>
                  <a:cubicBezTo>
                    <a:pt x="699" y="2486"/>
                    <a:pt x="703" y="2486"/>
                    <a:pt x="707" y="2486"/>
                  </a:cubicBezTo>
                  <a:cubicBezTo>
                    <a:pt x="823" y="2486"/>
                    <a:pt x="940" y="2468"/>
                    <a:pt x="1055" y="2430"/>
                  </a:cubicBezTo>
                  <a:cubicBezTo>
                    <a:pt x="969" y="1745"/>
                    <a:pt x="869" y="1075"/>
                    <a:pt x="779" y="394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4412725" y="2258725"/>
              <a:ext cx="52750" cy="13450"/>
            </a:xfrm>
            <a:custGeom>
              <a:rect b="b" l="l" r="r" t="t"/>
              <a:pathLst>
                <a:path extrusionOk="0" h="538" w="2110">
                  <a:moveTo>
                    <a:pt x="1" y="0"/>
                  </a:moveTo>
                  <a:cubicBezTo>
                    <a:pt x="180" y="159"/>
                    <a:pt x="438" y="299"/>
                    <a:pt x="697" y="318"/>
                  </a:cubicBezTo>
                  <a:cubicBezTo>
                    <a:pt x="748" y="321"/>
                    <a:pt x="799" y="322"/>
                    <a:pt x="851" y="322"/>
                  </a:cubicBezTo>
                  <a:cubicBezTo>
                    <a:pt x="986" y="322"/>
                    <a:pt x="1124" y="316"/>
                    <a:pt x="1262" y="316"/>
                  </a:cubicBezTo>
                  <a:cubicBezTo>
                    <a:pt x="1485" y="316"/>
                    <a:pt x="1706" y="332"/>
                    <a:pt x="1910" y="418"/>
                  </a:cubicBezTo>
                  <a:cubicBezTo>
                    <a:pt x="1695" y="321"/>
                    <a:pt x="1474" y="306"/>
                    <a:pt x="1251" y="306"/>
                  </a:cubicBezTo>
                  <a:cubicBezTo>
                    <a:pt x="1146" y="306"/>
                    <a:pt x="1042" y="309"/>
                    <a:pt x="936" y="309"/>
                  </a:cubicBezTo>
                  <a:cubicBezTo>
                    <a:pt x="850" y="309"/>
                    <a:pt x="763" y="307"/>
                    <a:pt x="677" y="299"/>
                  </a:cubicBezTo>
                  <a:cubicBezTo>
                    <a:pt x="418" y="259"/>
                    <a:pt x="180" y="159"/>
                    <a:pt x="1" y="0"/>
                  </a:cubicBezTo>
                  <a:close/>
                  <a:moveTo>
                    <a:pt x="1910" y="418"/>
                  </a:moveTo>
                  <a:cubicBezTo>
                    <a:pt x="1990" y="458"/>
                    <a:pt x="2069" y="497"/>
                    <a:pt x="2109" y="537"/>
                  </a:cubicBezTo>
                  <a:cubicBezTo>
                    <a:pt x="2069" y="497"/>
                    <a:pt x="1990" y="438"/>
                    <a:pt x="1910" y="418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4"/>
            <p:cNvSpPr/>
            <p:nvPr/>
          </p:nvSpPr>
          <p:spPr>
            <a:xfrm>
              <a:off x="4469425" y="2462375"/>
              <a:ext cx="65675" cy="84025"/>
            </a:xfrm>
            <a:custGeom>
              <a:rect b="b" l="l" r="r" t="t"/>
              <a:pathLst>
                <a:path extrusionOk="0" h="3361" w="2627">
                  <a:moveTo>
                    <a:pt x="1921" y="1"/>
                  </a:moveTo>
                  <a:lnTo>
                    <a:pt x="1921" y="1"/>
                  </a:lnTo>
                  <a:cubicBezTo>
                    <a:pt x="2026" y="4"/>
                    <a:pt x="2129" y="20"/>
                    <a:pt x="2228" y="50"/>
                  </a:cubicBezTo>
                  <a:cubicBezTo>
                    <a:pt x="2129" y="20"/>
                    <a:pt x="2025" y="4"/>
                    <a:pt x="1921" y="1"/>
                  </a:cubicBezTo>
                  <a:close/>
                  <a:moveTo>
                    <a:pt x="2228" y="50"/>
                  </a:moveTo>
                  <a:cubicBezTo>
                    <a:pt x="2387" y="110"/>
                    <a:pt x="2507" y="169"/>
                    <a:pt x="2626" y="249"/>
                  </a:cubicBezTo>
                  <a:cubicBezTo>
                    <a:pt x="2507" y="149"/>
                    <a:pt x="2387" y="110"/>
                    <a:pt x="2228" y="50"/>
                  </a:cubicBezTo>
                  <a:close/>
                  <a:moveTo>
                    <a:pt x="1887" y="1"/>
                  </a:moveTo>
                  <a:cubicBezTo>
                    <a:pt x="1243" y="1"/>
                    <a:pt x="563" y="484"/>
                    <a:pt x="597" y="1124"/>
                  </a:cubicBezTo>
                  <a:cubicBezTo>
                    <a:pt x="597" y="1542"/>
                    <a:pt x="836" y="1920"/>
                    <a:pt x="955" y="2318"/>
                  </a:cubicBezTo>
                  <a:cubicBezTo>
                    <a:pt x="1094" y="2716"/>
                    <a:pt x="935" y="3253"/>
                    <a:pt x="537" y="3332"/>
                  </a:cubicBezTo>
                  <a:cubicBezTo>
                    <a:pt x="520" y="3334"/>
                    <a:pt x="503" y="3335"/>
                    <a:pt x="486" y="3335"/>
                  </a:cubicBezTo>
                  <a:cubicBezTo>
                    <a:pt x="308" y="3335"/>
                    <a:pt x="146" y="3242"/>
                    <a:pt x="0" y="3133"/>
                  </a:cubicBezTo>
                  <a:lnTo>
                    <a:pt x="0" y="3133"/>
                  </a:lnTo>
                  <a:cubicBezTo>
                    <a:pt x="136" y="3269"/>
                    <a:pt x="300" y="3361"/>
                    <a:pt x="468" y="3361"/>
                  </a:cubicBezTo>
                  <a:cubicBezTo>
                    <a:pt x="498" y="3361"/>
                    <a:pt x="528" y="3358"/>
                    <a:pt x="557" y="3352"/>
                  </a:cubicBezTo>
                  <a:cubicBezTo>
                    <a:pt x="955" y="3292"/>
                    <a:pt x="1114" y="2735"/>
                    <a:pt x="995" y="2338"/>
                  </a:cubicBezTo>
                  <a:cubicBezTo>
                    <a:pt x="895" y="1920"/>
                    <a:pt x="617" y="1562"/>
                    <a:pt x="617" y="1144"/>
                  </a:cubicBezTo>
                  <a:cubicBezTo>
                    <a:pt x="600" y="487"/>
                    <a:pt x="1254" y="1"/>
                    <a:pt x="1890" y="1"/>
                  </a:cubicBezTo>
                  <a:cubicBezTo>
                    <a:pt x="1901" y="1"/>
                    <a:pt x="1911" y="1"/>
                    <a:pt x="1921" y="1"/>
                  </a:cubicBezTo>
                  <a:lnTo>
                    <a:pt x="1921" y="1"/>
                  </a:lnTo>
                  <a:cubicBezTo>
                    <a:pt x="1910" y="1"/>
                    <a:pt x="1898" y="1"/>
                    <a:pt x="188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4507125" y="2187600"/>
              <a:ext cx="26250" cy="54225"/>
            </a:xfrm>
            <a:custGeom>
              <a:rect b="b" l="l" r="r" t="t"/>
              <a:pathLst>
                <a:path extrusionOk="0" h="2169" w="1050">
                  <a:moveTo>
                    <a:pt x="203" y="1"/>
                  </a:moveTo>
                  <a:lnTo>
                    <a:pt x="203" y="1"/>
                  </a:lnTo>
                  <a:cubicBezTo>
                    <a:pt x="402" y="160"/>
                    <a:pt x="581" y="319"/>
                    <a:pt x="720" y="498"/>
                  </a:cubicBezTo>
                  <a:cubicBezTo>
                    <a:pt x="581" y="299"/>
                    <a:pt x="402" y="160"/>
                    <a:pt x="203" y="1"/>
                  </a:cubicBezTo>
                  <a:close/>
                  <a:moveTo>
                    <a:pt x="720" y="498"/>
                  </a:moveTo>
                  <a:cubicBezTo>
                    <a:pt x="822" y="637"/>
                    <a:pt x="929" y="803"/>
                    <a:pt x="985" y="970"/>
                  </a:cubicBezTo>
                  <a:lnTo>
                    <a:pt x="985" y="970"/>
                  </a:lnTo>
                  <a:cubicBezTo>
                    <a:pt x="937" y="802"/>
                    <a:pt x="839" y="635"/>
                    <a:pt x="720" y="498"/>
                  </a:cubicBezTo>
                  <a:close/>
                  <a:moveTo>
                    <a:pt x="985" y="970"/>
                  </a:moveTo>
                  <a:lnTo>
                    <a:pt x="985" y="970"/>
                  </a:lnTo>
                  <a:cubicBezTo>
                    <a:pt x="1041" y="1166"/>
                    <a:pt x="1028" y="1362"/>
                    <a:pt x="899" y="1512"/>
                  </a:cubicBezTo>
                  <a:cubicBezTo>
                    <a:pt x="1048" y="1353"/>
                    <a:pt x="1049" y="1160"/>
                    <a:pt x="985" y="970"/>
                  </a:cubicBezTo>
                  <a:close/>
                  <a:moveTo>
                    <a:pt x="899" y="1512"/>
                  </a:moveTo>
                  <a:cubicBezTo>
                    <a:pt x="632" y="1779"/>
                    <a:pt x="0" y="1772"/>
                    <a:pt x="0" y="2121"/>
                  </a:cubicBezTo>
                  <a:lnTo>
                    <a:pt x="0" y="2121"/>
                  </a:lnTo>
                  <a:cubicBezTo>
                    <a:pt x="0" y="1774"/>
                    <a:pt x="632" y="1798"/>
                    <a:pt x="899" y="1512"/>
                  </a:cubicBezTo>
                  <a:close/>
                  <a:moveTo>
                    <a:pt x="0" y="2121"/>
                  </a:moveTo>
                  <a:lnTo>
                    <a:pt x="0" y="2121"/>
                  </a:lnTo>
                  <a:cubicBezTo>
                    <a:pt x="0" y="2136"/>
                    <a:pt x="2" y="2152"/>
                    <a:pt x="4" y="2169"/>
                  </a:cubicBezTo>
                  <a:cubicBezTo>
                    <a:pt x="2" y="2152"/>
                    <a:pt x="0" y="2136"/>
                    <a:pt x="0" y="212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4552975" y="2221425"/>
              <a:ext cx="13150" cy="24875"/>
            </a:xfrm>
            <a:custGeom>
              <a:rect b="b" l="l" r="r" t="t"/>
              <a:pathLst>
                <a:path extrusionOk="0" h="995" w="526">
                  <a:moveTo>
                    <a:pt x="0" y="0"/>
                  </a:moveTo>
                  <a:lnTo>
                    <a:pt x="0" y="0"/>
                  </a:lnTo>
                  <a:cubicBezTo>
                    <a:pt x="97" y="63"/>
                    <a:pt x="183" y="137"/>
                    <a:pt x="255" y="221"/>
                  </a:cubicBezTo>
                  <a:lnTo>
                    <a:pt x="255" y="221"/>
                  </a:lnTo>
                  <a:cubicBezTo>
                    <a:pt x="185" y="134"/>
                    <a:pt x="101" y="59"/>
                    <a:pt x="0" y="0"/>
                  </a:cubicBezTo>
                  <a:close/>
                  <a:moveTo>
                    <a:pt x="255" y="221"/>
                  </a:moveTo>
                  <a:lnTo>
                    <a:pt x="255" y="221"/>
                  </a:lnTo>
                  <a:cubicBezTo>
                    <a:pt x="419" y="427"/>
                    <a:pt x="497" y="701"/>
                    <a:pt x="497" y="995"/>
                  </a:cubicBezTo>
                  <a:cubicBezTo>
                    <a:pt x="526" y="697"/>
                    <a:pt x="433" y="430"/>
                    <a:pt x="255" y="22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4588775" y="2558600"/>
              <a:ext cx="15450" cy="11450"/>
            </a:xfrm>
            <a:custGeom>
              <a:rect b="b" l="l" r="r" t="t"/>
              <a:pathLst>
                <a:path extrusionOk="0" h="458" w="618">
                  <a:moveTo>
                    <a:pt x="0" y="0"/>
                  </a:moveTo>
                  <a:lnTo>
                    <a:pt x="0" y="0"/>
                  </a:lnTo>
                  <a:cubicBezTo>
                    <a:pt x="25" y="38"/>
                    <a:pt x="65" y="59"/>
                    <a:pt x="111" y="85"/>
                  </a:cubicBezTo>
                  <a:lnTo>
                    <a:pt x="111" y="85"/>
                  </a:lnTo>
                  <a:cubicBezTo>
                    <a:pt x="73" y="61"/>
                    <a:pt x="34" y="34"/>
                    <a:pt x="0" y="0"/>
                  </a:cubicBezTo>
                  <a:close/>
                  <a:moveTo>
                    <a:pt x="111" y="85"/>
                  </a:moveTo>
                  <a:lnTo>
                    <a:pt x="111" y="85"/>
                  </a:lnTo>
                  <a:cubicBezTo>
                    <a:pt x="142" y="104"/>
                    <a:pt x="173" y="122"/>
                    <a:pt x="199" y="140"/>
                  </a:cubicBezTo>
                  <a:cubicBezTo>
                    <a:pt x="169" y="117"/>
                    <a:pt x="139" y="100"/>
                    <a:pt x="111" y="85"/>
                  </a:cubicBezTo>
                  <a:close/>
                  <a:moveTo>
                    <a:pt x="199" y="140"/>
                  </a:moveTo>
                  <a:cubicBezTo>
                    <a:pt x="339" y="239"/>
                    <a:pt x="458" y="339"/>
                    <a:pt x="617" y="458"/>
                  </a:cubicBezTo>
                  <a:cubicBezTo>
                    <a:pt x="458" y="339"/>
                    <a:pt x="339" y="199"/>
                    <a:pt x="199" y="14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4603700" y="2623250"/>
              <a:ext cx="5500" cy="7000"/>
            </a:xfrm>
            <a:custGeom>
              <a:rect b="b" l="l" r="r" t="t"/>
              <a:pathLst>
                <a:path extrusionOk="0" h="280" w="220">
                  <a:moveTo>
                    <a:pt x="0" y="1"/>
                  </a:moveTo>
                  <a:cubicBezTo>
                    <a:pt x="40" y="100"/>
                    <a:pt x="139" y="199"/>
                    <a:pt x="219" y="279"/>
                  </a:cubicBezTo>
                  <a:cubicBezTo>
                    <a:pt x="139" y="199"/>
                    <a:pt x="60" y="100"/>
                    <a:pt x="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4664375" y="2272250"/>
              <a:ext cx="1875" cy="9875"/>
            </a:xfrm>
            <a:custGeom>
              <a:rect b="b" l="l" r="r" t="t"/>
              <a:pathLst>
                <a:path extrusionOk="0" h="395" w="75">
                  <a:moveTo>
                    <a:pt x="61" y="0"/>
                  </a:moveTo>
                  <a:cubicBezTo>
                    <a:pt x="70" y="39"/>
                    <a:pt x="75" y="82"/>
                    <a:pt x="75" y="129"/>
                  </a:cubicBezTo>
                  <a:lnTo>
                    <a:pt x="75" y="129"/>
                  </a:lnTo>
                  <a:cubicBezTo>
                    <a:pt x="75" y="83"/>
                    <a:pt x="70" y="39"/>
                    <a:pt x="61" y="0"/>
                  </a:cubicBezTo>
                  <a:close/>
                  <a:moveTo>
                    <a:pt x="75" y="129"/>
                  </a:moveTo>
                  <a:lnTo>
                    <a:pt x="75" y="129"/>
                  </a:lnTo>
                  <a:cubicBezTo>
                    <a:pt x="75" y="176"/>
                    <a:pt x="70" y="225"/>
                    <a:pt x="60" y="275"/>
                  </a:cubicBezTo>
                  <a:cubicBezTo>
                    <a:pt x="60" y="315"/>
                    <a:pt x="20" y="354"/>
                    <a:pt x="0" y="394"/>
                  </a:cubicBezTo>
                  <a:cubicBezTo>
                    <a:pt x="20" y="374"/>
                    <a:pt x="60" y="315"/>
                    <a:pt x="60" y="295"/>
                  </a:cubicBezTo>
                  <a:cubicBezTo>
                    <a:pt x="70" y="234"/>
                    <a:pt x="75" y="179"/>
                    <a:pt x="75" y="129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4678800" y="2737575"/>
              <a:ext cx="35825" cy="93575"/>
            </a:xfrm>
            <a:custGeom>
              <a:rect b="b" l="l" r="r" t="t"/>
              <a:pathLst>
                <a:path extrusionOk="0" h="3743" w="1433">
                  <a:moveTo>
                    <a:pt x="380" y="1"/>
                  </a:moveTo>
                  <a:cubicBezTo>
                    <a:pt x="245" y="1"/>
                    <a:pt x="115" y="32"/>
                    <a:pt x="0" y="102"/>
                  </a:cubicBezTo>
                  <a:cubicBezTo>
                    <a:pt x="4" y="113"/>
                    <a:pt x="7" y="124"/>
                    <a:pt x="10" y="135"/>
                  </a:cubicBezTo>
                  <a:lnTo>
                    <a:pt x="10" y="135"/>
                  </a:lnTo>
                  <a:cubicBezTo>
                    <a:pt x="133" y="49"/>
                    <a:pt x="272" y="12"/>
                    <a:pt x="415" y="12"/>
                  </a:cubicBezTo>
                  <a:cubicBezTo>
                    <a:pt x="685" y="12"/>
                    <a:pt x="969" y="145"/>
                    <a:pt x="1187" y="336"/>
                  </a:cubicBezTo>
                  <a:lnTo>
                    <a:pt x="1187" y="336"/>
                  </a:lnTo>
                  <a:cubicBezTo>
                    <a:pt x="959" y="136"/>
                    <a:pt x="660" y="1"/>
                    <a:pt x="380" y="1"/>
                  </a:cubicBezTo>
                  <a:close/>
                  <a:moveTo>
                    <a:pt x="10" y="135"/>
                  </a:moveTo>
                  <a:lnTo>
                    <a:pt x="10" y="135"/>
                  </a:lnTo>
                  <a:cubicBezTo>
                    <a:pt x="7" y="137"/>
                    <a:pt x="4" y="140"/>
                    <a:pt x="0" y="142"/>
                  </a:cubicBezTo>
                  <a:cubicBezTo>
                    <a:pt x="38" y="244"/>
                    <a:pt x="75" y="345"/>
                    <a:pt x="111" y="448"/>
                  </a:cubicBezTo>
                  <a:lnTo>
                    <a:pt x="111" y="448"/>
                  </a:lnTo>
                  <a:cubicBezTo>
                    <a:pt x="78" y="344"/>
                    <a:pt x="45" y="240"/>
                    <a:pt x="10" y="135"/>
                  </a:cubicBezTo>
                  <a:close/>
                  <a:moveTo>
                    <a:pt x="111" y="448"/>
                  </a:moveTo>
                  <a:cubicBezTo>
                    <a:pt x="288" y="998"/>
                    <a:pt x="455" y="1528"/>
                    <a:pt x="637" y="2072"/>
                  </a:cubicBezTo>
                  <a:cubicBezTo>
                    <a:pt x="469" y="1537"/>
                    <a:pt x="302" y="987"/>
                    <a:pt x="111" y="448"/>
                  </a:cubicBezTo>
                  <a:close/>
                  <a:moveTo>
                    <a:pt x="637" y="2072"/>
                  </a:moveTo>
                  <a:lnTo>
                    <a:pt x="637" y="2072"/>
                  </a:lnTo>
                  <a:cubicBezTo>
                    <a:pt x="836" y="2668"/>
                    <a:pt x="1034" y="3265"/>
                    <a:pt x="1432" y="3743"/>
                  </a:cubicBezTo>
                  <a:cubicBezTo>
                    <a:pt x="1034" y="3265"/>
                    <a:pt x="836" y="2649"/>
                    <a:pt x="637" y="207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4642550" y="2848525"/>
              <a:ext cx="153625" cy="118450"/>
            </a:xfrm>
            <a:custGeom>
              <a:rect b="b" l="l" r="r" t="t"/>
              <a:pathLst>
                <a:path extrusionOk="0" h="4738" w="6145">
                  <a:moveTo>
                    <a:pt x="5409" y="1"/>
                  </a:moveTo>
                  <a:cubicBezTo>
                    <a:pt x="5429" y="21"/>
                    <a:pt x="5448" y="41"/>
                    <a:pt x="5468" y="100"/>
                  </a:cubicBezTo>
                  <a:cubicBezTo>
                    <a:pt x="5468" y="41"/>
                    <a:pt x="5448" y="21"/>
                    <a:pt x="5409" y="1"/>
                  </a:cubicBezTo>
                  <a:close/>
                  <a:moveTo>
                    <a:pt x="5468" y="100"/>
                  </a:moveTo>
                  <a:lnTo>
                    <a:pt x="5468" y="100"/>
                  </a:lnTo>
                  <a:cubicBezTo>
                    <a:pt x="6125" y="1075"/>
                    <a:pt x="5667" y="2468"/>
                    <a:pt x="4732" y="3283"/>
                  </a:cubicBezTo>
                  <a:cubicBezTo>
                    <a:pt x="3837" y="4059"/>
                    <a:pt x="2644" y="4357"/>
                    <a:pt x="1490" y="4616"/>
                  </a:cubicBezTo>
                  <a:cubicBezTo>
                    <a:pt x="1263" y="4695"/>
                    <a:pt x="1030" y="4736"/>
                    <a:pt x="794" y="4738"/>
                  </a:cubicBezTo>
                  <a:lnTo>
                    <a:pt x="794" y="4738"/>
                  </a:lnTo>
                  <a:cubicBezTo>
                    <a:pt x="619" y="4737"/>
                    <a:pt x="445" y="4716"/>
                    <a:pt x="276" y="4676"/>
                  </a:cubicBezTo>
                  <a:cubicBezTo>
                    <a:pt x="178" y="4656"/>
                    <a:pt x="79" y="4597"/>
                    <a:pt x="0" y="4558"/>
                  </a:cubicBezTo>
                  <a:lnTo>
                    <a:pt x="0" y="4558"/>
                  </a:lnTo>
                  <a:cubicBezTo>
                    <a:pt x="79" y="4597"/>
                    <a:pt x="178" y="4656"/>
                    <a:pt x="256" y="4676"/>
                  </a:cubicBezTo>
                  <a:cubicBezTo>
                    <a:pt x="431" y="4717"/>
                    <a:pt x="605" y="4738"/>
                    <a:pt x="777" y="4738"/>
                  </a:cubicBezTo>
                  <a:cubicBezTo>
                    <a:pt x="783" y="4738"/>
                    <a:pt x="789" y="4738"/>
                    <a:pt x="794" y="4738"/>
                  </a:cubicBezTo>
                  <a:lnTo>
                    <a:pt x="794" y="4738"/>
                  </a:lnTo>
                  <a:cubicBezTo>
                    <a:pt x="800" y="4738"/>
                    <a:pt x="806" y="4738"/>
                    <a:pt x="812" y="4738"/>
                  </a:cubicBezTo>
                  <a:cubicBezTo>
                    <a:pt x="1065" y="4738"/>
                    <a:pt x="1317" y="4697"/>
                    <a:pt x="1549" y="4616"/>
                  </a:cubicBezTo>
                  <a:cubicBezTo>
                    <a:pt x="2683" y="4357"/>
                    <a:pt x="3917" y="4059"/>
                    <a:pt x="4772" y="3283"/>
                  </a:cubicBezTo>
                  <a:cubicBezTo>
                    <a:pt x="5647" y="2507"/>
                    <a:pt x="6145" y="1095"/>
                    <a:pt x="5468" y="10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4747950" y="2801325"/>
              <a:ext cx="101950" cy="49225"/>
            </a:xfrm>
            <a:custGeom>
              <a:rect b="b" l="l" r="r" t="t"/>
              <a:pathLst>
                <a:path extrusionOk="0" h="1969" w="4078">
                  <a:moveTo>
                    <a:pt x="0" y="0"/>
                  </a:moveTo>
                  <a:cubicBezTo>
                    <a:pt x="756" y="716"/>
                    <a:pt x="1810" y="1193"/>
                    <a:pt x="2844" y="1471"/>
                  </a:cubicBezTo>
                  <a:cubicBezTo>
                    <a:pt x="1810" y="1173"/>
                    <a:pt x="756" y="716"/>
                    <a:pt x="0" y="0"/>
                  </a:cubicBezTo>
                  <a:close/>
                  <a:moveTo>
                    <a:pt x="2844" y="1471"/>
                  </a:moveTo>
                  <a:lnTo>
                    <a:pt x="2844" y="1471"/>
                  </a:lnTo>
                  <a:cubicBezTo>
                    <a:pt x="3202" y="1531"/>
                    <a:pt x="3580" y="1670"/>
                    <a:pt x="3898" y="1829"/>
                  </a:cubicBezTo>
                  <a:cubicBezTo>
                    <a:pt x="3580" y="1670"/>
                    <a:pt x="3222" y="1531"/>
                    <a:pt x="2844" y="1471"/>
                  </a:cubicBezTo>
                  <a:close/>
                  <a:moveTo>
                    <a:pt x="3898" y="1829"/>
                  </a:moveTo>
                  <a:lnTo>
                    <a:pt x="3898" y="1829"/>
                  </a:lnTo>
                  <a:cubicBezTo>
                    <a:pt x="3923" y="1866"/>
                    <a:pt x="3962" y="1888"/>
                    <a:pt x="4003" y="1913"/>
                  </a:cubicBezTo>
                  <a:lnTo>
                    <a:pt x="4003" y="1913"/>
                  </a:lnTo>
                  <a:cubicBezTo>
                    <a:pt x="3974" y="1889"/>
                    <a:pt x="3942" y="1862"/>
                    <a:pt x="3898" y="1829"/>
                  </a:cubicBezTo>
                  <a:close/>
                  <a:moveTo>
                    <a:pt x="4003" y="1913"/>
                  </a:moveTo>
                  <a:cubicBezTo>
                    <a:pt x="4028" y="1933"/>
                    <a:pt x="4050" y="1951"/>
                    <a:pt x="4077" y="1969"/>
                  </a:cubicBezTo>
                  <a:cubicBezTo>
                    <a:pt x="4054" y="1946"/>
                    <a:pt x="4029" y="1929"/>
                    <a:pt x="4003" y="1913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4893125" y="2913175"/>
              <a:ext cx="33850" cy="15950"/>
            </a:xfrm>
            <a:custGeom>
              <a:rect b="b" l="l" r="r" t="t"/>
              <a:pathLst>
                <a:path extrusionOk="0" h="638" w="1354">
                  <a:moveTo>
                    <a:pt x="1" y="1"/>
                  </a:moveTo>
                  <a:lnTo>
                    <a:pt x="1" y="1"/>
                  </a:lnTo>
                  <a:cubicBezTo>
                    <a:pt x="80" y="81"/>
                    <a:pt x="180" y="120"/>
                    <a:pt x="279" y="180"/>
                  </a:cubicBezTo>
                  <a:cubicBezTo>
                    <a:pt x="578" y="319"/>
                    <a:pt x="916" y="339"/>
                    <a:pt x="1194" y="518"/>
                  </a:cubicBezTo>
                  <a:cubicBezTo>
                    <a:pt x="916" y="339"/>
                    <a:pt x="578" y="299"/>
                    <a:pt x="259" y="140"/>
                  </a:cubicBezTo>
                  <a:cubicBezTo>
                    <a:pt x="180" y="100"/>
                    <a:pt x="80" y="41"/>
                    <a:pt x="1" y="1"/>
                  </a:cubicBezTo>
                  <a:close/>
                  <a:moveTo>
                    <a:pt x="1194" y="518"/>
                  </a:moveTo>
                  <a:lnTo>
                    <a:pt x="1194" y="518"/>
                  </a:lnTo>
                  <a:cubicBezTo>
                    <a:pt x="1238" y="562"/>
                    <a:pt x="1272" y="585"/>
                    <a:pt x="1310" y="609"/>
                  </a:cubicBezTo>
                  <a:lnTo>
                    <a:pt x="1310" y="609"/>
                  </a:lnTo>
                  <a:cubicBezTo>
                    <a:pt x="1281" y="587"/>
                    <a:pt x="1246" y="557"/>
                    <a:pt x="1194" y="518"/>
                  </a:cubicBezTo>
                  <a:close/>
                  <a:moveTo>
                    <a:pt x="1310" y="609"/>
                  </a:moveTo>
                  <a:cubicBezTo>
                    <a:pt x="1326" y="621"/>
                    <a:pt x="1339" y="631"/>
                    <a:pt x="1353" y="638"/>
                  </a:cubicBezTo>
                  <a:cubicBezTo>
                    <a:pt x="1338" y="627"/>
                    <a:pt x="1323" y="618"/>
                    <a:pt x="1310" y="609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5008000" y="3066850"/>
              <a:ext cx="24900" cy="10975"/>
            </a:xfrm>
            <a:custGeom>
              <a:rect b="b" l="l" r="r" t="t"/>
              <a:pathLst>
                <a:path extrusionOk="0" h="439" w="996">
                  <a:moveTo>
                    <a:pt x="996" y="1"/>
                  </a:moveTo>
                  <a:cubicBezTo>
                    <a:pt x="697" y="220"/>
                    <a:pt x="359" y="359"/>
                    <a:pt x="1" y="438"/>
                  </a:cubicBezTo>
                  <a:cubicBezTo>
                    <a:pt x="359" y="399"/>
                    <a:pt x="697" y="240"/>
                    <a:pt x="996" y="21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3890550" y="2535800"/>
              <a:ext cx="828050" cy="1105750"/>
            </a:xfrm>
            <a:custGeom>
              <a:rect b="b" l="l" r="r" t="t"/>
              <a:pathLst>
                <a:path extrusionOk="0" h="44230" w="33122">
                  <a:moveTo>
                    <a:pt x="13167" y="0"/>
                  </a:moveTo>
                  <a:cubicBezTo>
                    <a:pt x="12423" y="0"/>
                    <a:pt x="11707" y="394"/>
                    <a:pt x="11041" y="1410"/>
                  </a:cubicBezTo>
                  <a:cubicBezTo>
                    <a:pt x="10972" y="742"/>
                    <a:pt x="10393" y="442"/>
                    <a:pt x="9720" y="442"/>
                  </a:cubicBezTo>
                  <a:cubicBezTo>
                    <a:pt x="9030" y="442"/>
                    <a:pt x="8241" y="757"/>
                    <a:pt x="7798" y="1310"/>
                  </a:cubicBezTo>
                  <a:cubicBezTo>
                    <a:pt x="6923" y="2404"/>
                    <a:pt x="6565" y="3956"/>
                    <a:pt x="5331" y="4593"/>
                  </a:cubicBezTo>
                  <a:cubicBezTo>
                    <a:pt x="4416" y="5090"/>
                    <a:pt x="3183" y="4971"/>
                    <a:pt x="2387" y="5667"/>
                  </a:cubicBezTo>
                  <a:cubicBezTo>
                    <a:pt x="1810" y="6164"/>
                    <a:pt x="1631" y="6940"/>
                    <a:pt x="1452" y="7656"/>
                  </a:cubicBezTo>
                  <a:cubicBezTo>
                    <a:pt x="1134" y="9049"/>
                    <a:pt x="816" y="10421"/>
                    <a:pt x="497" y="11814"/>
                  </a:cubicBezTo>
                  <a:cubicBezTo>
                    <a:pt x="239" y="12928"/>
                    <a:pt x="0" y="14121"/>
                    <a:pt x="398" y="15195"/>
                  </a:cubicBezTo>
                  <a:cubicBezTo>
                    <a:pt x="696" y="15999"/>
                    <a:pt x="1550" y="16614"/>
                    <a:pt x="2353" y="16614"/>
                  </a:cubicBezTo>
                  <a:cubicBezTo>
                    <a:pt x="2624" y="16614"/>
                    <a:pt x="2888" y="16544"/>
                    <a:pt x="3123" y="16389"/>
                  </a:cubicBezTo>
                  <a:cubicBezTo>
                    <a:pt x="3581" y="16091"/>
                    <a:pt x="3800" y="15593"/>
                    <a:pt x="4178" y="15215"/>
                  </a:cubicBezTo>
                  <a:cubicBezTo>
                    <a:pt x="4586" y="14820"/>
                    <a:pt x="5142" y="14608"/>
                    <a:pt x="5703" y="14608"/>
                  </a:cubicBezTo>
                  <a:cubicBezTo>
                    <a:pt x="5989" y="14608"/>
                    <a:pt x="6276" y="14663"/>
                    <a:pt x="6545" y="14778"/>
                  </a:cubicBezTo>
                  <a:cubicBezTo>
                    <a:pt x="7181" y="15036"/>
                    <a:pt x="7679" y="15633"/>
                    <a:pt x="8077" y="16210"/>
                  </a:cubicBezTo>
                  <a:cubicBezTo>
                    <a:pt x="11379" y="20984"/>
                    <a:pt x="11936" y="27211"/>
                    <a:pt x="11259" y="32999"/>
                  </a:cubicBezTo>
                  <a:cubicBezTo>
                    <a:pt x="11140" y="34074"/>
                    <a:pt x="10981" y="35128"/>
                    <a:pt x="11239" y="36182"/>
                  </a:cubicBezTo>
                  <a:cubicBezTo>
                    <a:pt x="11538" y="37396"/>
                    <a:pt x="12353" y="38470"/>
                    <a:pt x="12453" y="39703"/>
                  </a:cubicBezTo>
                  <a:cubicBezTo>
                    <a:pt x="12533" y="40658"/>
                    <a:pt x="12174" y="41653"/>
                    <a:pt x="12453" y="42568"/>
                  </a:cubicBezTo>
                  <a:cubicBezTo>
                    <a:pt x="12777" y="43668"/>
                    <a:pt x="13926" y="44230"/>
                    <a:pt x="15101" y="44230"/>
                  </a:cubicBezTo>
                  <a:cubicBezTo>
                    <a:pt x="15731" y="44230"/>
                    <a:pt x="16368" y="44068"/>
                    <a:pt x="16889" y="43742"/>
                  </a:cubicBezTo>
                  <a:cubicBezTo>
                    <a:pt x="18381" y="42787"/>
                    <a:pt x="19097" y="41036"/>
                    <a:pt x="19614" y="39345"/>
                  </a:cubicBezTo>
                  <a:cubicBezTo>
                    <a:pt x="20132" y="37654"/>
                    <a:pt x="20569" y="35864"/>
                    <a:pt x="21763" y="34531"/>
                  </a:cubicBezTo>
                  <a:cubicBezTo>
                    <a:pt x="22479" y="33716"/>
                    <a:pt x="23473" y="33119"/>
                    <a:pt x="24050" y="32204"/>
                  </a:cubicBezTo>
                  <a:cubicBezTo>
                    <a:pt x="24846" y="30891"/>
                    <a:pt x="24647" y="29160"/>
                    <a:pt x="25383" y="27827"/>
                  </a:cubicBezTo>
                  <a:cubicBezTo>
                    <a:pt x="26378" y="26037"/>
                    <a:pt x="28626" y="25520"/>
                    <a:pt x="30356" y="24426"/>
                  </a:cubicBezTo>
                  <a:cubicBezTo>
                    <a:pt x="32067" y="23332"/>
                    <a:pt x="33121" y="20447"/>
                    <a:pt x="31331" y="19472"/>
                  </a:cubicBezTo>
                  <a:cubicBezTo>
                    <a:pt x="30655" y="19094"/>
                    <a:pt x="29819" y="19194"/>
                    <a:pt x="29143" y="18816"/>
                  </a:cubicBezTo>
                  <a:cubicBezTo>
                    <a:pt x="28268" y="18319"/>
                    <a:pt x="27989" y="17225"/>
                    <a:pt x="27770" y="16230"/>
                  </a:cubicBezTo>
                  <a:cubicBezTo>
                    <a:pt x="27253" y="13644"/>
                    <a:pt x="26736" y="11098"/>
                    <a:pt x="26199" y="8511"/>
                  </a:cubicBezTo>
                  <a:cubicBezTo>
                    <a:pt x="25881" y="6960"/>
                    <a:pt x="25343" y="5130"/>
                    <a:pt x="23812" y="4672"/>
                  </a:cubicBezTo>
                  <a:cubicBezTo>
                    <a:pt x="23564" y="4605"/>
                    <a:pt x="23315" y="4580"/>
                    <a:pt x="23064" y="4580"/>
                  </a:cubicBezTo>
                  <a:cubicBezTo>
                    <a:pt x="22428" y="4580"/>
                    <a:pt x="21782" y="4738"/>
                    <a:pt x="21126" y="4752"/>
                  </a:cubicBezTo>
                  <a:cubicBezTo>
                    <a:pt x="21103" y="4753"/>
                    <a:pt x="21081" y="4753"/>
                    <a:pt x="21058" y="4753"/>
                  </a:cubicBezTo>
                  <a:cubicBezTo>
                    <a:pt x="18671" y="4753"/>
                    <a:pt x="15749" y="0"/>
                    <a:pt x="1316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3104775" y="2645525"/>
              <a:ext cx="611725" cy="972875"/>
            </a:xfrm>
            <a:custGeom>
              <a:rect b="b" l="l" r="r" t="t"/>
              <a:pathLst>
                <a:path extrusionOk="0" h="38915" w="24469">
                  <a:moveTo>
                    <a:pt x="2869" y="1"/>
                  </a:moveTo>
                  <a:cubicBezTo>
                    <a:pt x="2307" y="1"/>
                    <a:pt x="1615" y="1014"/>
                    <a:pt x="1274" y="1278"/>
                  </a:cubicBezTo>
                  <a:cubicBezTo>
                    <a:pt x="1135" y="1377"/>
                    <a:pt x="1035" y="1457"/>
                    <a:pt x="916" y="1536"/>
                  </a:cubicBezTo>
                  <a:cubicBezTo>
                    <a:pt x="896" y="1596"/>
                    <a:pt x="896" y="1656"/>
                    <a:pt x="876" y="1755"/>
                  </a:cubicBezTo>
                  <a:cubicBezTo>
                    <a:pt x="816" y="1974"/>
                    <a:pt x="796" y="2213"/>
                    <a:pt x="776" y="2452"/>
                  </a:cubicBezTo>
                  <a:cubicBezTo>
                    <a:pt x="737" y="2670"/>
                    <a:pt x="697" y="2909"/>
                    <a:pt x="637" y="3148"/>
                  </a:cubicBezTo>
                  <a:cubicBezTo>
                    <a:pt x="617" y="3347"/>
                    <a:pt x="597" y="3526"/>
                    <a:pt x="578" y="3725"/>
                  </a:cubicBezTo>
                  <a:cubicBezTo>
                    <a:pt x="538" y="3924"/>
                    <a:pt x="518" y="4083"/>
                    <a:pt x="498" y="4282"/>
                  </a:cubicBezTo>
                  <a:cubicBezTo>
                    <a:pt x="498" y="4381"/>
                    <a:pt x="478" y="4461"/>
                    <a:pt x="478" y="4560"/>
                  </a:cubicBezTo>
                  <a:cubicBezTo>
                    <a:pt x="1" y="8758"/>
                    <a:pt x="219" y="13015"/>
                    <a:pt x="1135" y="17152"/>
                  </a:cubicBezTo>
                  <a:cubicBezTo>
                    <a:pt x="1532" y="18982"/>
                    <a:pt x="2089" y="20773"/>
                    <a:pt x="2766" y="22543"/>
                  </a:cubicBezTo>
                  <a:cubicBezTo>
                    <a:pt x="3024" y="23279"/>
                    <a:pt x="3363" y="24035"/>
                    <a:pt x="3681" y="24771"/>
                  </a:cubicBezTo>
                  <a:cubicBezTo>
                    <a:pt x="4099" y="25706"/>
                    <a:pt x="4516" y="26601"/>
                    <a:pt x="5014" y="27457"/>
                  </a:cubicBezTo>
                  <a:cubicBezTo>
                    <a:pt x="5471" y="28312"/>
                    <a:pt x="5968" y="29128"/>
                    <a:pt x="6486" y="29923"/>
                  </a:cubicBezTo>
                  <a:cubicBezTo>
                    <a:pt x="7202" y="31017"/>
                    <a:pt x="7978" y="32092"/>
                    <a:pt x="8793" y="33126"/>
                  </a:cubicBezTo>
                  <a:cubicBezTo>
                    <a:pt x="9529" y="34001"/>
                    <a:pt x="10285" y="34877"/>
                    <a:pt x="11121" y="35752"/>
                  </a:cubicBezTo>
                  <a:cubicBezTo>
                    <a:pt x="11459" y="36110"/>
                    <a:pt x="11817" y="36468"/>
                    <a:pt x="12175" y="36806"/>
                  </a:cubicBezTo>
                  <a:cubicBezTo>
                    <a:pt x="12454" y="37085"/>
                    <a:pt x="12752" y="37363"/>
                    <a:pt x="13050" y="37622"/>
                  </a:cubicBezTo>
                  <a:cubicBezTo>
                    <a:pt x="13349" y="37900"/>
                    <a:pt x="13647" y="38159"/>
                    <a:pt x="13945" y="38398"/>
                  </a:cubicBezTo>
                  <a:cubicBezTo>
                    <a:pt x="14144" y="38577"/>
                    <a:pt x="14363" y="38756"/>
                    <a:pt x="14602" y="38915"/>
                  </a:cubicBezTo>
                  <a:cubicBezTo>
                    <a:pt x="14562" y="38855"/>
                    <a:pt x="14542" y="38796"/>
                    <a:pt x="14522" y="38736"/>
                  </a:cubicBezTo>
                  <a:cubicBezTo>
                    <a:pt x="13945" y="36747"/>
                    <a:pt x="14264" y="34061"/>
                    <a:pt x="16233" y="33405"/>
                  </a:cubicBezTo>
                  <a:cubicBezTo>
                    <a:pt x="16611" y="33285"/>
                    <a:pt x="17009" y="33226"/>
                    <a:pt x="17347" y="33007"/>
                  </a:cubicBezTo>
                  <a:cubicBezTo>
                    <a:pt x="18282" y="32370"/>
                    <a:pt x="17825" y="30679"/>
                    <a:pt x="18779" y="30023"/>
                  </a:cubicBezTo>
                  <a:cubicBezTo>
                    <a:pt x="19297" y="29645"/>
                    <a:pt x="19993" y="29804"/>
                    <a:pt x="20610" y="29625"/>
                  </a:cubicBezTo>
                  <a:cubicBezTo>
                    <a:pt x="21704" y="29307"/>
                    <a:pt x="22221" y="28034"/>
                    <a:pt x="22300" y="26920"/>
                  </a:cubicBezTo>
                  <a:cubicBezTo>
                    <a:pt x="22380" y="25806"/>
                    <a:pt x="22181" y="24632"/>
                    <a:pt x="22460" y="23538"/>
                  </a:cubicBezTo>
                  <a:cubicBezTo>
                    <a:pt x="22897" y="21867"/>
                    <a:pt x="24469" y="20355"/>
                    <a:pt x="23912" y="18704"/>
                  </a:cubicBezTo>
                  <a:cubicBezTo>
                    <a:pt x="23315" y="16894"/>
                    <a:pt x="20808" y="16794"/>
                    <a:pt x="19197" y="15800"/>
                  </a:cubicBezTo>
                  <a:cubicBezTo>
                    <a:pt x="16929" y="14387"/>
                    <a:pt x="16611" y="11284"/>
                    <a:pt x="15338" y="8917"/>
                  </a:cubicBezTo>
                  <a:cubicBezTo>
                    <a:pt x="14246" y="6886"/>
                    <a:pt x="11400" y="4430"/>
                    <a:pt x="8863" y="4430"/>
                  </a:cubicBezTo>
                  <a:cubicBezTo>
                    <a:pt x="8767" y="4430"/>
                    <a:pt x="8670" y="4433"/>
                    <a:pt x="8574" y="4441"/>
                  </a:cubicBezTo>
                  <a:cubicBezTo>
                    <a:pt x="6685" y="4580"/>
                    <a:pt x="5889" y="5575"/>
                    <a:pt x="5511" y="6907"/>
                  </a:cubicBezTo>
                  <a:lnTo>
                    <a:pt x="5292" y="6828"/>
                  </a:lnTo>
                  <a:cubicBezTo>
                    <a:pt x="4616" y="6649"/>
                    <a:pt x="3860" y="6510"/>
                    <a:pt x="3561" y="5873"/>
                  </a:cubicBezTo>
                  <a:cubicBezTo>
                    <a:pt x="3203" y="5157"/>
                    <a:pt x="3780" y="4262"/>
                    <a:pt x="3422" y="3546"/>
                  </a:cubicBezTo>
                  <a:cubicBezTo>
                    <a:pt x="3263" y="3168"/>
                    <a:pt x="2865" y="2969"/>
                    <a:pt x="2567" y="2670"/>
                  </a:cubicBezTo>
                  <a:cubicBezTo>
                    <a:pt x="2268" y="2372"/>
                    <a:pt x="2030" y="1934"/>
                    <a:pt x="2308" y="1576"/>
                  </a:cubicBezTo>
                  <a:cubicBezTo>
                    <a:pt x="2507" y="1298"/>
                    <a:pt x="2965" y="1298"/>
                    <a:pt x="3203" y="1059"/>
                  </a:cubicBezTo>
                  <a:cubicBezTo>
                    <a:pt x="3402" y="860"/>
                    <a:pt x="3462" y="542"/>
                    <a:pt x="3303" y="283"/>
                  </a:cubicBezTo>
                  <a:cubicBezTo>
                    <a:pt x="3176" y="82"/>
                    <a:pt x="3027" y="1"/>
                    <a:pt x="286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3155500" y="2083325"/>
              <a:ext cx="580400" cy="528975"/>
            </a:xfrm>
            <a:custGeom>
              <a:rect b="b" l="l" r="r" t="t"/>
              <a:pathLst>
                <a:path extrusionOk="0" h="21159" w="23216">
                  <a:moveTo>
                    <a:pt x="17329" y="1"/>
                  </a:moveTo>
                  <a:cubicBezTo>
                    <a:pt x="16755" y="1"/>
                    <a:pt x="16207" y="133"/>
                    <a:pt x="15915" y="611"/>
                  </a:cubicBezTo>
                  <a:cubicBezTo>
                    <a:pt x="15696" y="1009"/>
                    <a:pt x="15756" y="1486"/>
                    <a:pt x="15597" y="1884"/>
                  </a:cubicBezTo>
                  <a:cubicBezTo>
                    <a:pt x="15119" y="3097"/>
                    <a:pt x="13369" y="2998"/>
                    <a:pt x="12195" y="3595"/>
                  </a:cubicBezTo>
                  <a:cubicBezTo>
                    <a:pt x="11737" y="3833"/>
                    <a:pt x="11340" y="4191"/>
                    <a:pt x="10882" y="4351"/>
                  </a:cubicBezTo>
                  <a:cubicBezTo>
                    <a:pt x="10654" y="4426"/>
                    <a:pt x="10423" y="4452"/>
                    <a:pt x="10188" y="4452"/>
                  </a:cubicBezTo>
                  <a:cubicBezTo>
                    <a:pt x="9869" y="4452"/>
                    <a:pt x="9543" y="4405"/>
                    <a:pt x="9211" y="4370"/>
                  </a:cubicBezTo>
                  <a:lnTo>
                    <a:pt x="8913" y="4370"/>
                  </a:lnTo>
                  <a:cubicBezTo>
                    <a:pt x="8515" y="4788"/>
                    <a:pt x="8117" y="5226"/>
                    <a:pt x="7739" y="5663"/>
                  </a:cubicBezTo>
                  <a:lnTo>
                    <a:pt x="6625" y="7016"/>
                  </a:lnTo>
                  <a:cubicBezTo>
                    <a:pt x="4914" y="9165"/>
                    <a:pt x="3422" y="11512"/>
                    <a:pt x="2189" y="13979"/>
                  </a:cubicBezTo>
                  <a:cubicBezTo>
                    <a:pt x="1771" y="14834"/>
                    <a:pt x="1373" y="15729"/>
                    <a:pt x="995" y="16624"/>
                  </a:cubicBezTo>
                  <a:cubicBezTo>
                    <a:pt x="637" y="17520"/>
                    <a:pt x="299" y="18474"/>
                    <a:pt x="1" y="19409"/>
                  </a:cubicBezTo>
                  <a:cubicBezTo>
                    <a:pt x="498" y="18693"/>
                    <a:pt x="796" y="17758"/>
                    <a:pt x="1055" y="17082"/>
                  </a:cubicBezTo>
                  <a:cubicBezTo>
                    <a:pt x="1373" y="16207"/>
                    <a:pt x="1831" y="15292"/>
                    <a:pt x="2627" y="14774"/>
                  </a:cubicBezTo>
                  <a:cubicBezTo>
                    <a:pt x="2941" y="14562"/>
                    <a:pt x="3326" y="14456"/>
                    <a:pt x="3706" y="14456"/>
                  </a:cubicBezTo>
                  <a:cubicBezTo>
                    <a:pt x="4288" y="14456"/>
                    <a:pt x="4856" y="14706"/>
                    <a:pt x="5133" y="15212"/>
                  </a:cubicBezTo>
                  <a:cubicBezTo>
                    <a:pt x="5451" y="15809"/>
                    <a:pt x="5252" y="16565"/>
                    <a:pt x="5053" y="17201"/>
                  </a:cubicBezTo>
                  <a:cubicBezTo>
                    <a:pt x="4775" y="18077"/>
                    <a:pt x="4516" y="18972"/>
                    <a:pt x="4238" y="19847"/>
                  </a:cubicBezTo>
                  <a:cubicBezTo>
                    <a:pt x="4138" y="20086"/>
                    <a:pt x="4119" y="20384"/>
                    <a:pt x="4158" y="20663"/>
                  </a:cubicBezTo>
                  <a:cubicBezTo>
                    <a:pt x="4267" y="21000"/>
                    <a:pt x="4596" y="21158"/>
                    <a:pt x="4943" y="21158"/>
                  </a:cubicBezTo>
                  <a:cubicBezTo>
                    <a:pt x="5231" y="21158"/>
                    <a:pt x="5531" y="21049"/>
                    <a:pt x="5730" y="20842"/>
                  </a:cubicBezTo>
                  <a:cubicBezTo>
                    <a:pt x="6148" y="20364"/>
                    <a:pt x="6227" y="19668"/>
                    <a:pt x="6227" y="19051"/>
                  </a:cubicBezTo>
                  <a:cubicBezTo>
                    <a:pt x="6227" y="18415"/>
                    <a:pt x="6167" y="17718"/>
                    <a:pt x="6526" y="17181"/>
                  </a:cubicBezTo>
                  <a:cubicBezTo>
                    <a:pt x="7341" y="15809"/>
                    <a:pt x="9470" y="16366"/>
                    <a:pt x="10862" y="15590"/>
                  </a:cubicBezTo>
                  <a:cubicBezTo>
                    <a:pt x="11737" y="15112"/>
                    <a:pt x="12215" y="14197"/>
                    <a:pt x="12812" y="13402"/>
                  </a:cubicBezTo>
                  <a:cubicBezTo>
                    <a:pt x="13348" y="12686"/>
                    <a:pt x="14127" y="12003"/>
                    <a:pt x="14987" y="12003"/>
                  </a:cubicBezTo>
                  <a:cubicBezTo>
                    <a:pt x="15083" y="12003"/>
                    <a:pt x="15180" y="12011"/>
                    <a:pt x="15278" y="12029"/>
                  </a:cubicBezTo>
                  <a:cubicBezTo>
                    <a:pt x="15597" y="12089"/>
                    <a:pt x="15895" y="12248"/>
                    <a:pt x="16233" y="12308"/>
                  </a:cubicBezTo>
                  <a:cubicBezTo>
                    <a:pt x="16268" y="12311"/>
                    <a:pt x="16303" y="12313"/>
                    <a:pt x="16338" y="12313"/>
                  </a:cubicBezTo>
                  <a:cubicBezTo>
                    <a:pt x="17262" y="12313"/>
                    <a:pt x="17962" y="11066"/>
                    <a:pt x="17387" y="10318"/>
                  </a:cubicBezTo>
                  <a:cubicBezTo>
                    <a:pt x="17228" y="10159"/>
                    <a:pt x="17108" y="10000"/>
                    <a:pt x="17009" y="9821"/>
                  </a:cubicBezTo>
                  <a:cubicBezTo>
                    <a:pt x="16929" y="9443"/>
                    <a:pt x="17108" y="9065"/>
                    <a:pt x="17467" y="8906"/>
                  </a:cubicBezTo>
                  <a:cubicBezTo>
                    <a:pt x="17752" y="8771"/>
                    <a:pt x="18052" y="8722"/>
                    <a:pt x="18367" y="8722"/>
                  </a:cubicBezTo>
                  <a:cubicBezTo>
                    <a:pt x="18424" y="8722"/>
                    <a:pt x="18482" y="8724"/>
                    <a:pt x="18541" y="8727"/>
                  </a:cubicBezTo>
                  <a:cubicBezTo>
                    <a:pt x="19376" y="8707"/>
                    <a:pt x="20232" y="8707"/>
                    <a:pt x="21047" y="8707"/>
                  </a:cubicBezTo>
                  <a:cubicBezTo>
                    <a:pt x="21962" y="8707"/>
                    <a:pt x="23215" y="8409"/>
                    <a:pt x="23215" y="7454"/>
                  </a:cubicBezTo>
                  <a:cubicBezTo>
                    <a:pt x="23215" y="6658"/>
                    <a:pt x="22181" y="6141"/>
                    <a:pt x="22161" y="5345"/>
                  </a:cubicBezTo>
                  <a:cubicBezTo>
                    <a:pt x="22181" y="5146"/>
                    <a:pt x="22161" y="4947"/>
                    <a:pt x="22141" y="4748"/>
                  </a:cubicBezTo>
                  <a:cubicBezTo>
                    <a:pt x="22042" y="4439"/>
                    <a:pt x="21759" y="4332"/>
                    <a:pt x="21438" y="4332"/>
                  </a:cubicBezTo>
                  <a:cubicBezTo>
                    <a:pt x="21181" y="4332"/>
                    <a:pt x="20899" y="4401"/>
                    <a:pt x="20669" y="4490"/>
                  </a:cubicBezTo>
                  <a:cubicBezTo>
                    <a:pt x="20564" y="3926"/>
                    <a:pt x="20037" y="3534"/>
                    <a:pt x="19476" y="3534"/>
                  </a:cubicBezTo>
                  <a:cubicBezTo>
                    <a:pt x="19404" y="3534"/>
                    <a:pt x="19330" y="3541"/>
                    <a:pt x="19257" y="3555"/>
                  </a:cubicBezTo>
                  <a:cubicBezTo>
                    <a:pt x="19157" y="3575"/>
                    <a:pt x="19038" y="3595"/>
                    <a:pt x="18939" y="3654"/>
                  </a:cubicBezTo>
                  <a:cubicBezTo>
                    <a:pt x="18382" y="3973"/>
                    <a:pt x="18203" y="4669"/>
                    <a:pt x="17964" y="5266"/>
                  </a:cubicBezTo>
                  <a:cubicBezTo>
                    <a:pt x="17347" y="6658"/>
                    <a:pt x="16014" y="7613"/>
                    <a:pt x="14781" y="8468"/>
                  </a:cubicBezTo>
                  <a:cubicBezTo>
                    <a:pt x="14389" y="8749"/>
                    <a:pt x="13944" y="9029"/>
                    <a:pt x="13479" y="9029"/>
                  </a:cubicBezTo>
                  <a:cubicBezTo>
                    <a:pt x="13449" y="9029"/>
                    <a:pt x="13419" y="9028"/>
                    <a:pt x="13389" y="9025"/>
                  </a:cubicBezTo>
                  <a:cubicBezTo>
                    <a:pt x="12891" y="8966"/>
                    <a:pt x="12414" y="8349"/>
                    <a:pt x="12712" y="7951"/>
                  </a:cubicBezTo>
                  <a:cubicBezTo>
                    <a:pt x="12911" y="7673"/>
                    <a:pt x="13389" y="7553"/>
                    <a:pt x="13389" y="7215"/>
                  </a:cubicBezTo>
                  <a:cubicBezTo>
                    <a:pt x="13389" y="6758"/>
                    <a:pt x="12633" y="6678"/>
                    <a:pt x="12533" y="6260"/>
                  </a:cubicBezTo>
                  <a:cubicBezTo>
                    <a:pt x="13011" y="5087"/>
                    <a:pt x="14463" y="4788"/>
                    <a:pt x="15616" y="4291"/>
                  </a:cubicBezTo>
                  <a:cubicBezTo>
                    <a:pt x="17049" y="3694"/>
                    <a:pt x="18203" y="2640"/>
                    <a:pt x="18899" y="1267"/>
                  </a:cubicBezTo>
                  <a:cubicBezTo>
                    <a:pt x="19058" y="1068"/>
                    <a:pt x="19098" y="810"/>
                    <a:pt x="19058" y="571"/>
                  </a:cubicBezTo>
                  <a:cubicBezTo>
                    <a:pt x="18939" y="253"/>
                    <a:pt x="18541" y="113"/>
                    <a:pt x="18183" y="74"/>
                  </a:cubicBezTo>
                  <a:cubicBezTo>
                    <a:pt x="17911" y="34"/>
                    <a:pt x="17617" y="1"/>
                    <a:pt x="1732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4078525" y="2133725"/>
              <a:ext cx="976750" cy="944100"/>
            </a:xfrm>
            <a:custGeom>
              <a:rect b="b" l="l" r="r" t="t"/>
              <a:pathLst>
                <a:path extrusionOk="0" h="37764" w="39070">
                  <a:moveTo>
                    <a:pt x="12447" y="1"/>
                  </a:moveTo>
                  <a:cubicBezTo>
                    <a:pt x="12156" y="1"/>
                    <a:pt x="12213" y="715"/>
                    <a:pt x="11598" y="942"/>
                  </a:cubicBezTo>
                  <a:cubicBezTo>
                    <a:pt x="10583" y="1320"/>
                    <a:pt x="10026" y="1439"/>
                    <a:pt x="9569" y="2414"/>
                  </a:cubicBezTo>
                  <a:cubicBezTo>
                    <a:pt x="9469" y="2593"/>
                    <a:pt x="9390" y="2812"/>
                    <a:pt x="9310" y="3011"/>
                  </a:cubicBezTo>
                  <a:cubicBezTo>
                    <a:pt x="9111" y="3548"/>
                    <a:pt x="9310" y="4165"/>
                    <a:pt x="9808" y="4463"/>
                  </a:cubicBezTo>
                  <a:lnTo>
                    <a:pt x="9828" y="4503"/>
                  </a:lnTo>
                  <a:lnTo>
                    <a:pt x="9887" y="4523"/>
                  </a:lnTo>
                  <a:cubicBezTo>
                    <a:pt x="9967" y="4543"/>
                    <a:pt x="10007" y="4563"/>
                    <a:pt x="10066" y="4622"/>
                  </a:cubicBezTo>
                  <a:lnTo>
                    <a:pt x="10126" y="4702"/>
                  </a:lnTo>
                  <a:cubicBezTo>
                    <a:pt x="10305" y="4901"/>
                    <a:pt x="10365" y="5219"/>
                    <a:pt x="10325" y="5517"/>
                  </a:cubicBezTo>
                  <a:cubicBezTo>
                    <a:pt x="10305" y="5915"/>
                    <a:pt x="10186" y="6313"/>
                    <a:pt x="10325" y="6691"/>
                  </a:cubicBezTo>
                  <a:cubicBezTo>
                    <a:pt x="10365" y="6791"/>
                    <a:pt x="10424" y="6850"/>
                    <a:pt x="10504" y="6930"/>
                  </a:cubicBezTo>
                  <a:lnTo>
                    <a:pt x="10583" y="7009"/>
                  </a:lnTo>
                  <a:cubicBezTo>
                    <a:pt x="10702" y="7085"/>
                    <a:pt x="10839" y="7137"/>
                    <a:pt x="10967" y="7137"/>
                  </a:cubicBezTo>
                  <a:cubicBezTo>
                    <a:pt x="11075" y="7137"/>
                    <a:pt x="11178" y="7100"/>
                    <a:pt x="11260" y="7009"/>
                  </a:cubicBezTo>
                  <a:cubicBezTo>
                    <a:pt x="11817" y="6592"/>
                    <a:pt x="11876" y="5796"/>
                    <a:pt x="11857" y="5100"/>
                  </a:cubicBezTo>
                  <a:cubicBezTo>
                    <a:pt x="11817" y="4403"/>
                    <a:pt x="11797" y="3628"/>
                    <a:pt x="12274" y="3130"/>
                  </a:cubicBezTo>
                  <a:cubicBezTo>
                    <a:pt x="12436" y="2959"/>
                    <a:pt x="12670" y="2884"/>
                    <a:pt x="12903" y="2884"/>
                  </a:cubicBezTo>
                  <a:cubicBezTo>
                    <a:pt x="13158" y="2884"/>
                    <a:pt x="13411" y="2974"/>
                    <a:pt x="13567" y="3130"/>
                  </a:cubicBezTo>
                  <a:cubicBezTo>
                    <a:pt x="13587" y="3150"/>
                    <a:pt x="13607" y="3150"/>
                    <a:pt x="13607" y="3170"/>
                  </a:cubicBezTo>
                  <a:cubicBezTo>
                    <a:pt x="13707" y="3309"/>
                    <a:pt x="13766" y="3468"/>
                    <a:pt x="13707" y="3647"/>
                  </a:cubicBezTo>
                  <a:cubicBezTo>
                    <a:pt x="13607" y="4025"/>
                    <a:pt x="13110" y="4264"/>
                    <a:pt x="13070" y="4662"/>
                  </a:cubicBezTo>
                  <a:cubicBezTo>
                    <a:pt x="13070" y="4821"/>
                    <a:pt x="13110" y="4940"/>
                    <a:pt x="13189" y="5040"/>
                  </a:cubicBezTo>
                  <a:lnTo>
                    <a:pt x="13249" y="5100"/>
                  </a:lnTo>
                  <a:cubicBezTo>
                    <a:pt x="13408" y="5259"/>
                    <a:pt x="13687" y="5398"/>
                    <a:pt x="13945" y="5418"/>
                  </a:cubicBezTo>
                  <a:cubicBezTo>
                    <a:pt x="14032" y="5426"/>
                    <a:pt x="14119" y="5428"/>
                    <a:pt x="14207" y="5428"/>
                  </a:cubicBezTo>
                  <a:cubicBezTo>
                    <a:pt x="14314" y="5428"/>
                    <a:pt x="14420" y="5425"/>
                    <a:pt x="14526" y="5425"/>
                  </a:cubicBezTo>
                  <a:cubicBezTo>
                    <a:pt x="14753" y="5425"/>
                    <a:pt x="14974" y="5440"/>
                    <a:pt x="15179" y="5537"/>
                  </a:cubicBezTo>
                  <a:cubicBezTo>
                    <a:pt x="15238" y="5597"/>
                    <a:pt x="15298" y="5617"/>
                    <a:pt x="15358" y="5657"/>
                  </a:cubicBezTo>
                  <a:lnTo>
                    <a:pt x="15437" y="5736"/>
                  </a:lnTo>
                  <a:cubicBezTo>
                    <a:pt x="15656" y="5995"/>
                    <a:pt x="15736" y="6353"/>
                    <a:pt x="15477" y="6552"/>
                  </a:cubicBezTo>
                  <a:cubicBezTo>
                    <a:pt x="15365" y="6645"/>
                    <a:pt x="15233" y="6680"/>
                    <a:pt x="15090" y="6680"/>
                  </a:cubicBezTo>
                  <a:cubicBezTo>
                    <a:pt x="14647" y="6680"/>
                    <a:pt x="14099" y="6344"/>
                    <a:pt x="13715" y="6344"/>
                  </a:cubicBezTo>
                  <a:cubicBezTo>
                    <a:pt x="13560" y="6344"/>
                    <a:pt x="13432" y="6399"/>
                    <a:pt x="13349" y="6552"/>
                  </a:cubicBezTo>
                  <a:cubicBezTo>
                    <a:pt x="13249" y="6731"/>
                    <a:pt x="13289" y="6930"/>
                    <a:pt x="13249" y="7129"/>
                  </a:cubicBezTo>
                  <a:cubicBezTo>
                    <a:pt x="13110" y="7725"/>
                    <a:pt x="12354" y="7825"/>
                    <a:pt x="11717" y="7825"/>
                  </a:cubicBezTo>
                  <a:cubicBezTo>
                    <a:pt x="11101" y="7825"/>
                    <a:pt x="10484" y="7785"/>
                    <a:pt x="9967" y="7447"/>
                  </a:cubicBezTo>
                  <a:cubicBezTo>
                    <a:pt x="9967" y="7427"/>
                    <a:pt x="9927" y="7427"/>
                    <a:pt x="9907" y="7407"/>
                  </a:cubicBezTo>
                  <a:cubicBezTo>
                    <a:pt x="9867" y="7387"/>
                    <a:pt x="9828" y="7348"/>
                    <a:pt x="9788" y="7308"/>
                  </a:cubicBezTo>
                  <a:cubicBezTo>
                    <a:pt x="9410" y="6930"/>
                    <a:pt x="9271" y="6293"/>
                    <a:pt x="9589" y="5895"/>
                  </a:cubicBezTo>
                  <a:lnTo>
                    <a:pt x="9589" y="5856"/>
                  </a:lnTo>
                  <a:cubicBezTo>
                    <a:pt x="9589" y="5836"/>
                    <a:pt x="9569" y="5836"/>
                    <a:pt x="9569" y="5836"/>
                  </a:cubicBezTo>
                  <a:cubicBezTo>
                    <a:pt x="9484" y="5775"/>
                    <a:pt x="9380" y="5747"/>
                    <a:pt x="9271" y="5747"/>
                  </a:cubicBezTo>
                  <a:cubicBezTo>
                    <a:pt x="9024" y="5747"/>
                    <a:pt x="8752" y="5887"/>
                    <a:pt x="8614" y="6094"/>
                  </a:cubicBezTo>
                  <a:cubicBezTo>
                    <a:pt x="8435" y="6413"/>
                    <a:pt x="8375" y="6810"/>
                    <a:pt x="8395" y="7188"/>
                  </a:cubicBezTo>
                  <a:cubicBezTo>
                    <a:pt x="8275" y="7138"/>
                    <a:pt x="8154" y="7116"/>
                    <a:pt x="8035" y="7116"/>
                  </a:cubicBezTo>
                  <a:cubicBezTo>
                    <a:pt x="7538" y="7116"/>
                    <a:pt x="7057" y="7500"/>
                    <a:pt x="6704" y="7885"/>
                  </a:cubicBezTo>
                  <a:cubicBezTo>
                    <a:pt x="6267" y="8342"/>
                    <a:pt x="5829" y="8919"/>
                    <a:pt x="5193" y="9018"/>
                  </a:cubicBezTo>
                  <a:cubicBezTo>
                    <a:pt x="5113" y="9030"/>
                    <a:pt x="5032" y="9035"/>
                    <a:pt x="4949" y="9035"/>
                  </a:cubicBezTo>
                  <a:cubicBezTo>
                    <a:pt x="4631" y="9035"/>
                    <a:pt x="4294" y="8965"/>
                    <a:pt x="3995" y="8965"/>
                  </a:cubicBezTo>
                  <a:cubicBezTo>
                    <a:pt x="3726" y="8965"/>
                    <a:pt x="3488" y="9022"/>
                    <a:pt x="3323" y="9237"/>
                  </a:cubicBezTo>
                  <a:cubicBezTo>
                    <a:pt x="2805" y="9914"/>
                    <a:pt x="3860" y="11008"/>
                    <a:pt x="3343" y="11684"/>
                  </a:cubicBezTo>
                  <a:cubicBezTo>
                    <a:pt x="3044" y="12062"/>
                    <a:pt x="2447" y="11983"/>
                    <a:pt x="1970" y="12022"/>
                  </a:cubicBezTo>
                  <a:cubicBezTo>
                    <a:pt x="717" y="12201"/>
                    <a:pt x="1" y="13912"/>
                    <a:pt x="717" y="15006"/>
                  </a:cubicBezTo>
                  <a:cubicBezTo>
                    <a:pt x="737" y="15066"/>
                    <a:pt x="756" y="15106"/>
                    <a:pt x="776" y="15145"/>
                  </a:cubicBezTo>
                  <a:cubicBezTo>
                    <a:pt x="856" y="15265"/>
                    <a:pt x="955" y="15364"/>
                    <a:pt x="1055" y="15444"/>
                  </a:cubicBezTo>
                  <a:cubicBezTo>
                    <a:pt x="1464" y="15812"/>
                    <a:pt x="2026" y="15996"/>
                    <a:pt x="2594" y="15996"/>
                  </a:cubicBezTo>
                  <a:cubicBezTo>
                    <a:pt x="3131" y="15996"/>
                    <a:pt x="3673" y="15832"/>
                    <a:pt x="4098" y="15504"/>
                  </a:cubicBezTo>
                  <a:cubicBezTo>
                    <a:pt x="4795" y="14966"/>
                    <a:pt x="5193" y="14111"/>
                    <a:pt x="5730" y="13415"/>
                  </a:cubicBezTo>
                  <a:cubicBezTo>
                    <a:pt x="6164" y="12903"/>
                    <a:pt x="6828" y="12439"/>
                    <a:pt x="7477" y="12439"/>
                  </a:cubicBezTo>
                  <a:cubicBezTo>
                    <a:pt x="7660" y="12439"/>
                    <a:pt x="7842" y="12476"/>
                    <a:pt x="8017" y="12559"/>
                  </a:cubicBezTo>
                  <a:cubicBezTo>
                    <a:pt x="8176" y="12659"/>
                    <a:pt x="8316" y="12719"/>
                    <a:pt x="8435" y="12858"/>
                  </a:cubicBezTo>
                  <a:cubicBezTo>
                    <a:pt x="8594" y="12957"/>
                    <a:pt x="8714" y="13077"/>
                    <a:pt x="8813" y="13216"/>
                  </a:cubicBezTo>
                  <a:cubicBezTo>
                    <a:pt x="9191" y="13614"/>
                    <a:pt x="9529" y="14012"/>
                    <a:pt x="9887" y="14409"/>
                  </a:cubicBezTo>
                  <a:lnTo>
                    <a:pt x="9907" y="14409"/>
                  </a:lnTo>
                  <a:cubicBezTo>
                    <a:pt x="9907" y="14449"/>
                    <a:pt x="9927" y="14449"/>
                    <a:pt x="9927" y="14469"/>
                  </a:cubicBezTo>
                  <a:cubicBezTo>
                    <a:pt x="10166" y="14708"/>
                    <a:pt x="10385" y="15006"/>
                    <a:pt x="10305" y="15344"/>
                  </a:cubicBezTo>
                  <a:cubicBezTo>
                    <a:pt x="10225" y="15603"/>
                    <a:pt x="9987" y="15782"/>
                    <a:pt x="9867" y="16041"/>
                  </a:cubicBezTo>
                  <a:cubicBezTo>
                    <a:pt x="9708" y="16279"/>
                    <a:pt x="9768" y="16578"/>
                    <a:pt x="9907" y="16797"/>
                  </a:cubicBezTo>
                  <a:cubicBezTo>
                    <a:pt x="9967" y="16856"/>
                    <a:pt x="9987" y="16896"/>
                    <a:pt x="10026" y="16956"/>
                  </a:cubicBezTo>
                  <a:cubicBezTo>
                    <a:pt x="10243" y="17187"/>
                    <a:pt x="10555" y="17345"/>
                    <a:pt x="10862" y="17345"/>
                  </a:cubicBezTo>
                  <a:cubicBezTo>
                    <a:pt x="10977" y="17345"/>
                    <a:pt x="11092" y="17323"/>
                    <a:pt x="11200" y="17274"/>
                  </a:cubicBezTo>
                  <a:cubicBezTo>
                    <a:pt x="11956" y="16956"/>
                    <a:pt x="12175" y="15941"/>
                    <a:pt x="11797" y="15245"/>
                  </a:cubicBezTo>
                  <a:cubicBezTo>
                    <a:pt x="11300" y="14270"/>
                    <a:pt x="9907" y="13614"/>
                    <a:pt x="10106" y="12559"/>
                  </a:cubicBezTo>
                  <a:cubicBezTo>
                    <a:pt x="10290" y="12437"/>
                    <a:pt x="10474" y="12388"/>
                    <a:pt x="10657" y="12388"/>
                  </a:cubicBezTo>
                  <a:cubicBezTo>
                    <a:pt x="10832" y="12388"/>
                    <a:pt x="11006" y="12432"/>
                    <a:pt x="11180" y="12500"/>
                  </a:cubicBezTo>
                  <a:cubicBezTo>
                    <a:pt x="11240" y="12520"/>
                    <a:pt x="11319" y="12579"/>
                    <a:pt x="11399" y="12619"/>
                  </a:cubicBezTo>
                  <a:cubicBezTo>
                    <a:pt x="11439" y="12659"/>
                    <a:pt x="11499" y="12679"/>
                    <a:pt x="11518" y="12699"/>
                  </a:cubicBezTo>
                  <a:lnTo>
                    <a:pt x="11558" y="12699"/>
                  </a:lnTo>
                  <a:cubicBezTo>
                    <a:pt x="11896" y="12977"/>
                    <a:pt x="12195" y="13355"/>
                    <a:pt x="12314" y="13753"/>
                  </a:cubicBezTo>
                  <a:cubicBezTo>
                    <a:pt x="12613" y="14668"/>
                    <a:pt x="12493" y="15663"/>
                    <a:pt x="12712" y="16578"/>
                  </a:cubicBezTo>
                  <a:cubicBezTo>
                    <a:pt x="12811" y="16976"/>
                    <a:pt x="13050" y="17373"/>
                    <a:pt x="13349" y="17672"/>
                  </a:cubicBezTo>
                  <a:cubicBezTo>
                    <a:pt x="13368" y="17732"/>
                    <a:pt x="13408" y="17751"/>
                    <a:pt x="13448" y="17771"/>
                  </a:cubicBezTo>
                  <a:cubicBezTo>
                    <a:pt x="13488" y="17831"/>
                    <a:pt x="13508" y="17851"/>
                    <a:pt x="13567" y="17871"/>
                  </a:cubicBezTo>
                  <a:cubicBezTo>
                    <a:pt x="13607" y="17930"/>
                    <a:pt x="13647" y="17950"/>
                    <a:pt x="13687" y="17970"/>
                  </a:cubicBezTo>
                  <a:cubicBezTo>
                    <a:pt x="13903" y="18105"/>
                    <a:pt x="14147" y="18185"/>
                    <a:pt x="14399" y="18185"/>
                  </a:cubicBezTo>
                  <a:cubicBezTo>
                    <a:pt x="14519" y="18185"/>
                    <a:pt x="14640" y="18168"/>
                    <a:pt x="14761" y="18129"/>
                  </a:cubicBezTo>
                  <a:cubicBezTo>
                    <a:pt x="14661" y="17334"/>
                    <a:pt x="14542" y="16558"/>
                    <a:pt x="14443" y="15762"/>
                  </a:cubicBezTo>
                  <a:cubicBezTo>
                    <a:pt x="14510" y="15731"/>
                    <a:pt x="14574" y="15718"/>
                    <a:pt x="14636" y="15718"/>
                  </a:cubicBezTo>
                  <a:cubicBezTo>
                    <a:pt x="14774" y="15718"/>
                    <a:pt x="14902" y="15785"/>
                    <a:pt x="15039" y="15881"/>
                  </a:cubicBezTo>
                  <a:cubicBezTo>
                    <a:pt x="15199" y="16041"/>
                    <a:pt x="15378" y="16240"/>
                    <a:pt x="15577" y="16379"/>
                  </a:cubicBezTo>
                  <a:cubicBezTo>
                    <a:pt x="15729" y="16514"/>
                    <a:pt x="15896" y="16606"/>
                    <a:pt x="16064" y="16606"/>
                  </a:cubicBezTo>
                  <a:cubicBezTo>
                    <a:pt x="16094" y="16606"/>
                    <a:pt x="16124" y="16604"/>
                    <a:pt x="16153" y="16598"/>
                  </a:cubicBezTo>
                  <a:cubicBezTo>
                    <a:pt x="16551" y="16538"/>
                    <a:pt x="16691" y="15981"/>
                    <a:pt x="16571" y="15583"/>
                  </a:cubicBezTo>
                  <a:cubicBezTo>
                    <a:pt x="16472" y="15165"/>
                    <a:pt x="16193" y="14807"/>
                    <a:pt x="16193" y="14390"/>
                  </a:cubicBezTo>
                  <a:cubicBezTo>
                    <a:pt x="16176" y="13764"/>
                    <a:pt x="16864" y="13267"/>
                    <a:pt x="17511" y="13267"/>
                  </a:cubicBezTo>
                  <a:cubicBezTo>
                    <a:pt x="17625" y="13267"/>
                    <a:pt x="17737" y="13283"/>
                    <a:pt x="17844" y="13315"/>
                  </a:cubicBezTo>
                  <a:cubicBezTo>
                    <a:pt x="17964" y="13355"/>
                    <a:pt x="18083" y="13415"/>
                    <a:pt x="18222" y="13494"/>
                  </a:cubicBezTo>
                  <a:cubicBezTo>
                    <a:pt x="18262" y="13514"/>
                    <a:pt x="18322" y="13554"/>
                    <a:pt x="18342" y="13574"/>
                  </a:cubicBezTo>
                  <a:cubicBezTo>
                    <a:pt x="18381" y="13594"/>
                    <a:pt x="18401" y="13614"/>
                    <a:pt x="18441" y="13653"/>
                  </a:cubicBezTo>
                  <a:cubicBezTo>
                    <a:pt x="18819" y="14012"/>
                    <a:pt x="19038" y="14569"/>
                    <a:pt x="19058" y="15086"/>
                  </a:cubicBezTo>
                  <a:cubicBezTo>
                    <a:pt x="19058" y="15384"/>
                    <a:pt x="19078" y="15683"/>
                    <a:pt x="19137" y="15981"/>
                  </a:cubicBezTo>
                  <a:cubicBezTo>
                    <a:pt x="19237" y="16279"/>
                    <a:pt x="19456" y="16498"/>
                    <a:pt x="19714" y="16697"/>
                  </a:cubicBezTo>
                  <a:cubicBezTo>
                    <a:pt x="19933" y="16856"/>
                    <a:pt x="20152" y="16976"/>
                    <a:pt x="20371" y="17095"/>
                  </a:cubicBezTo>
                  <a:cubicBezTo>
                    <a:pt x="20450" y="17155"/>
                    <a:pt x="20530" y="17175"/>
                    <a:pt x="20609" y="17234"/>
                  </a:cubicBezTo>
                  <a:cubicBezTo>
                    <a:pt x="20749" y="17294"/>
                    <a:pt x="20868" y="17393"/>
                    <a:pt x="21007" y="17533"/>
                  </a:cubicBezTo>
                  <a:lnTo>
                    <a:pt x="21067" y="17592"/>
                  </a:lnTo>
                  <a:cubicBezTo>
                    <a:pt x="21127" y="17632"/>
                    <a:pt x="21146" y="17672"/>
                    <a:pt x="21206" y="17732"/>
                  </a:cubicBezTo>
                  <a:cubicBezTo>
                    <a:pt x="21206" y="17751"/>
                    <a:pt x="21226" y="17771"/>
                    <a:pt x="21246" y="17791"/>
                  </a:cubicBezTo>
                  <a:cubicBezTo>
                    <a:pt x="21266" y="17831"/>
                    <a:pt x="21266" y="17851"/>
                    <a:pt x="21306" y="17871"/>
                  </a:cubicBezTo>
                  <a:cubicBezTo>
                    <a:pt x="21505" y="18169"/>
                    <a:pt x="21544" y="18487"/>
                    <a:pt x="21365" y="18786"/>
                  </a:cubicBezTo>
                  <a:cubicBezTo>
                    <a:pt x="21226" y="19044"/>
                    <a:pt x="20928" y="19243"/>
                    <a:pt x="20967" y="19542"/>
                  </a:cubicBezTo>
                  <a:cubicBezTo>
                    <a:pt x="20967" y="19582"/>
                    <a:pt x="20967" y="19621"/>
                    <a:pt x="21007" y="19641"/>
                  </a:cubicBezTo>
                  <a:lnTo>
                    <a:pt x="21007" y="19661"/>
                  </a:lnTo>
                  <a:cubicBezTo>
                    <a:pt x="21047" y="19761"/>
                    <a:pt x="21146" y="19840"/>
                    <a:pt x="21226" y="19940"/>
                  </a:cubicBezTo>
                  <a:lnTo>
                    <a:pt x="21246" y="19959"/>
                  </a:lnTo>
                  <a:cubicBezTo>
                    <a:pt x="21306" y="20039"/>
                    <a:pt x="21326" y="20119"/>
                    <a:pt x="21326" y="20218"/>
                  </a:cubicBezTo>
                  <a:cubicBezTo>
                    <a:pt x="21306" y="20377"/>
                    <a:pt x="21107" y="20457"/>
                    <a:pt x="20928" y="20516"/>
                  </a:cubicBezTo>
                  <a:cubicBezTo>
                    <a:pt x="20510" y="20616"/>
                    <a:pt x="20052" y="20616"/>
                    <a:pt x="19635" y="20735"/>
                  </a:cubicBezTo>
                  <a:cubicBezTo>
                    <a:pt x="19237" y="20855"/>
                    <a:pt x="18819" y="21173"/>
                    <a:pt x="18779" y="21611"/>
                  </a:cubicBezTo>
                  <a:cubicBezTo>
                    <a:pt x="18759" y="22227"/>
                    <a:pt x="19436" y="22625"/>
                    <a:pt x="19714" y="23162"/>
                  </a:cubicBezTo>
                  <a:cubicBezTo>
                    <a:pt x="19973" y="23719"/>
                    <a:pt x="19834" y="24336"/>
                    <a:pt x="19953" y="24913"/>
                  </a:cubicBezTo>
                  <a:cubicBezTo>
                    <a:pt x="20013" y="25151"/>
                    <a:pt x="20132" y="25410"/>
                    <a:pt x="20251" y="25649"/>
                  </a:cubicBezTo>
                  <a:cubicBezTo>
                    <a:pt x="20391" y="25907"/>
                    <a:pt x="20550" y="26126"/>
                    <a:pt x="20669" y="26385"/>
                  </a:cubicBezTo>
                  <a:cubicBezTo>
                    <a:pt x="21465" y="27897"/>
                    <a:pt x="21465" y="29707"/>
                    <a:pt x="21723" y="31398"/>
                  </a:cubicBezTo>
                  <a:cubicBezTo>
                    <a:pt x="21803" y="31915"/>
                    <a:pt x="21962" y="32492"/>
                    <a:pt x="22300" y="32890"/>
                  </a:cubicBezTo>
                  <a:cubicBezTo>
                    <a:pt x="22380" y="32989"/>
                    <a:pt x="22459" y="33069"/>
                    <a:pt x="22599" y="33148"/>
                  </a:cubicBezTo>
                  <a:cubicBezTo>
                    <a:pt x="22658" y="33188"/>
                    <a:pt x="22758" y="33248"/>
                    <a:pt x="22857" y="33268"/>
                  </a:cubicBezTo>
                  <a:cubicBezTo>
                    <a:pt x="23040" y="33309"/>
                    <a:pt x="23222" y="33330"/>
                    <a:pt x="23401" y="33330"/>
                  </a:cubicBezTo>
                  <a:cubicBezTo>
                    <a:pt x="23653" y="33330"/>
                    <a:pt x="23898" y="33289"/>
                    <a:pt x="24130" y="33208"/>
                  </a:cubicBezTo>
                  <a:cubicBezTo>
                    <a:pt x="25284" y="32949"/>
                    <a:pt x="26498" y="32651"/>
                    <a:pt x="27373" y="31875"/>
                  </a:cubicBezTo>
                  <a:cubicBezTo>
                    <a:pt x="28228" y="31099"/>
                    <a:pt x="28726" y="29687"/>
                    <a:pt x="28069" y="28692"/>
                  </a:cubicBezTo>
                  <a:cubicBezTo>
                    <a:pt x="28029" y="28673"/>
                    <a:pt x="28009" y="28613"/>
                    <a:pt x="27990" y="28593"/>
                  </a:cubicBezTo>
                  <a:lnTo>
                    <a:pt x="27910" y="28513"/>
                  </a:lnTo>
                  <a:cubicBezTo>
                    <a:pt x="27830" y="28474"/>
                    <a:pt x="27791" y="28414"/>
                    <a:pt x="27711" y="28394"/>
                  </a:cubicBezTo>
                  <a:cubicBezTo>
                    <a:pt x="27512" y="28394"/>
                    <a:pt x="27313" y="28414"/>
                    <a:pt x="27114" y="28513"/>
                  </a:cubicBezTo>
                  <a:cubicBezTo>
                    <a:pt x="26998" y="28546"/>
                    <a:pt x="26879" y="28561"/>
                    <a:pt x="26762" y="28561"/>
                  </a:cubicBezTo>
                  <a:cubicBezTo>
                    <a:pt x="26297" y="28561"/>
                    <a:pt x="25840" y="28325"/>
                    <a:pt x="25523" y="27976"/>
                  </a:cubicBezTo>
                  <a:cubicBezTo>
                    <a:pt x="25523" y="27936"/>
                    <a:pt x="25503" y="27917"/>
                    <a:pt x="25483" y="27897"/>
                  </a:cubicBezTo>
                  <a:cubicBezTo>
                    <a:pt x="25085" y="27419"/>
                    <a:pt x="24886" y="26822"/>
                    <a:pt x="24687" y="26226"/>
                  </a:cubicBezTo>
                  <a:cubicBezTo>
                    <a:pt x="24449" y="25589"/>
                    <a:pt x="24250" y="24933"/>
                    <a:pt x="24031" y="24296"/>
                  </a:cubicBezTo>
                  <a:cubicBezTo>
                    <a:pt x="24163" y="24205"/>
                    <a:pt x="24311" y="24166"/>
                    <a:pt x="24459" y="24166"/>
                  </a:cubicBezTo>
                  <a:cubicBezTo>
                    <a:pt x="24735" y="24166"/>
                    <a:pt x="25018" y="24301"/>
                    <a:pt x="25224" y="24495"/>
                  </a:cubicBezTo>
                  <a:lnTo>
                    <a:pt x="25324" y="24594"/>
                  </a:lnTo>
                  <a:cubicBezTo>
                    <a:pt x="25344" y="24634"/>
                    <a:pt x="25404" y="24654"/>
                    <a:pt x="25423" y="24714"/>
                  </a:cubicBezTo>
                  <a:cubicBezTo>
                    <a:pt x="25682" y="25032"/>
                    <a:pt x="25821" y="25430"/>
                    <a:pt x="26040" y="25808"/>
                  </a:cubicBezTo>
                  <a:cubicBezTo>
                    <a:pt x="26120" y="25947"/>
                    <a:pt x="26219" y="26106"/>
                    <a:pt x="26338" y="26246"/>
                  </a:cubicBezTo>
                  <a:cubicBezTo>
                    <a:pt x="26398" y="26305"/>
                    <a:pt x="26478" y="26385"/>
                    <a:pt x="26518" y="26445"/>
                  </a:cubicBezTo>
                  <a:cubicBezTo>
                    <a:pt x="26597" y="26524"/>
                    <a:pt x="26637" y="26604"/>
                    <a:pt x="26716" y="26643"/>
                  </a:cubicBezTo>
                  <a:cubicBezTo>
                    <a:pt x="26736" y="26683"/>
                    <a:pt x="26736" y="26703"/>
                    <a:pt x="26776" y="26703"/>
                  </a:cubicBezTo>
                  <a:cubicBezTo>
                    <a:pt x="27532" y="27419"/>
                    <a:pt x="28586" y="27897"/>
                    <a:pt x="29621" y="28175"/>
                  </a:cubicBezTo>
                  <a:cubicBezTo>
                    <a:pt x="29979" y="28235"/>
                    <a:pt x="30337" y="28374"/>
                    <a:pt x="30675" y="28533"/>
                  </a:cubicBezTo>
                  <a:cubicBezTo>
                    <a:pt x="30755" y="28593"/>
                    <a:pt x="30794" y="28613"/>
                    <a:pt x="30834" y="28673"/>
                  </a:cubicBezTo>
                  <a:lnTo>
                    <a:pt x="31013" y="28832"/>
                  </a:lnTo>
                  <a:cubicBezTo>
                    <a:pt x="31610" y="29488"/>
                    <a:pt x="31829" y="30523"/>
                    <a:pt x="32485" y="31099"/>
                  </a:cubicBezTo>
                  <a:cubicBezTo>
                    <a:pt x="32505" y="31119"/>
                    <a:pt x="32525" y="31159"/>
                    <a:pt x="32585" y="31179"/>
                  </a:cubicBezTo>
                  <a:cubicBezTo>
                    <a:pt x="32664" y="31259"/>
                    <a:pt x="32764" y="31298"/>
                    <a:pt x="32863" y="31358"/>
                  </a:cubicBezTo>
                  <a:cubicBezTo>
                    <a:pt x="33182" y="31477"/>
                    <a:pt x="33520" y="31517"/>
                    <a:pt x="33798" y="31696"/>
                  </a:cubicBezTo>
                  <a:cubicBezTo>
                    <a:pt x="33858" y="31756"/>
                    <a:pt x="33898" y="31776"/>
                    <a:pt x="33957" y="31816"/>
                  </a:cubicBezTo>
                  <a:cubicBezTo>
                    <a:pt x="33997" y="31875"/>
                    <a:pt x="34057" y="31895"/>
                    <a:pt x="34077" y="31955"/>
                  </a:cubicBezTo>
                  <a:cubicBezTo>
                    <a:pt x="34296" y="32253"/>
                    <a:pt x="34395" y="32671"/>
                    <a:pt x="34455" y="33049"/>
                  </a:cubicBezTo>
                  <a:cubicBezTo>
                    <a:pt x="34574" y="33964"/>
                    <a:pt x="34534" y="34899"/>
                    <a:pt x="34773" y="35834"/>
                  </a:cubicBezTo>
                  <a:cubicBezTo>
                    <a:pt x="35032" y="36749"/>
                    <a:pt x="35668" y="37624"/>
                    <a:pt x="36583" y="37763"/>
                  </a:cubicBezTo>
                  <a:lnTo>
                    <a:pt x="37041" y="37763"/>
                  </a:lnTo>
                  <a:cubicBezTo>
                    <a:pt x="37081" y="37744"/>
                    <a:pt x="37140" y="37744"/>
                    <a:pt x="37180" y="37744"/>
                  </a:cubicBezTo>
                  <a:cubicBezTo>
                    <a:pt x="37538" y="37684"/>
                    <a:pt x="37876" y="37545"/>
                    <a:pt x="38175" y="37326"/>
                  </a:cubicBezTo>
                  <a:cubicBezTo>
                    <a:pt x="38214" y="37326"/>
                    <a:pt x="38214" y="37286"/>
                    <a:pt x="38234" y="37286"/>
                  </a:cubicBezTo>
                  <a:cubicBezTo>
                    <a:pt x="38413" y="36451"/>
                    <a:pt x="38553" y="35595"/>
                    <a:pt x="38672" y="34760"/>
                  </a:cubicBezTo>
                  <a:cubicBezTo>
                    <a:pt x="38672" y="34561"/>
                    <a:pt x="38732" y="34382"/>
                    <a:pt x="38732" y="34203"/>
                  </a:cubicBezTo>
                  <a:cubicBezTo>
                    <a:pt x="38811" y="33646"/>
                    <a:pt x="38871" y="33089"/>
                    <a:pt x="38931" y="32552"/>
                  </a:cubicBezTo>
                  <a:cubicBezTo>
                    <a:pt x="38970" y="31995"/>
                    <a:pt x="39010" y="31457"/>
                    <a:pt x="39030" y="30900"/>
                  </a:cubicBezTo>
                  <a:cubicBezTo>
                    <a:pt x="39030" y="30463"/>
                    <a:pt x="39050" y="30025"/>
                    <a:pt x="39050" y="29588"/>
                  </a:cubicBezTo>
                  <a:cubicBezTo>
                    <a:pt x="39070" y="29130"/>
                    <a:pt x="39050" y="28673"/>
                    <a:pt x="38950" y="28334"/>
                  </a:cubicBezTo>
                  <a:cubicBezTo>
                    <a:pt x="38931" y="26942"/>
                    <a:pt x="38811" y="25569"/>
                    <a:pt x="38632" y="24217"/>
                  </a:cubicBezTo>
                  <a:cubicBezTo>
                    <a:pt x="38553" y="23679"/>
                    <a:pt x="38473" y="23162"/>
                    <a:pt x="38374" y="22645"/>
                  </a:cubicBezTo>
                  <a:cubicBezTo>
                    <a:pt x="38274" y="22128"/>
                    <a:pt x="38214" y="21630"/>
                    <a:pt x="38075" y="21093"/>
                  </a:cubicBezTo>
                  <a:cubicBezTo>
                    <a:pt x="37936" y="20696"/>
                    <a:pt x="37777" y="20337"/>
                    <a:pt x="37618" y="19940"/>
                  </a:cubicBezTo>
                  <a:cubicBezTo>
                    <a:pt x="35947" y="16220"/>
                    <a:pt x="33241" y="13116"/>
                    <a:pt x="31351" y="9536"/>
                  </a:cubicBezTo>
                  <a:cubicBezTo>
                    <a:pt x="30715" y="8362"/>
                    <a:pt x="30257" y="7407"/>
                    <a:pt x="28925" y="7009"/>
                  </a:cubicBezTo>
                  <a:cubicBezTo>
                    <a:pt x="26975" y="6413"/>
                    <a:pt x="25781" y="7407"/>
                    <a:pt x="24628" y="5279"/>
                  </a:cubicBezTo>
                  <a:cubicBezTo>
                    <a:pt x="24357" y="4805"/>
                    <a:pt x="23884" y="4316"/>
                    <a:pt x="23381" y="4316"/>
                  </a:cubicBezTo>
                  <a:cubicBezTo>
                    <a:pt x="23294" y="4316"/>
                    <a:pt x="23205" y="4331"/>
                    <a:pt x="23116" y="4364"/>
                  </a:cubicBezTo>
                  <a:cubicBezTo>
                    <a:pt x="23215" y="4781"/>
                    <a:pt x="23315" y="5219"/>
                    <a:pt x="23394" y="5657"/>
                  </a:cubicBezTo>
                  <a:cubicBezTo>
                    <a:pt x="23414" y="5736"/>
                    <a:pt x="23414" y="5836"/>
                    <a:pt x="23394" y="5935"/>
                  </a:cubicBezTo>
                  <a:cubicBezTo>
                    <a:pt x="23394" y="5955"/>
                    <a:pt x="23355" y="6015"/>
                    <a:pt x="23335" y="6035"/>
                  </a:cubicBezTo>
                  <a:lnTo>
                    <a:pt x="23295" y="6074"/>
                  </a:lnTo>
                  <a:cubicBezTo>
                    <a:pt x="23218" y="6134"/>
                    <a:pt x="23119" y="6161"/>
                    <a:pt x="23017" y="6161"/>
                  </a:cubicBezTo>
                  <a:cubicBezTo>
                    <a:pt x="22881" y="6161"/>
                    <a:pt x="22740" y="6114"/>
                    <a:pt x="22638" y="6035"/>
                  </a:cubicBezTo>
                  <a:cubicBezTo>
                    <a:pt x="22459" y="5816"/>
                    <a:pt x="22320" y="5537"/>
                    <a:pt x="22221" y="5259"/>
                  </a:cubicBezTo>
                  <a:cubicBezTo>
                    <a:pt x="22201" y="5219"/>
                    <a:pt x="22161" y="5159"/>
                    <a:pt x="22141" y="5139"/>
                  </a:cubicBezTo>
                  <a:cubicBezTo>
                    <a:pt x="22121" y="5120"/>
                    <a:pt x="22101" y="5060"/>
                    <a:pt x="22062" y="5040"/>
                  </a:cubicBezTo>
                  <a:cubicBezTo>
                    <a:pt x="22042" y="5020"/>
                    <a:pt x="22022" y="4960"/>
                    <a:pt x="22002" y="4940"/>
                  </a:cubicBezTo>
                  <a:lnTo>
                    <a:pt x="21902" y="4841"/>
                  </a:lnTo>
                  <a:cubicBezTo>
                    <a:pt x="21803" y="4742"/>
                    <a:pt x="21703" y="4662"/>
                    <a:pt x="21604" y="4582"/>
                  </a:cubicBezTo>
                  <a:cubicBezTo>
                    <a:pt x="21524" y="4543"/>
                    <a:pt x="21445" y="4483"/>
                    <a:pt x="21365" y="4463"/>
                  </a:cubicBezTo>
                  <a:cubicBezTo>
                    <a:pt x="21306" y="4423"/>
                    <a:pt x="21206" y="4383"/>
                    <a:pt x="21127" y="4364"/>
                  </a:cubicBezTo>
                  <a:cubicBezTo>
                    <a:pt x="21047" y="4344"/>
                    <a:pt x="20948" y="4324"/>
                    <a:pt x="20868" y="4284"/>
                  </a:cubicBezTo>
                  <a:cubicBezTo>
                    <a:pt x="20740" y="4261"/>
                    <a:pt x="20618" y="4251"/>
                    <a:pt x="20496" y="4251"/>
                  </a:cubicBezTo>
                  <a:cubicBezTo>
                    <a:pt x="20409" y="4251"/>
                    <a:pt x="20322" y="4256"/>
                    <a:pt x="20231" y="4264"/>
                  </a:cubicBezTo>
                  <a:cubicBezTo>
                    <a:pt x="20172" y="4264"/>
                    <a:pt x="20152" y="4284"/>
                    <a:pt x="20112" y="4284"/>
                  </a:cubicBezTo>
                  <a:cubicBezTo>
                    <a:pt x="20052" y="4284"/>
                    <a:pt x="20032" y="4324"/>
                    <a:pt x="19973" y="4324"/>
                  </a:cubicBezTo>
                  <a:cubicBezTo>
                    <a:pt x="19834" y="4364"/>
                    <a:pt x="19655" y="4423"/>
                    <a:pt x="19515" y="4523"/>
                  </a:cubicBezTo>
                  <a:cubicBezTo>
                    <a:pt x="19475" y="4543"/>
                    <a:pt x="19456" y="4543"/>
                    <a:pt x="19436" y="4563"/>
                  </a:cubicBezTo>
                  <a:cubicBezTo>
                    <a:pt x="19416" y="4582"/>
                    <a:pt x="19376" y="4582"/>
                    <a:pt x="19356" y="4622"/>
                  </a:cubicBezTo>
                  <a:cubicBezTo>
                    <a:pt x="19376" y="4224"/>
                    <a:pt x="19177" y="3846"/>
                    <a:pt x="18859" y="3628"/>
                  </a:cubicBezTo>
                  <a:cubicBezTo>
                    <a:pt x="18739" y="3966"/>
                    <a:pt x="18521" y="4244"/>
                    <a:pt x="18222" y="4383"/>
                  </a:cubicBezTo>
                  <a:cubicBezTo>
                    <a:pt x="18182" y="4423"/>
                    <a:pt x="18163" y="4443"/>
                    <a:pt x="18143" y="4443"/>
                  </a:cubicBezTo>
                  <a:cubicBezTo>
                    <a:pt x="18083" y="4443"/>
                    <a:pt x="18063" y="4463"/>
                    <a:pt x="18043" y="4463"/>
                  </a:cubicBezTo>
                  <a:cubicBezTo>
                    <a:pt x="17984" y="4463"/>
                    <a:pt x="17964" y="4503"/>
                    <a:pt x="17944" y="4503"/>
                  </a:cubicBezTo>
                  <a:cubicBezTo>
                    <a:pt x="17884" y="4503"/>
                    <a:pt x="17864" y="4523"/>
                    <a:pt x="17844" y="4523"/>
                  </a:cubicBezTo>
                  <a:cubicBezTo>
                    <a:pt x="17824" y="4543"/>
                    <a:pt x="17785" y="4543"/>
                    <a:pt x="17765" y="4543"/>
                  </a:cubicBezTo>
                  <a:lnTo>
                    <a:pt x="17267" y="4543"/>
                  </a:lnTo>
                  <a:cubicBezTo>
                    <a:pt x="17248" y="4543"/>
                    <a:pt x="17188" y="4523"/>
                    <a:pt x="17168" y="4523"/>
                  </a:cubicBezTo>
                  <a:cubicBezTo>
                    <a:pt x="17128" y="4523"/>
                    <a:pt x="17068" y="4503"/>
                    <a:pt x="17029" y="4463"/>
                  </a:cubicBezTo>
                  <a:cubicBezTo>
                    <a:pt x="16969" y="4065"/>
                    <a:pt x="17645" y="4125"/>
                    <a:pt x="17924" y="3826"/>
                  </a:cubicBezTo>
                  <a:cubicBezTo>
                    <a:pt x="18182" y="3528"/>
                    <a:pt x="17964" y="3090"/>
                    <a:pt x="17745" y="2812"/>
                  </a:cubicBezTo>
                  <a:cubicBezTo>
                    <a:pt x="17586" y="2633"/>
                    <a:pt x="17427" y="2454"/>
                    <a:pt x="17228" y="2315"/>
                  </a:cubicBezTo>
                  <a:cubicBezTo>
                    <a:pt x="17168" y="2255"/>
                    <a:pt x="17128" y="2235"/>
                    <a:pt x="17068" y="2175"/>
                  </a:cubicBezTo>
                  <a:cubicBezTo>
                    <a:pt x="16551" y="1778"/>
                    <a:pt x="15935" y="1519"/>
                    <a:pt x="15258" y="1380"/>
                  </a:cubicBezTo>
                  <a:cubicBezTo>
                    <a:pt x="14642" y="1280"/>
                    <a:pt x="13965" y="1320"/>
                    <a:pt x="13468" y="922"/>
                  </a:cubicBezTo>
                  <a:cubicBezTo>
                    <a:pt x="13189" y="664"/>
                    <a:pt x="12990" y="345"/>
                    <a:pt x="12712" y="126"/>
                  </a:cubicBezTo>
                  <a:cubicBezTo>
                    <a:pt x="12597" y="38"/>
                    <a:pt x="12513" y="1"/>
                    <a:pt x="1244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4475875" y="3333375"/>
              <a:ext cx="199150" cy="182000"/>
            </a:xfrm>
            <a:custGeom>
              <a:rect b="b" l="l" r="r" t="t"/>
              <a:pathLst>
                <a:path extrusionOk="0" h="7280" w="7966">
                  <a:moveTo>
                    <a:pt x="5117" y="0"/>
                  </a:moveTo>
                  <a:cubicBezTo>
                    <a:pt x="5090" y="0"/>
                    <a:pt x="5062" y="1"/>
                    <a:pt x="5034" y="2"/>
                  </a:cubicBezTo>
                  <a:cubicBezTo>
                    <a:pt x="4437" y="22"/>
                    <a:pt x="4278" y="341"/>
                    <a:pt x="3920" y="718"/>
                  </a:cubicBezTo>
                  <a:cubicBezTo>
                    <a:pt x="3422" y="1216"/>
                    <a:pt x="2766" y="1693"/>
                    <a:pt x="2328" y="2191"/>
                  </a:cubicBezTo>
                  <a:cubicBezTo>
                    <a:pt x="1552" y="3026"/>
                    <a:pt x="1930" y="4538"/>
                    <a:pt x="976" y="5194"/>
                  </a:cubicBezTo>
                  <a:cubicBezTo>
                    <a:pt x="777" y="5294"/>
                    <a:pt x="578" y="5413"/>
                    <a:pt x="379" y="5572"/>
                  </a:cubicBezTo>
                  <a:cubicBezTo>
                    <a:pt x="1" y="5930"/>
                    <a:pt x="1" y="6567"/>
                    <a:pt x="379" y="6925"/>
                  </a:cubicBezTo>
                  <a:cubicBezTo>
                    <a:pt x="635" y="7156"/>
                    <a:pt x="958" y="7279"/>
                    <a:pt x="1288" y="7279"/>
                  </a:cubicBezTo>
                  <a:cubicBezTo>
                    <a:pt x="1470" y="7279"/>
                    <a:pt x="1654" y="7242"/>
                    <a:pt x="1831" y="7164"/>
                  </a:cubicBezTo>
                  <a:cubicBezTo>
                    <a:pt x="2288" y="6925"/>
                    <a:pt x="2666" y="6567"/>
                    <a:pt x="2865" y="6090"/>
                  </a:cubicBezTo>
                  <a:cubicBezTo>
                    <a:pt x="3025" y="5771"/>
                    <a:pt x="3144" y="5373"/>
                    <a:pt x="3462" y="5174"/>
                  </a:cubicBezTo>
                  <a:cubicBezTo>
                    <a:pt x="3617" y="5067"/>
                    <a:pt x="3789" y="5029"/>
                    <a:pt x="3970" y="5029"/>
                  </a:cubicBezTo>
                  <a:cubicBezTo>
                    <a:pt x="4394" y="5029"/>
                    <a:pt x="4873" y="5234"/>
                    <a:pt x="5332" y="5234"/>
                  </a:cubicBezTo>
                  <a:cubicBezTo>
                    <a:pt x="5342" y="5234"/>
                    <a:pt x="5352" y="5234"/>
                    <a:pt x="5361" y="5234"/>
                  </a:cubicBezTo>
                  <a:cubicBezTo>
                    <a:pt x="7966" y="5234"/>
                    <a:pt x="7599" y="0"/>
                    <a:pt x="511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44"/>
          <p:cNvSpPr txBox="1"/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Presencia</a:t>
            </a:r>
            <a:endParaRPr/>
          </a:p>
        </p:txBody>
      </p:sp>
      <p:sp>
        <p:nvSpPr>
          <p:cNvPr id="1087" name="Google Shape;1087;p44"/>
          <p:cNvSpPr/>
          <p:nvPr/>
        </p:nvSpPr>
        <p:spPr>
          <a:xfrm>
            <a:off x="1621775" y="1679050"/>
            <a:ext cx="490200" cy="4902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4"/>
          <p:cNvSpPr/>
          <p:nvPr/>
        </p:nvSpPr>
        <p:spPr>
          <a:xfrm>
            <a:off x="3306350" y="2512700"/>
            <a:ext cx="490200" cy="4902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4"/>
          <p:cNvSpPr/>
          <p:nvPr/>
        </p:nvSpPr>
        <p:spPr>
          <a:xfrm>
            <a:off x="2816150" y="3342900"/>
            <a:ext cx="490200" cy="4902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4"/>
          <p:cNvSpPr/>
          <p:nvPr/>
        </p:nvSpPr>
        <p:spPr>
          <a:xfrm>
            <a:off x="1755679" y="1779804"/>
            <a:ext cx="222397" cy="288694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4"/>
          <p:cNvSpPr/>
          <p:nvPr/>
        </p:nvSpPr>
        <p:spPr>
          <a:xfrm>
            <a:off x="3440254" y="2613454"/>
            <a:ext cx="222397" cy="288694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4"/>
          <p:cNvSpPr/>
          <p:nvPr/>
        </p:nvSpPr>
        <p:spPr>
          <a:xfrm>
            <a:off x="2950054" y="3443654"/>
            <a:ext cx="222397" cy="288694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3" name="Google Shape;1093;p44"/>
          <p:cNvCxnSpPr/>
          <p:nvPr/>
        </p:nvCxnSpPr>
        <p:spPr>
          <a:xfrm>
            <a:off x="2111950" y="1927600"/>
            <a:ext cx="278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44"/>
          <p:cNvCxnSpPr>
            <a:stCxn id="1088" idx="6"/>
          </p:cNvCxnSpPr>
          <p:nvPr/>
        </p:nvCxnSpPr>
        <p:spPr>
          <a:xfrm>
            <a:off x="3796550" y="2757800"/>
            <a:ext cx="109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44"/>
          <p:cNvCxnSpPr>
            <a:stCxn id="1089" idx="6"/>
          </p:cNvCxnSpPr>
          <p:nvPr/>
        </p:nvCxnSpPr>
        <p:spPr>
          <a:xfrm>
            <a:off x="3306350" y="3588000"/>
            <a:ext cx="158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p44"/>
          <p:cNvSpPr txBox="1"/>
          <p:nvPr>
            <p:ph idx="4294967295" type="subTitle"/>
          </p:nvPr>
        </p:nvSpPr>
        <p:spPr>
          <a:xfrm>
            <a:off x="5028128" y="2508350"/>
            <a:ext cx="28710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España, Francia, Alemania, Austria, Inglaterra, India</a:t>
            </a:r>
            <a:endParaRPr sz="1400"/>
          </a:p>
        </p:txBody>
      </p:sp>
      <p:sp>
        <p:nvSpPr>
          <p:cNvPr id="1097" name="Google Shape;1097;p44"/>
          <p:cNvSpPr txBox="1"/>
          <p:nvPr>
            <p:ph idx="4294967295" type="subTitle"/>
          </p:nvPr>
        </p:nvSpPr>
        <p:spPr>
          <a:xfrm>
            <a:off x="5028128" y="3342000"/>
            <a:ext cx="28710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Estados Unidos, Costa Rica</a:t>
            </a:r>
            <a:endParaRPr sz="1400"/>
          </a:p>
        </p:txBody>
      </p:sp>
      <p:sp>
        <p:nvSpPr>
          <p:cNvPr id="1098" name="Google Shape;1098;p44"/>
          <p:cNvSpPr txBox="1"/>
          <p:nvPr>
            <p:ph idx="4294967295" type="subTitle"/>
          </p:nvPr>
        </p:nvSpPr>
        <p:spPr>
          <a:xfrm>
            <a:off x="5028025" y="1674700"/>
            <a:ext cx="28710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Mexico, Colombia, Peru, Ecuador, Guatemala,Chile Venezuela + 9 </a:t>
            </a:r>
            <a:r>
              <a:rPr lang="en" sz="1400"/>
              <a:t>países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5"/>
          <p:cNvSpPr txBox="1"/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Qué</a:t>
            </a:r>
            <a:r>
              <a:rPr lang="en"/>
              <a:t> hacemos?</a:t>
            </a:r>
            <a:endParaRPr/>
          </a:p>
        </p:txBody>
      </p:sp>
      <p:sp>
        <p:nvSpPr>
          <p:cNvPr id="1104" name="Google Shape;1104;p45"/>
          <p:cNvSpPr txBox="1"/>
          <p:nvPr>
            <p:ph idx="1" type="subTitle"/>
          </p:nvPr>
        </p:nvSpPr>
        <p:spPr>
          <a:xfrm>
            <a:off x="5061850" y="2313875"/>
            <a:ext cx="4274700" cy="24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Permitimos comunicar, dar seguimiento y responder mensajes como una misma entidad: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Múltiples</a:t>
            </a:r>
            <a:r>
              <a:rPr lang="en"/>
              <a:t> personas contestan desde un mismo canal → </a:t>
            </a:r>
            <a:r>
              <a:rPr lang="en"/>
              <a:t>Atención</a:t>
            </a:r>
            <a:r>
              <a:rPr lang="en"/>
              <a:t> personalizada y </a:t>
            </a:r>
            <a:r>
              <a:rPr lang="en"/>
              <a:t>ágil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Organización y clasificación de leads por etapas </a:t>
            </a:r>
            <a:endParaRPr/>
          </a:p>
        </p:txBody>
      </p:sp>
      <p:grpSp>
        <p:nvGrpSpPr>
          <p:cNvPr id="1105" name="Google Shape;1105;p45"/>
          <p:cNvGrpSpPr/>
          <p:nvPr/>
        </p:nvGrpSpPr>
        <p:grpSpPr>
          <a:xfrm>
            <a:off x="685808" y="980900"/>
            <a:ext cx="3872779" cy="3181704"/>
            <a:chOff x="719991" y="980900"/>
            <a:chExt cx="3872779" cy="3181704"/>
          </a:xfrm>
        </p:grpSpPr>
        <p:grpSp>
          <p:nvGrpSpPr>
            <p:cNvPr id="1106" name="Google Shape;1106;p45"/>
            <p:cNvGrpSpPr/>
            <p:nvPr/>
          </p:nvGrpSpPr>
          <p:grpSpPr>
            <a:xfrm>
              <a:off x="719991" y="980900"/>
              <a:ext cx="3872779" cy="3181704"/>
              <a:chOff x="1377550" y="921425"/>
              <a:chExt cx="4891725" cy="4018825"/>
            </a:xfrm>
          </p:grpSpPr>
          <p:sp>
            <p:nvSpPr>
              <p:cNvPr id="1107" name="Google Shape;1107;p45"/>
              <p:cNvSpPr/>
              <p:nvPr/>
            </p:nvSpPr>
            <p:spPr>
              <a:xfrm>
                <a:off x="3046475" y="4166875"/>
                <a:ext cx="1555050" cy="725075"/>
              </a:xfrm>
              <a:custGeom>
                <a:rect b="b" l="l" r="r" t="t"/>
                <a:pathLst>
                  <a:path extrusionOk="0" h="29003" w="62202">
                    <a:moveTo>
                      <a:pt x="58720" y="1"/>
                    </a:moveTo>
                    <a:lnTo>
                      <a:pt x="3291" y="120"/>
                    </a:lnTo>
                    <a:lnTo>
                      <a:pt x="0" y="29003"/>
                    </a:lnTo>
                    <a:lnTo>
                      <a:pt x="62202" y="28860"/>
                    </a:lnTo>
                    <a:lnTo>
                      <a:pt x="587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5"/>
              <p:cNvSpPr/>
              <p:nvPr/>
            </p:nvSpPr>
            <p:spPr>
              <a:xfrm>
                <a:off x="3046475" y="4793550"/>
                <a:ext cx="1555050" cy="98400"/>
              </a:xfrm>
              <a:custGeom>
                <a:rect b="b" l="l" r="r" t="t"/>
                <a:pathLst>
                  <a:path extrusionOk="0" h="3936" w="62202">
                    <a:moveTo>
                      <a:pt x="61773" y="0"/>
                    </a:moveTo>
                    <a:lnTo>
                      <a:pt x="406" y="24"/>
                    </a:lnTo>
                    <a:lnTo>
                      <a:pt x="0" y="3936"/>
                    </a:lnTo>
                    <a:lnTo>
                      <a:pt x="0" y="3936"/>
                    </a:lnTo>
                    <a:lnTo>
                      <a:pt x="62202" y="3793"/>
                    </a:lnTo>
                    <a:lnTo>
                      <a:pt x="61773" y="0"/>
                    </a:lnTo>
                    <a:close/>
                  </a:path>
                </a:pathLst>
              </a:custGeom>
              <a:solidFill>
                <a:srgbClr val="455A64">
                  <a:alpha val="68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5"/>
              <p:cNvSpPr/>
              <p:nvPr/>
            </p:nvSpPr>
            <p:spPr>
              <a:xfrm>
                <a:off x="2810350" y="4858550"/>
                <a:ext cx="2026100" cy="81700"/>
              </a:xfrm>
              <a:custGeom>
                <a:rect b="b" l="l" r="r" t="t"/>
                <a:pathLst>
                  <a:path extrusionOk="0" h="3268" w="81044">
                    <a:moveTo>
                      <a:pt x="81044" y="0"/>
                    </a:moveTo>
                    <a:lnTo>
                      <a:pt x="0" y="215"/>
                    </a:lnTo>
                    <a:lnTo>
                      <a:pt x="24" y="3268"/>
                    </a:lnTo>
                    <a:lnTo>
                      <a:pt x="81044" y="3053"/>
                    </a:lnTo>
                    <a:lnTo>
                      <a:pt x="810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5"/>
              <p:cNvSpPr/>
              <p:nvPr/>
            </p:nvSpPr>
            <p:spPr>
              <a:xfrm>
                <a:off x="1377550" y="921425"/>
                <a:ext cx="4891725" cy="2879375"/>
              </a:xfrm>
              <a:custGeom>
                <a:rect b="b" l="l" r="r" t="t"/>
                <a:pathLst>
                  <a:path extrusionOk="0" h="115175" w="195669">
                    <a:moveTo>
                      <a:pt x="7918" y="1"/>
                    </a:moveTo>
                    <a:cubicBezTo>
                      <a:pt x="3554" y="1"/>
                      <a:pt x="0" y="3554"/>
                      <a:pt x="0" y="7943"/>
                    </a:cubicBezTo>
                    <a:lnTo>
                      <a:pt x="0" y="115174"/>
                    </a:lnTo>
                    <a:lnTo>
                      <a:pt x="195668" y="115174"/>
                    </a:lnTo>
                    <a:lnTo>
                      <a:pt x="195668" y="7943"/>
                    </a:lnTo>
                    <a:cubicBezTo>
                      <a:pt x="195668" y="3554"/>
                      <a:pt x="192115" y="1"/>
                      <a:pt x="1877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5"/>
              <p:cNvSpPr/>
              <p:nvPr/>
            </p:nvSpPr>
            <p:spPr>
              <a:xfrm>
                <a:off x="1377550" y="3800775"/>
                <a:ext cx="4891725" cy="499700"/>
              </a:xfrm>
              <a:custGeom>
                <a:rect b="b" l="l" r="r" t="t"/>
                <a:pathLst>
                  <a:path extrusionOk="0" h="19988" w="195669">
                    <a:moveTo>
                      <a:pt x="0" y="0"/>
                    </a:moveTo>
                    <a:lnTo>
                      <a:pt x="0" y="12045"/>
                    </a:lnTo>
                    <a:cubicBezTo>
                      <a:pt x="0" y="16433"/>
                      <a:pt x="3554" y="19987"/>
                      <a:pt x="7918" y="19987"/>
                    </a:cubicBezTo>
                    <a:lnTo>
                      <a:pt x="187726" y="19987"/>
                    </a:lnTo>
                    <a:cubicBezTo>
                      <a:pt x="192115" y="19987"/>
                      <a:pt x="195668" y="16433"/>
                      <a:pt x="195668" y="12045"/>
                    </a:cubicBezTo>
                    <a:lnTo>
                      <a:pt x="1956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5"/>
              <p:cNvSpPr/>
              <p:nvPr/>
            </p:nvSpPr>
            <p:spPr>
              <a:xfrm>
                <a:off x="3727400" y="3947450"/>
                <a:ext cx="190825" cy="190825"/>
              </a:xfrm>
              <a:custGeom>
                <a:rect b="b" l="l" r="r" t="t"/>
                <a:pathLst>
                  <a:path extrusionOk="0" h="7633" w="7633">
                    <a:moveTo>
                      <a:pt x="3816" y="1"/>
                    </a:moveTo>
                    <a:cubicBezTo>
                      <a:pt x="1694" y="1"/>
                      <a:pt x="0" y="1694"/>
                      <a:pt x="0" y="3817"/>
                    </a:cubicBezTo>
                    <a:cubicBezTo>
                      <a:pt x="0" y="5939"/>
                      <a:pt x="1694" y="7633"/>
                      <a:pt x="3816" y="7633"/>
                    </a:cubicBezTo>
                    <a:cubicBezTo>
                      <a:pt x="5939" y="7633"/>
                      <a:pt x="7632" y="5939"/>
                      <a:pt x="7632" y="3817"/>
                    </a:cubicBezTo>
                    <a:cubicBezTo>
                      <a:pt x="7632" y="1742"/>
                      <a:pt x="5939" y="1"/>
                      <a:pt x="381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3" name="Google Shape;1113;p45"/>
            <p:cNvSpPr/>
            <p:nvPr/>
          </p:nvSpPr>
          <p:spPr>
            <a:xfrm>
              <a:off x="2574294" y="3371695"/>
              <a:ext cx="164700" cy="16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14" name="Google Shape;11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37" y="1245275"/>
            <a:ext cx="3642000" cy="1921500"/>
          </a:xfrm>
          <a:prstGeom prst="roundRect">
            <a:avLst>
              <a:gd fmla="val 3728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11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100" y="455575"/>
            <a:ext cx="4232400" cy="4232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20" name="Google Shape;1120;p46"/>
          <p:cNvSpPr txBox="1"/>
          <p:nvPr>
            <p:ph type="title"/>
          </p:nvPr>
        </p:nvSpPr>
        <p:spPr>
          <a:xfrm>
            <a:off x="672225" y="1202475"/>
            <a:ext cx="34830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ITESM - Leadsales</a:t>
            </a:r>
            <a:endParaRPr/>
          </a:p>
        </p:txBody>
      </p:sp>
      <p:sp>
        <p:nvSpPr>
          <p:cNvPr id="1121" name="Google Shape;1121;p46"/>
          <p:cNvSpPr txBox="1"/>
          <p:nvPr>
            <p:ph idx="1" type="subTitle"/>
          </p:nvPr>
        </p:nvSpPr>
        <p:spPr>
          <a:xfrm>
            <a:off x="759975" y="2214600"/>
            <a:ext cx="3067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Aprendizaje con un </a:t>
            </a:r>
            <a:r>
              <a:rPr lang="en">
                <a:solidFill>
                  <a:schemeClr val="dk2"/>
                </a:solidFill>
              </a:rPr>
              <a:t>proyecto</a:t>
            </a:r>
            <a:r>
              <a:rPr lang="en">
                <a:solidFill>
                  <a:schemeClr val="dk2"/>
                </a:solidFill>
              </a:rPr>
              <a:t> real y de alcance e impacto internacional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6"/>
          <p:cNvSpPr/>
          <p:nvPr/>
        </p:nvSpPr>
        <p:spPr>
          <a:xfrm>
            <a:off x="4774250" y="3947450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6"/>
          <p:cNvSpPr/>
          <p:nvPr/>
        </p:nvSpPr>
        <p:spPr>
          <a:xfrm>
            <a:off x="4919275" y="4092475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6"/>
          <p:cNvSpPr/>
          <p:nvPr/>
        </p:nvSpPr>
        <p:spPr>
          <a:xfrm>
            <a:off x="4456100" y="460825"/>
            <a:ext cx="4232400" cy="4221900"/>
          </a:xfrm>
          <a:prstGeom prst="ellipse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6"/>
          <p:cNvSpPr/>
          <p:nvPr/>
        </p:nvSpPr>
        <p:spPr>
          <a:xfrm>
            <a:off x="8179575" y="1202475"/>
            <a:ext cx="674400" cy="6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6"/>
          <p:cNvSpPr/>
          <p:nvPr/>
        </p:nvSpPr>
        <p:spPr>
          <a:xfrm>
            <a:off x="8748800" y="1909800"/>
            <a:ext cx="192300" cy="19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</a:t>
            </a:r>
            <a:r>
              <a:rPr lang="en"/>
              <a:t> de Oportunidad</a:t>
            </a:r>
            <a:endParaRPr/>
          </a:p>
        </p:txBody>
      </p:sp>
      <p:sp>
        <p:nvSpPr>
          <p:cNvPr id="1132" name="Google Shape;1132;p47"/>
          <p:cNvSpPr/>
          <p:nvPr/>
        </p:nvSpPr>
        <p:spPr>
          <a:xfrm>
            <a:off x="1248785" y="1928703"/>
            <a:ext cx="1674726" cy="1640998"/>
          </a:xfrm>
          <a:custGeom>
            <a:rect b="b" l="l" r="r" t="t"/>
            <a:pathLst>
              <a:path extrusionOk="0" h="38145" w="38929">
                <a:moveTo>
                  <a:pt x="21219" y="1"/>
                </a:moveTo>
                <a:cubicBezTo>
                  <a:pt x="18048" y="1"/>
                  <a:pt x="14793" y="871"/>
                  <a:pt x="11776" y="2786"/>
                </a:cubicBezTo>
                <a:cubicBezTo>
                  <a:pt x="1" y="10258"/>
                  <a:pt x="1101" y="27770"/>
                  <a:pt x="13710" y="33708"/>
                </a:cubicBezTo>
                <a:lnTo>
                  <a:pt x="13710" y="38144"/>
                </a:lnTo>
                <a:lnTo>
                  <a:pt x="29221" y="38144"/>
                </a:lnTo>
                <a:cubicBezTo>
                  <a:pt x="29221" y="38144"/>
                  <a:pt x="29321" y="35643"/>
                  <a:pt x="29355" y="33408"/>
                </a:cubicBezTo>
                <a:cubicBezTo>
                  <a:pt x="35226" y="30372"/>
                  <a:pt x="38928" y="24334"/>
                  <a:pt x="38928" y="17696"/>
                </a:cubicBezTo>
                <a:cubicBezTo>
                  <a:pt x="38928" y="7326"/>
                  <a:pt x="30423" y="1"/>
                  <a:pt x="212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7"/>
          <p:cNvSpPr/>
          <p:nvPr/>
        </p:nvSpPr>
        <p:spPr>
          <a:xfrm>
            <a:off x="1736201" y="2693298"/>
            <a:ext cx="858679" cy="876403"/>
          </a:xfrm>
          <a:custGeom>
            <a:rect b="b" l="l" r="r" t="t"/>
            <a:pathLst>
              <a:path extrusionOk="0" h="20372" w="19960">
                <a:moveTo>
                  <a:pt x="13596" y="1118"/>
                </a:moveTo>
                <a:cubicBezTo>
                  <a:pt x="13638" y="1118"/>
                  <a:pt x="13679" y="1120"/>
                  <a:pt x="13722" y="1124"/>
                </a:cubicBezTo>
                <a:cubicBezTo>
                  <a:pt x="14022" y="1158"/>
                  <a:pt x="14289" y="1324"/>
                  <a:pt x="14456" y="1625"/>
                </a:cubicBezTo>
                <a:cubicBezTo>
                  <a:pt x="14589" y="1925"/>
                  <a:pt x="14622" y="2258"/>
                  <a:pt x="14556" y="2559"/>
                </a:cubicBezTo>
                <a:cubicBezTo>
                  <a:pt x="14356" y="3226"/>
                  <a:pt x="13955" y="3793"/>
                  <a:pt x="13388" y="4193"/>
                </a:cubicBezTo>
                <a:cubicBezTo>
                  <a:pt x="13157" y="4389"/>
                  <a:pt x="12912" y="4563"/>
                  <a:pt x="12655" y="4714"/>
                </a:cubicBezTo>
                <a:lnTo>
                  <a:pt x="12655" y="4714"/>
                </a:lnTo>
                <a:cubicBezTo>
                  <a:pt x="12563" y="4514"/>
                  <a:pt x="12484" y="4306"/>
                  <a:pt x="12421" y="4093"/>
                </a:cubicBezTo>
                <a:cubicBezTo>
                  <a:pt x="12221" y="3493"/>
                  <a:pt x="12187" y="2825"/>
                  <a:pt x="12321" y="2192"/>
                </a:cubicBezTo>
                <a:cubicBezTo>
                  <a:pt x="12421" y="1891"/>
                  <a:pt x="12588" y="1591"/>
                  <a:pt x="12821" y="1391"/>
                </a:cubicBezTo>
                <a:cubicBezTo>
                  <a:pt x="13054" y="1216"/>
                  <a:pt x="13312" y="1118"/>
                  <a:pt x="13596" y="1118"/>
                </a:cubicBezTo>
                <a:close/>
                <a:moveTo>
                  <a:pt x="7065" y="234"/>
                </a:moveTo>
                <a:cubicBezTo>
                  <a:pt x="7262" y="234"/>
                  <a:pt x="7463" y="286"/>
                  <a:pt x="7651" y="390"/>
                </a:cubicBezTo>
                <a:cubicBezTo>
                  <a:pt x="8184" y="724"/>
                  <a:pt x="8551" y="1358"/>
                  <a:pt x="8551" y="1992"/>
                </a:cubicBezTo>
                <a:cubicBezTo>
                  <a:pt x="8585" y="2659"/>
                  <a:pt x="8518" y="3326"/>
                  <a:pt x="8285" y="3926"/>
                </a:cubicBezTo>
                <a:cubicBezTo>
                  <a:pt x="8186" y="4232"/>
                  <a:pt x="8058" y="4525"/>
                  <a:pt x="7905" y="4802"/>
                </a:cubicBezTo>
                <a:lnTo>
                  <a:pt x="7905" y="4802"/>
                </a:lnTo>
                <a:cubicBezTo>
                  <a:pt x="7170" y="4367"/>
                  <a:pt x="6571" y="3721"/>
                  <a:pt x="6183" y="2926"/>
                </a:cubicBezTo>
                <a:cubicBezTo>
                  <a:pt x="5883" y="2325"/>
                  <a:pt x="5849" y="1591"/>
                  <a:pt x="6083" y="957"/>
                </a:cubicBezTo>
                <a:cubicBezTo>
                  <a:pt x="6183" y="657"/>
                  <a:pt x="6417" y="424"/>
                  <a:pt x="6717" y="290"/>
                </a:cubicBezTo>
                <a:cubicBezTo>
                  <a:pt x="6829" y="253"/>
                  <a:pt x="6947" y="234"/>
                  <a:pt x="7065" y="234"/>
                </a:cubicBezTo>
                <a:close/>
                <a:moveTo>
                  <a:pt x="1541" y="4601"/>
                </a:moveTo>
                <a:cubicBezTo>
                  <a:pt x="1760" y="4601"/>
                  <a:pt x="1991" y="4679"/>
                  <a:pt x="2214" y="4860"/>
                </a:cubicBezTo>
                <a:cubicBezTo>
                  <a:pt x="2647" y="5094"/>
                  <a:pt x="3014" y="5494"/>
                  <a:pt x="3214" y="5961"/>
                </a:cubicBezTo>
                <a:cubicBezTo>
                  <a:pt x="3435" y="6437"/>
                  <a:pt x="3639" y="6922"/>
                  <a:pt x="3834" y="7397"/>
                </a:cubicBezTo>
                <a:lnTo>
                  <a:pt x="3834" y="7397"/>
                </a:lnTo>
                <a:cubicBezTo>
                  <a:pt x="3706" y="7407"/>
                  <a:pt x="3577" y="7412"/>
                  <a:pt x="3448" y="7412"/>
                </a:cubicBezTo>
                <a:cubicBezTo>
                  <a:pt x="3092" y="7412"/>
                  <a:pt x="2735" y="7374"/>
                  <a:pt x="2380" y="7295"/>
                </a:cubicBezTo>
                <a:cubicBezTo>
                  <a:pt x="1813" y="7195"/>
                  <a:pt x="1280" y="6928"/>
                  <a:pt x="879" y="6528"/>
                </a:cubicBezTo>
                <a:cubicBezTo>
                  <a:pt x="1" y="5809"/>
                  <a:pt x="673" y="4601"/>
                  <a:pt x="1541" y="4601"/>
                </a:cubicBezTo>
                <a:close/>
                <a:moveTo>
                  <a:pt x="18331" y="4537"/>
                </a:moveTo>
                <a:cubicBezTo>
                  <a:pt x="18615" y="4537"/>
                  <a:pt x="18902" y="4613"/>
                  <a:pt x="19159" y="4760"/>
                </a:cubicBezTo>
                <a:cubicBezTo>
                  <a:pt x="19659" y="5027"/>
                  <a:pt x="19826" y="5627"/>
                  <a:pt x="19593" y="6128"/>
                </a:cubicBezTo>
                <a:cubicBezTo>
                  <a:pt x="19326" y="6628"/>
                  <a:pt x="18859" y="6995"/>
                  <a:pt x="18325" y="7195"/>
                </a:cubicBezTo>
                <a:cubicBezTo>
                  <a:pt x="17846" y="7346"/>
                  <a:pt x="17356" y="7423"/>
                  <a:pt x="16869" y="7423"/>
                </a:cubicBezTo>
                <a:cubicBezTo>
                  <a:pt x="16439" y="7423"/>
                  <a:pt x="16012" y="7363"/>
                  <a:pt x="15596" y="7240"/>
                </a:cubicBezTo>
                <a:lnTo>
                  <a:pt x="15596" y="7240"/>
                </a:lnTo>
                <a:cubicBezTo>
                  <a:pt x="15877" y="6724"/>
                  <a:pt x="16189" y="6220"/>
                  <a:pt x="16524" y="5728"/>
                </a:cubicBezTo>
                <a:cubicBezTo>
                  <a:pt x="16791" y="5294"/>
                  <a:pt x="17191" y="4927"/>
                  <a:pt x="17658" y="4693"/>
                </a:cubicBezTo>
                <a:cubicBezTo>
                  <a:pt x="17868" y="4588"/>
                  <a:pt x="18099" y="4537"/>
                  <a:pt x="18331" y="4537"/>
                </a:cubicBezTo>
                <a:close/>
                <a:moveTo>
                  <a:pt x="12498" y="18312"/>
                </a:moveTo>
                <a:cubicBezTo>
                  <a:pt x="12431" y="18773"/>
                  <a:pt x="12376" y="19158"/>
                  <a:pt x="12321" y="19471"/>
                </a:cubicBezTo>
                <a:cubicBezTo>
                  <a:pt x="12287" y="19738"/>
                  <a:pt x="12254" y="19971"/>
                  <a:pt x="12254" y="20105"/>
                </a:cubicBezTo>
                <a:cubicBezTo>
                  <a:pt x="12221" y="20271"/>
                  <a:pt x="12287" y="20305"/>
                  <a:pt x="12287" y="20305"/>
                </a:cubicBezTo>
                <a:lnTo>
                  <a:pt x="12287" y="20105"/>
                </a:lnTo>
                <a:cubicBezTo>
                  <a:pt x="12287" y="19938"/>
                  <a:pt x="12321" y="19738"/>
                  <a:pt x="12354" y="19437"/>
                </a:cubicBezTo>
                <a:cubicBezTo>
                  <a:pt x="12390" y="19147"/>
                  <a:pt x="12436" y="18769"/>
                  <a:pt x="12498" y="18312"/>
                </a:cubicBezTo>
                <a:close/>
                <a:moveTo>
                  <a:pt x="7080" y="1"/>
                </a:moveTo>
                <a:cubicBezTo>
                  <a:pt x="6943" y="1"/>
                  <a:pt x="6808" y="19"/>
                  <a:pt x="6683" y="57"/>
                </a:cubicBezTo>
                <a:cubicBezTo>
                  <a:pt x="6316" y="224"/>
                  <a:pt x="6016" y="490"/>
                  <a:pt x="5883" y="857"/>
                </a:cubicBezTo>
                <a:cubicBezTo>
                  <a:pt x="5649" y="1558"/>
                  <a:pt x="5683" y="2325"/>
                  <a:pt x="6016" y="2992"/>
                </a:cubicBezTo>
                <a:cubicBezTo>
                  <a:pt x="6423" y="3825"/>
                  <a:pt x="7052" y="4498"/>
                  <a:pt x="7821" y="4949"/>
                </a:cubicBezTo>
                <a:lnTo>
                  <a:pt x="7821" y="4949"/>
                </a:lnTo>
                <a:cubicBezTo>
                  <a:pt x="7359" y="5726"/>
                  <a:pt x="6696" y="6370"/>
                  <a:pt x="5916" y="6795"/>
                </a:cubicBezTo>
                <a:cubicBezTo>
                  <a:pt x="5312" y="7106"/>
                  <a:pt x="4667" y="7307"/>
                  <a:pt x="4010" y="7381"/>
                </a:cubicBezTo>
                <a:lnTo>
                  <a:pt x="4010" y="7381"/>
                </a:lnTo>
                <a:cubicBezTo>
                  <a:pt x="3815" y="6894"/>
                  <a:pt x="3607" y="6399"/>
                  <a:pt x="3381" y="5894"/>
                </a:cubicBezTo>
                <a:cubicBezTo>
                  <a:pt x="3148" y="5394"/>
                  <a:pt x="2781" y="4960"/>
                  <a:pt x="2280" y="4693"/>
                </a:cubicBezTo>
                <a:cubicBezTo>
                  <a:pt x="2059" y="4583"/>
                  <a:pt x="1838" y="4518"/>
                  <a:pt x="1598" y="4518"/>
                </a:cubicBezTo>
                <a:cubicBezTo>
                  <a:pt x="1548" y="4518"/>
                  <a:pt x="1498" y="4521"/>
                  <a:pt x="1446" y="4527"/>
                </a:cubicBezTo>
                <a:cubicBezTo>
                  <a:pt x="1146" y="4527"/>
                  <a:pt x="846" y="4693"/>
                  <a:pt x="646" y="4927"/>
                </a:cubicBezTo>
                <a:cubicBezTo>
                  <a:pt x="279" y="5427"/>
                  <a:pt x="312" y="6128"/>
                  <a:pt x="746" y="6628"/>
                </a:cubicBezTo>
                <a:cubicBezTo>
                  <a:pt x="1179" y="7062"/>
                  <a:pt x="1747" y="7362"/>
                  <a:pt x="2347" y="7462"/>
                </a:cubicBezTo>
                <a:cubicBezTo>
                  <a:pt x="2711" y="7541"/>
                  <a:pt x="3081" y="7579"/>
                  <a:pt x="3451" y="7579"/>
                </a:cubicBezTo>
                <a:cubicBezTo>
                  <a:pt x="3601" y="7579"/>
                  <a:pt x="3751" y="7573"/>
                  <a:pt x="3901" y="7560"/>
                </a:cubicBezTo>
                <a:lnTo>
                  <a:pt x="3901" y="7560"/>
                </a:lnTo>
                <a:cubicBezTo>
                  <a:pt x="4065" y="7962"/>
                  <a:pt x="4223" y="8355"/>
                  <a:pt x="4382" y="8730"/>
                </a:cubicBezTo>
                <a:cubicBezTo>
                  <a:pt x="5816" y="12299"/>
                  <a:pt x="6850" y="15201"/>
                  <a:pt x="7551" y="17236"/>
                </a:cubicBezTo>
                <a:cubicBezTo>
                  <a:pt x="7884" y="18237"/>
                  <a:pt x="8151" y="19037"/>
                  <a:pt x="8318" y="19571"/>
                </a:cubicBezTo>
                <a:lnTo>
                  <a:pt x="8518" y="20171"/>
                </a:lnTo>
                <a:cubicBezTo>
                  <a:pt x="8585" y="20338"/>
                  <a:pt x="8618" y="20371"/>
                  <a:pt x="8618" y="20371"/>
                </a:cubicBezTo>
                <a:cubicBezTo>
                  <a:pt x="8618" y="20371"/>
                  <a:pt x="8585" y="20338"/>
                  <a:pt x="8551" y="20171"/>
                </a:cubicBezTo>
                <a:cubicBezTo>
                  <a:pt x="8518" y="20038"/>
                  <a:pt x="8451" y="19838"/>
                  <a:pt x="8385" y="19571"/>
                </a:cubicBezTo>
                <a:cubicBezTo>
                  <a:pt x="8218" y="19037"/>
                  <a:pt x="7951" y="18237"/>
                  <a:pt x="7617" y="17202"/>
                </a:cubicBezTo>
                <a:cubicBezTo>
                  <a:pt x="6950" y="15168"/>
                  <a:pt x="5950" y="12232"/>
                  <a:pt x="4515" y="8696"/>
                </a:cubicBezTo>
                <a:cubicBezTo>
                  <a:pt x="4375" y="8318"/>
                  <a:pt x="4229" y="7933"/>
                  <a:pt x="4074" y="7543"/>
                </a:cubicBezTo>
                <a:lnTo>
                  <a:pt x="4074" y="7543"/>
                </a:lnTo>
                <a:cubicBezTo>
                  <a:pt x="4746" y="7466"/>
                  <a:pt x="5405" y="7267"/>
                  <a:pt x="6016" y="6962"/>
                </a:cubicBezTo>
                <a:cubicBezTo>
                  <a:pt x="6839" y="6515"/>
                  <a:pt x="7529" y="5853"/>
                  <a:pt x="8017" y="5057"/>
                </a:cubicBezTo>
                <a:lnTo>
                  <a:pt x="8017" y="5057"/>
                </a:lnTo>
                <a:cubicBezTo>
                  <a:pt x="8459" y="5288"/>
                  <a:pt x="8942" y="5448"/>
                  <a:pt x="9452" y="5527"/>
                </a:cubicBezTo>
                <a:cubicBezTo>
                  <a:pt x="9688" y="5560"/>
                  <a:pt x="9924" y="5575"/>
                  <a:pt x="10160" y="5575"/>
                </a:cubicBezTo>
                <a:cubicBezTo>
                  <a:pt x="11010" y="5575"/>
                  <a:pt x="11849" y="5370"/>
                  <a:pt x="12600" y="4986"/>
                </a:cubicBezTo>
                <a:lnTo>
                  <a:pt x="12600" y="4986"/>
                </a:lnTo>
                <a:cubicBezTo>
                  <a:pt x="13077" y="5886"/>
                  <a:pt x="13827" y="6631"/>
                  <a:pt x="14756" y="7095"/>
                </a:cubicBezTo>
                <a:cubicBezTo>
                  <a:pt x="14970" y="7199"/>
                  <a:pt x="15190" y="7288"/>
                  <a:pt x="15412" y="7360"/>
                </a:cubicBezTo>
                <a:lnTo>
                  <a:pt x="15412" y="7360"/>
                </a:lnTo>
                <a:cubicBezTo>
                  <a:pt x="15261" y="7657"/>
                  <a:pt x="15120" y="7958"/>
                  <a:pt x="14989" y="8263"/>
                </a:cubicBezTo>
                <a:cubicBezTo>
                  <a:pt x="14289" y="9830"/>
                  <a:pt x="13755" y="11465"/>
                  <a:pt x="13388" y="13166"/>
                </a:cubicBezTo>
                <a:cubicBezTo>
                  <a:pt x="13055" y="14634"/>
                  <a:pt x="12821" y="15935"/>
                  <a:pt x="12688" y="17002"/>
                </a:cubicBezTo>
                <a:cubicBezTo>
                  <a:pt x="12612" y="17490"/>
                  <a:pt x="12549" y="17928"/>
                  <a:pt x="12498" y="18312"/>
                </a:cubicBezTo>
                <a:lnTo>
                  <a:pt x="12498" y="18312"/>
                </a:lnTo>
                <a:cubicBezTo>
                  <a:pt x="12552" y="17938"/>
                  <a:pt x="12613" y="17514"/>
                  <a:pt x="12688" y="17036"/>
                </a:cubicBezTo>
                <a:cubicBezTo>
                  <a:pt x="12854" y="15968"/>
                  <a:pt x="13088" y="14701"/>
                  <a:pt x="13422" y="13200"/>
                </a:cubicBezTo>
                <a:cubicBezTo>
                  <a:pt x="13822" y="11532"/>
                  <a:pt x="14356" y="9897"/>
                  <a:pt x="15056" y="8329"/>
                </a:cubicBezTo>
                <a:cubicBezTo>
                  <a:pt x="15197" y="8013"/>
                  <a:pt x="15350" y="7701"/>
                  <a:pt x="15514" y="7392"/>
                </a:cubicBezTo>
                <a:lnTo>
                  <a:pt x="15514" y="7392"/>
                </a:lnTo>
                <a:cubicBezTo>
                  <a:pt x="15979" y="7533"/>
                  <a:pt x="16457" y="7604"/>
                  <a:pt x="16938" y="7604"/>
                </a:cubicBezTo>
                <a:cubicBezTo>
                  <a:pt x="17447" y="7604"/>
                  <a:pt x="17958" y="7524"/>
                  <a:pt x="18458" y="7362"/>
                </a:cubicBezTo>
                <a:cubicBezTo>
                  <a:pt x="19026" y="7129"/>
                  <a:pt x="19526" y="6728"/>
                  <a:pt x="19793" y="6195"/>
                </a:cubicBezTo>
                <a:cubicBezTo>
                  <a:pt x="19960" y="5894"/>
                  <a:pt x="19960" y="5561"/>
                  <a:pt x="19893" y="5261"/>
                </a:cubicBezTo>
                <a:cubicBezTo>
                  <a:pt x="19793" y="4960"/>
                  <a:pt x="19593" y="4727"/>
                  <a:pt x="19326" y="4560"/>
                </a:cubicBezTo>
                <a:cubicBezTo>
                  <a:pt x="19042" y="4418"/>
                  <a:pt x="18740" y="4342"/>
                  <a:pt x="18439" y="4342"/>
                </a:cubicBezTo>
                <a:cubicBezTo>
                  <a:pt x="18173" y="4342"/>
                  <a:pt x="17908" y="4402"/>
                  <a:pt x="17658" y="4527"/>
                </a:cubicBezTo>
                <a:cubicBezTo>
                  <a:pt x="17158" y="4760"/>
                  <a:pt x="16757" y="5127"/>
                  <a:pt x="16457" y="5594"/>
                </a:cubicBezTo>
                <a:cubicBezTo>
                  <a:pt x="16107" y="6109"/>
                  <a:pt x="15782" y="6649"/>
                  <a:pt x="15491" y="7207"/>
                </a:cubicBezTo>
                <a:lnTo>
                  <a:pt x="15491" y="7207"/>
                </a:lnTo>
                <a:cubicBezTo>
                  <a:pt x="15264" y="7133"/>
                  <a:pt x="15041" y="7041"/>
                  <a:pt x="14823" y="6928"/>
                </a:cubicBezTo>
                <a:cubicBezTo>
                  <a:pt x="13923" y="6491"/>
                  <a:pt x="13201" y="5777"/>
                  <a:pt x="12749" y="4907"/>
                </a:cubicBezTo>
                <a:lnTo>
                  <a:pt x="12749" y="4907"/>
                </a:lnTo>
                <a:cubicBezTo>
                  <a:pt x="13033" y="4750"/>
                  <a:pt x="13303" y="4567"/>
                  <a:pt x="13555" y="4360"/>
                </a:cubicBezTo>
                <a:cubicBezTo>
                  <a:pt x="14155" y="3893"/>
                  <a:pt x="14589" y="3292"/>
                  <a:pt x="14823" y="2592"/>
                </a:cubicBezTo>
                <a:cubicBezTo>
                  <a:pt x="14889" y="2225"/>
                  <a:pt x="14823" y="1825"/>
                  <a:pt x="14656" y="1491"/>
                </a:cubicBezTo>
                <a:cubicBezTo>
                  <a:pt x="14489" y="1158"/>
                  <a:pt x="14155" y="924"/>
                  <a:pt x="13755" y="891"/>
                </a:cubicBezTo>
                <a:cubicBezTo>
                  <a:pt x="13731" y="890"/>
                  <a:pt x="13707" y="889"/>
                  <a:pt x="13683" y="889"/>
                </a:cubicBezTo>
                <a:cubicBezTo>
                  <a:pt x="12946" y="889"/>
                  <a:pt x="12316" y="1381"/>
                  <a:pt x="12154" y="2092"/>
                </a:cubicBezTo>
                <a:cubicBezTo>
                  <a:pt x="11987" y="2792"/>
                  <a:pt x="12021" y="3493"/>
                  <a:pt x="12254" y="4160"/>
                </a:cubicBezTo>
                <a:cubicBezTo>
                  <a:pt x="12323" y="4379"/>
                  <a:pt x="12407" y="4592"/>
                  <a:pt x="12505" y="4798"/>
                </a:cubicBezTo>
                <a:lnTo>
                  <a:pt x="12505" y="4798"/>
                </a:lnTo>
                <a:cubicBezTo>
                  <a:pt x="11772" y="5196"/>
                  <a:pt x="10955" y="5409"/>
                  <a:pt x="10128" y="5409"/>
                </a:cubicBezTo>
                <a:cubicBezTo>
                  <a:pt x="9903" y="5409"/>
                  <a:pt x="9677" y="5393"/>
                  <a:pt x="9452" y="5361"/>
                </a:cubicBezTo>
                <a:cubicBezTo>
                  <a:pt x="8972" y="5282"/>
                  <a:pt x="8518" y="5130"/>
                  <a:pt x="8103" y="4912"/>
                </a:cubicBezTo>
                <a:lnTo>
                  <a:pt x="8103" y="4912"/>
                </a:lnTo>
                <a:cubicBezTo>
                  <a:pt x="8269" y="4621"/>
                  <a:pt x="8408" y="4313"/>
                  <a:pt x="8518" y="3993"/>
                </a:cubicBezTo>
                <a:cubicBezTo>
                  <a:pt x="8718" y="3326"/>
                  <a:pt x="8818" y="2659"/>
                  <a:pt x="8785" y="1958"/>
                </a:cubicBezTo>
                <a:cubicBezTo>
                  <a:pt x="8752" y="1625"/>
                  <a:pt x="8651" y="1258"/>
                  <a:pt x="8518" y="957"/>
                </a:cubicBezTo>
                <a:cubicBezTo>
                  <a:pt x="8351" y="624"/>
                  <a:pt x="8084" y="357"/>
                  <a:pt x="7751" y="157"/>
                </a:cubicBezTo>
                <a:cubicBezTo>
                  <a:pt x="7542" y="53"/>
                  <a:pt x="7308" y="1"/>
                  <a:pt x="708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7"/>
          <p:cNvSpPr/>
          <p:nvPr/>
        </p:nvSpPr>
        <p:spPr>
          <a:xfrm>
            <a:off x="1838589" y="3606957"/>
            <a:ext cx="658722" cy="86169"/>
          </a:xfrm>
          <a:custGeom>
            <a:rect b="b" l="l" r="r" t="t"/>
            <a:pathLst>
              <a:path extrusionOk="0" h="2003" w="15312">
                <a:moveTo>
                  <a:pt x="834" y="1"/>
                </a:moveTo>
                <a:cubicBezTo>
                  <a:pt x="367" y="1"/>
                  <a:pt x="0" y="368"/>
                  <a:pt x="0" y="835"/>
                </a:cubicBezTo>
                <a:lnTo>
                  <a:pt x="0" y="1202"/>
                </a:lnTo>
                <a:cubicBezTo>
                  <a:pt x="0" y="1635"/>
                  <a:pt x="367" y="2002"/>
                  <a:pt x="834" y="2002"/>
                </a:cubicBezTo>
                <a:lnTo>
                  <a:pt x="14477" y="2002"/>
                </a:lnTo>
                <a:cubicBezTo>
                  <a:pt x="14944" y="2002"/>
                  <a:pt x="15311" y="1635"/>
                  <a:pt x="15311" y="1202"/>
                </a:cubicBezTo>
                <a:lnTo>
                  <a:pt x="15311" y="835"/>
                </a:lnTo>
                <a:cubicBezTo>
                  <a:pt x="15311" y="368"/>
                  <a:pt x="14944" y="1"/>
                  <a:pt x="1447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7"/>
          <p:cNvSpPr/>
          <p:nvPr/>
        </p:nvSpPr>
        <p:spPr>
          <a:xfrm>
            <a:off x="1822284" y="3730295"/>
            <a:ext cx="686513" cy="274209"/>
          </a:xfrm>
          <a:custGeom>
            <a:rect b="b" l="l" r="r" t="t"/>
            <a:pathLst>
              <a:path extrusionOk="0" h="6374" w="15958">
                <a:moveTo>
                  <a:pt x="1317" y="1"/>
                </a:moveTo>
                <a:cubicBezTo>
                  <a:pt x="10" y="1"/>
                  <a:pt x="0" y="2007"/>
                  <a:pt x="1287" y="2007"/>
                </a:cubicBezTo>
                <a:cubicBezTo>
                  <a:pt x="1318" y="2007"/>
                  <a:pt x="1348" y="2006"/>
                  <a:pt x="1380" y="2004"/>
                </a:cubicBezTo>
                <a:lnTo>
                  <a:pt x="2881" y="2004"/>
                </a:lnTo>
                <a:lnTo>
                  <a:pt x="4816" y="5706"/>
                </a:lnTo>
                <a:cubicBezTo>
                  <a:pt x="5016" y="6107"/>
                  <a:pt x="5450" y="6374"/>
                  <a:pt x="5950" y="6374"/>
                </a:cubicBezTo>
                <a:lnTo>
                  <a:pt x="10687" y="6374"/>
                </a:lnTo>
                <a:cubicBezTo>
                  <a:pt x="11187" y="6374"/>
                  <a:pt x="11621" y="6107"/>
                  <a:pt x="11821" y="5673"/>
                </a:cubicBezTo>
                <a:lnTo>
                  <a:pt x="13722" y="2037"/>
                </a:lnTo>
                <a:lnTo>
                  <a:pt x="14690" y="2037"/>
                </a:lnTo>
                <a:cubicBezTo>
                  <a:pt x="15957" y="1937"/>
                  <a:pt x="15957" y="102"/>
                  <a:pt x="14690" y="36"/>
                </a:cubicBezTo>
                <a:lnTo>
                  <a:pt x="14690" y="2"/>
                </a:lnTo>
                <a:lnTo>
                  <a:pt x="1380" y="2"/>
                </a:lnTo>
                <a:cubicBezTo>
                  <a:pt x="1359" y="1"/>
                  <a:pt x="1338" y="1"/>
                  <a:pt x="13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7"/>
          <p:cNvSpPr/>
          <p:nvPr/>
        </p:nvSpPr>
        <p:spPr>
          <a:xfrm>
            <a:off x="1485567" y="2068949"/>
            <a:ext cx="508023" cy="865175"/>
          </a:xfrm>
          <a:custGeom>
            <a:rect b="b" l="l" r="r" t="t"/>
            <a:pathLst>
              <a:path extrusionOk="0" h="20111" w="11809">
                <a:moveTo>
                  <a:pt x="11131" y="1"/>
                </a:moveTo>
                <a:cubicBezTo>
                  <a:pt x="10999" y="1"/>
                  <a:pt x="10847" y="9"/>
                  <a:pt x="10675" y="26"/>
                </a:cubicBezTo>
                <a:cubicBezTo>
                  <a:pt x="9707" y="160"/>
                  <a:pt x="8807" y="426"/>
                  <a:pt x="7939" y="827"/>
                </a:cubicBezTo>
                <a:cubicBezTo>
                  <a:pt x="6639" y="1427"/>
                  <a:pt x="5438" y="2194"/>
                  <a:pt x="4404" y="3195"/>
                </a:cubicBezTo>
                <a:cubicBezTo>
                  <a:pt x="1768" y="5597"/>
                  <a:pt x="201" y="8966"/>
                  <a:pt x="67" y="12535"/>
                </a:cubicBezTo>
                <a:cubicBezTo>
                  <a:pt x="0" y="13969"/>
                  <a:pt x="134" y="15404"/>
                  <a:pt x="534" y="16771"/>
                </a:cubicBezTo>
                <a:cubicBezTo>
                  <a:pt x="801" y="17672"/>
                  <a:pt x="1168" y="18539"/>
                  <a:pt x="1702" y="19340"/>
                </a:cubicBezTo>
                <a:cubicBezTo>
                  <a:pt x="2046" y="19872"/>
                  <a:pt x="2331" y="20110"/>
                  <a:pt x="2476" y="20110"/>
                </a:cubicBezTo>
                <a:cubicBezTo>
                  <a:pt x="2485" y="20110"/>
                  <a:pt x="2494" y="20109"/>
                  <a:pt x="2502" y="20107"/>
                </a:cubicBezTo>
                <a:cubicBezTo>
                  <a:pt x="2802" y="19940"/>
                  <a:pt x="2302" y="18606"/>
                  <a:pt x="2035" y="16471"/>
                </a:cubicBezTo>
                <a:cubicBezTo>
                  <a:pt x="1268" y="10800"/>
                  <a:pt x="3870" y="5230"/>
                  <a:pt x="8673" y="2194"/>
                </a:cubicBezTo>
                <a:cubicBezTo>
                  <a:pt x="10508" y="993"/>
                  <a:pt x="11809" y="526"/>
                  <a:pt x="11742" y="193"/>
                </a:cubicBezTo>
                <a:cubicBezTo>
                  <a:pt x="11717" y="69"/>
                  <a:pt x="11509" y="1"/>
                  <a:pt x="111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7"/>
          <p:cNvSpPr/>
          <p:nvPr/>
        </p:nvSpPr>
        <p:spPr>
          <a:xfrm>
            <a:off x="2075371" y="2016722"/>
            <a:ext cx="196644" cy="92106"/>
          </a:xfrm>
          <a:custGeom>
            <a:rect b="b" l="l" r="r" t="t"/>
            <a:pathLst>
              <a:path extrusionOk="0" h="2141" w="4571">
                <a:moveTo>
                  <a:pt x="2472" y="1"/>
                </a:moveTo>
                <a:cubicBezTo>
                  <a:pt x="2415" y="1"/>
                  <a:pt x="2359" y="3"/>
                  <a:pt x="2302" y="6"/>
                </a:cubicBezTo>
                <a:cubicBezTo>
                  <a:pt x="2251" y="3"/>
                  <a:pt x="2200" y="2"/>
                  <a:pt x="2149" y="2"/>
                </a:cubicBezTo>
                <a:cubicBezTo>
                  <a:pt x="1605" y="2"/>
                  <a:pt x="1092" y="162"/>
                  <a:pt x="634" y="406"/>
                </a:cubicBezTo>
                <a:cubicBezTo>
                  <a:pt x="200" y="640"/>
                  <a:pt x="0" y="940"/>
                  <a:pt x="67" y="1240"/>
                </a:cubicBezTo>
                <a:cubicBezTo>
                  <a:pt x="167" y="1841"/>
                  <a:pt x="1168" y="2141"/>
                  <a:pt x="2269" y="2141"/>
                </a:cubicBezTo>
                <a:cubicBezTo>
                  <a:pt x="3403" y="2141"/>
                  <a:pt x="4403" y="1841"/>
                  <a:pt x="4503" y="1273"/>
                </a:cubicBezTo>
                <a:cubicBezTo>
                  <a:pt x="4570" y="1007"/>
                  <a:pt x="4370" y="640"/>
                  <a:pt x="3970" y="406"/>
                </a:cubicBezTo>
                <a:cubicBezTo>
                  <a:pt x="3489" y="136"/>
                  <a:pt x="2982" y="1"/>
                  <a:pt x="24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7"/>
          <p:cNvSpPr/>
          <p:nvPr/>
        </p:nvSpPr>
        <p:spPr>
          <a:xfrm>
            <a:off x="2049516" y="3792770"/>
            <a:ext cx="271284" cy="40869"/>
          </a:xfrm>
          <a:custGeom>
            <a:rect b="b" l="l" r="r" t="t"/>
            <a:pathLst>
              <a:path extrusionOk="0" h="950" w="6306">
                <a:moveTo>
                  <a:pt x="3271" y="1"/>
                </a:moveTo>
                <a:cubicBezTo>
                  <a:pt x="2436" y="1"/>
                  <a:pt x="1606" y="159"/>
                  <a:pt x="835" y="482"/>
                </a:cubicBezTo>
                <a:cubicBezTo>
                  <a:pt x="501" y="583"/>
                  <a:pt x="234" y="749"/>
                  <a:pt x="1" y="949"/>
                </a:cubicBezTo>
                <a:cubicBezTo>
                  <a:pt x="301" y="883"/>
                  <a:pt x="601" y="749"/>
                  <a:pt x="868" y="616"/>
                </a:cubicBezTo>
                <a:cubicBezTo>
                  <a:pt x="1602" y="382"/>
                  <a:pt x="2369" y="249"/>
                  <a:pt x="3136" y="216"/>
                </a:cubicBezTo>
                <a:cubicBezTo>
                  <a:pt x="3230" y="211"/>
                  <a:pt x="3323" y="209"/>
                  <a:pt x="3418" y="209"/>
                </a:cubicBezTo>
                <a:cubicBezTo>
                  <a:pt x="4065" y="209"/>
                  <a:pt x="4731" y="308"/>
                  <a:pt x="5371" y="482"/>
                </a:cubicBezTo>
                <a:cubicBezTo>
                  <a:pt x="5889" y="635"/>
                  <a:pt x="6240" y="787"/>
                  <a:pt x="6297" y="787"/>
                </a:cubicBezTo>
                <a:cubicBezTo>
                  <a:pt x="6303" y="787"/>
                  <a:pt x="6305" y="786"/>
                  <a:pt x="6305" y="783"/>
                </a:cubicBezTo>
                <a:cubicBezTo>
                  <a:pt x="6038" y="583"/>
                  <a:pt x="5738" y="449"/>
                  <a:pt x="5405" y="349"/>
                </a:cubicBezTo>
                <a:cubicBezTo>
                  <a:pt x="4711" y="118"/>
                  <a:pt x="3989" y="1"/>
                  <a:pt x="327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7"/>
          <p:cNvSpPr/>
          <p:nvPr/>
        </p:nvSpPr>
        <p:spPr>
          <a:xfrm>
            <a:off x="1950527" y="3813625"/>
            <a:ext cx="462121" cy="10067"/>
          </a:xfrm>
          <a:custGeom>
            <a:rect b="b" l="l" r="r" t="t"/>
            <a:pathLst>
              <a:path extrusionOk="0" h="234" w="10742">
                <a:moveTo>
                  <a:pt x="5371" y="0"/>
                </a:moveTo>
                <a:cubicBezTo>
                  <a:pt x="2402" y="0"/>
                  <a:pt x="0" y="67"/>
                  <a:pt x="0" y="134"/>
                </a:cubicBezTo>
                <a:cubicBezTo>
                  <a:pt x="0" y="167"/>
                  <a:pt x="2402" y="234"/>
                  <a:pt x="5371" y="234"/>
                </a:cubicBezTo>
                <a:cubicBezTo>
                  <a:pt x="8339" y="234"/>
                  <a:pt x="10741" y="167"/>
                  <a:pt x="10741" y="134"/>
                </a:cubicBezTo>
                <a:cubicBezTo>
                  <a:pt x="10741" y="67"/>
                  <a:pt x="8339" y="0"/>
                  <a:pt x="537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7"/>
          <p:cNvSpPr/>
          <p:nvPr/>
        </p:nvSpPr>
        <p:spPr>
          <a:xfrm>
            <a:off x="1990708" y="3722519"/>
            <a:ext cx="386061" cy="12734"/>
          </a:xfrm>
          <a:custGeom>
            <a:rect b="b" l="l" r="r" t="t"/>
            <a:pathLst>
              <a:path extrusionOk="0" h="296" w="8974">
                <a:moveTo>
                  <a:pt x="8053" y="0"/>
                </a:moveTo>
                <a:cubicBezTo>
                  <a:pt x="7926" y="0"/>
                  <a:pt x="7799" y="4"/>
                  <a:pt x="7672" y="14"/>
                </a:cubicBezTo>
                <a:lnTo>
                  <a:pt x="4503" y="81"/>
                </a:lnTo>
                <a:lnTo>
                  <a:pt x="1334" y="114"/>
                </a:lnTo>
                <a:cubicBezTo>
                  <a:pt x="901" y="114"/>
                  <a:pt x="434" y="114"/>
                  <a:pt x="0" y="181"/>
                </a:cubicBezTo>
                <a:cubicBezTo>
                  <a:pt x="434" y="247"/>
                  <a:pt x="901" y="281"/>
                  <a:pt x="1334" y="281"/>
                </a:cubicBezTo>
                <a:cubicBezTo>
                  <a:pt x="1868" y="281"/>
                  <a:pt x="2550" y="296"/>
                  <a:pt x="3311" y="296"/>
                </a:cubicBezTo>
                <a:cubicBezTo>
                  <a:pt x="3692" y="296"/>
                  <a:pt x="4092" y="292"/>
                  <a:pt x="4503" y="281"/>
                </a:cubicBezTo>
                <a:cubicBezTo>
                  <a:pt x="5738" y="281"/>
                  <a:pt x="6872" y="214"/>
                  <a:pt x="7672" y="181"/>
                </a:cubicBezTo>
                <a:cubicBezTo>
                  <a:pt x="8106" y="181"/>
                  <a:pt x="8540" y="114"/>
                  <a:pt x="8973" y="47"/>
                </a:cubicBezTo>
                <a:cubicBezTo>
                  <a:pt x="8667" y="24"/>
                  <a:pt x="8360" y="0"/>
                  <a:pt x="805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7"/>
          <p:cNvSpPr/>
          <p:nvPr/>
        </p:nvSpPr>
        <p:spPr>
          <a:xfrm rot="-569785">
            <a:off x="545698" y="2243191"/>
            <a:ext cx="3256713" cy="1081962"/>
          </a:xfrm>
          <a:custGeom>
            <a:rect b="b" l="l" r="r" t="t"/>
            <a:pathLst>
              <a:path extrusionOk="0" h="27484" w="82727">
                <a:moveTo>
                  <a:pt x="73973" y="1"/>
                </a:moveTo>
                <a:cubicBezTo>
                  <a:pt x="73557" y="1"/>
                  <a:pt x="73139" y="9"/>
                  <a:pt x="72719" y="27"/>
                </a:cubicBezTo>
                <a:cubicBezTo>
                  <a:pt x="71285" y="27"/>
                  <a:pt x="69884" y="127"/>
                  <a:pt x="68616" y="227"/>
                </a:cubicBezTo>
                <a:cubicBezTo>
                  <a:pt x="66047" y="427"/>
                  <a:pt x="63813" y="694"/>
                  <a:pt x="62011" y="927"/>
                </a:cubicBezTo>
                <a:cubicBezTo>
                  <a:pt x="60210" y="1161"/>
                  <a:pt x="58842" y="1361"/>
                  <a:pt x="57875" y="1528"/>
                </a:cubicBezTo>
                <a:lnTo>
                  <a:pt x="56808" y="1695"/>
                </a:lnTo>
                <a:lnTo>
                  <a:pt x="56441" y="1761"/>
                </a:lnTo>
                <a:lnTo>
                  <a:pt x="56441" y="1761"/>
                </a:lnTo>
                <a:lnTo>
                  <a:pt x="56808" y="1728"/>
                </a:lnTo>
                <a:lnTo>
                  <a:pt x="57875" y="1561"/>
                </a:lnTo>
                <a:cubicBezTo>
                  <a:pt x="58842" y="1428"/>
                  <a:pt x="60243" y="1261"/>
                  <a:pt x="62045" y="994"/>
                </a:cubicBezTo>
                <a:cubicBezTo>
                  <a:pt x="63846" y="761"/>
                  <a:pt x="66047" y="527"/>
                  <a:pt x="68616" y="360"/>
                </a:cubicBezTo>
                <a:cubicBezTo>
                  <a:pt x="69884" y="260"/>
                  <a:pt x="71285" y="194"/>
                  <a:pt x="72752" y="160"/>
                </a:cubicBezTo>
                <a:cubicBezTo>
                  <a:pt x="73114" y="152"/>
                  <a:pt x="73477" y="148"/>
                  <a:pt x="73839" y="148"/>
                </a:cubicBezTo>
                <a:cubicBezTo>
                  <a:pt x="75011" y="148"/>
                  <a:pt x="76183" y="192"/>
                  <a:pt x="77356" y="294"/>
                </a:cubicBezTo>
                <a:cubicBezTo>
                  <a:pt x="78189" y="394"/>
                  <a:pt x="78990" y="527"/>
                  <a:pt x="79791" y="727"/>
                </a:cubicBezTo>
                <a:cubicBezTo>
                  <a:pt x="80625" y="861"/>
                  <a:pt x="81425" y="1261"/>
                  <a:pt x="82059" y="1828"/>
                </a:cubicBezTo>
                <a:cubicBezTo>
                  <a:pt x="82359" y="2128"/>
                  <a:pt x="82559" y="2529"/>
                  <a:pt x="82559" y="2962"/>
                </a:cubicBezTo>
                <a:cubicBezTo>
                  <a:pt x="82526" y="3396"/>
                  <a:pt x="82426" y="3829"/>
                  <a:pt x="82192" y="4230"/>
                </a:cubicBezTo>
                <a:cubicBezTo>
                  <a:pt x="81725" y="5030"/>
                  <a:pt x="81125" y="5731"/>
                  <a:pt x="80391" y="6331"/>
                </a:cubicBezTo>
                <a:cubicBezTo>
                  <a:pt x="78890" y="7599"/>
                  <a:pt x="77289" y="8700"/>
                  <a:pt x="75554" y="9667"/>
                </a:cubicBezTo>
                <a:cubicBezTo>
                  <a:pt x="73786" y="10668"/>
                  <a:pt x="71918" y="11635"/>
                  <a:pt x="69984" y="12536"/>
                </a:cubicBezTo>
                <a:cubicBezTo>
                  <a:pt x="62178" y="16105"/>
                  <a:pt x="53238" y="19207"/>
                  <a:pt x="43665" y="21742"/>
                </a:cubicBezTo>
                <a:cubicBezTo>
                  <a:pt x="34091" y="24311"/>
                  <a:pt x="24818" y="26145"/>
                  <a:pt x="16279" y="26946"/>
                </a:cubicBezTo>
                <a:cubicBezTo>
                  <a:pt x="14144" y="27146"/>
                  <a:pt x="12042" y="27280"/>
                  <a:pt x="10007" y="27280"/>
                </a:cubicBezTo>
                <a:cubicBezTo>
                  <a:pt x="9842" y="27282"/>
                  <a:pt x="9677" y="27284"/>
                  <a:pt x="9512" y="27284"/>
                </a:cubicBezTo>
                <a:cubicBezTo>
                  <a:pt x="7709" y="27284"/>
                  <a:pt x="5909" y="27118"/>
                  <a:pt x="4137" y="26813"/>
                </a:cubicBezTo>
                <a:cubicBezTo>
                  <a:pt x="3203" y="26679"/>
                  <a:pt x="2335" y="26379"/>
                  <a:pt x="1501" y="25979"/>
                </a:cubicBezTo>
                <a:cubicBezTo>
                  <a:pt x="1101" y="25745"/>
                  <a:pt x="768" y="25478"/>
                  <a:pt x="467" y="25145"/>
                </a:cubicBezTo>
                <a:cubicBezTo>
                  <a:pt x="200" y="24778"/>
                  <a:pt x="100" y="24344"/>
                  <a:pt x="167" y="23944"/>
                </a:cubicBezTo>
                <a:cubicBezTo>
                  <a:pt x="267" y="23510"/>
                  <a:pt x="434" y="23110"/>
                  <a:pt x="701" y="22776"/>
                </a:cubicBezTo>
                <a:cubicBezTo>
                  <a:pt x="934" y="22443"/>
                  <a:pt x="1235" y="22109"/>
                  <a:pt x="1535" y="21809"/>
                </a:cubicBezTo>
                <a:cubicBezTo>
                  <a:pt x="2102" y="21209"/>
                  <a:pt x="2736" y="20675"/>
                  <a:pt x="3403" y="20174"/>
                </a:cubicBezTo>
                <a:cubicBezTo>
                  <a:pt x="5738" y="18407"/>
                  <a:pt x="8206" y="16872"/>
                  <a:pt x="10808" y="15504"/>
                </a:cubicBezTo>
                <a:cubicBezTo>
                  <a:pt x="13076" y="14270"/>
                  <a:pt x="15078" y="13303"/>
                  <a:pt x="16746" y="12569"/>
                </a:cubicBezTo>
                <a:cubicBezTo>
                  <a:pt x="18380" y="11802"/>
                  <a:pt x="19681" y="11235"/>
                  <a:pt x="20548" y="10868"/>
                </a:cubicBezTo>
                <a:lnTo>
                  <a:pt x="21549" y="10468"/>
                </a:lnTo>
                <a:lnTo>
                  <a:pt x="21883" y="10301"/>
                </a:lnTo>
                <a:lnTo>
                  <a:pt x="21883" y="10301"/>
                </a:lnTo>
                <a:cubicBezTo>
                  <a:pt x="21883" y="10301"/>
                  <a:pt x="21782" y="10334"/>
                  <a:pt x="21549" y="10401"/>
                </a:cubicBezTo>
                <a:lnTo>
                  <a:pt x="20548" y="10801"/>
                </a:lnTo>
                <a:cubicBezTo>
                  <a:pt x="19648" y="11201"/>
                  <a:pt x="18347" y="11735"/>
                  <a:pt x="16712" y="12469"/>
                </a:cubicBezTo>
                <a:cubicBezTo>
                  <a:pt x="15044" y="13236"/>
                  <a:pt x="13043" y="14204"/>
                  <a:pt x="10775" y="15404"/>
                </a:cubicBezTo>
                <a:cubicBezTo>
                  <a:pt x="8173" y="16739"/>
                  <a:pt x="5671" y="18306"/>
                  <a:pt x="3336" y="20041"/>
                </a:cubicBezTo>
                <a:cubicBezTo>
                  <a:pt x="2669" y="20541"/>
                  <a:pt x="2035" y="21108"/>
                  <a:pt x="1435" y="21709"/>
                </a:cubicBezTo>
                <a:cubicBezTo>
                  <a:pt x="1134" y="22009"/>
                  <a:pt x="868" y="22343"/>
                  <a:pt x="601" y="22710"/>
                </a:cubicBezTo>
                <a:cubicBezTo>
                  <a:pt x="334" y="23043"/>
                  <a:pt x="134" y="23477"/>
                  <a:pt x="34" y="23911"/>
                </a:cubicBezTo>
                <a:cubicBezTo>
                  <a:pt x="0" y="24011"/>
                  <a:pt x="0" y="24144"/>
                  <a:pt x="0" y="24244"/>
                </a:cubicBezTo>
                <a:cubicBezTo>
                  <a:pt x="0" y="24378"/>
                  <a:pt x="34" y="24511"/>
                  <a:pt x="34" y="24611"/>
                </a:cubicBezTo>
                <a:cubicBezTo>
                  <a:pt x="100" y="24845"/>
                  <a:pt x="234" y="25045"/>
                  <a:pt x="367" y="25245"/>
                </a:cubicBezTo>
                <a:cubicBezTo>
                  <a:pt x="634" y="25612"/>
                  <a:pt x="1001" y="25912"/>
                  <a:pt x="1435" y="26145"/>
                </a:cubicBezTo>
                <a:cubicBezTo>
                  <a:pt x="2269" y="26579"/>
                  <a:pt x="3169" y="26879"/>
                  <a:pt x="4103" y="27013"/>
                </a:cubicBezTo>
                <a:cubicBezTo>
                  <a:pt x="5906" y="27318"/>
                  <a:pt x="7709" y="27484"/>
                  <a:pt x="9538" y="27484"/>
                </a:cubicBezTo>
                <a:cubicBezTo>
                  <a:pt x="9705" y="27484"/>
                  <a:pt x="9873" y="27483"/>
                  <a:pt x="10041" y="27480"/>
                </a:cubicBezTo>
                <a:cubicBezTo>
                  <a:pt x="12042" y="27480"/>
                  <a:pt x="14144" y="27346"/>
                  <a:pt x="16279" y="27146"/>
                </a:cubicBezTo>
                <a:cubicBezTo>
                  <a:pt x="24851" y="26379"/>
                  <a:pt x="34158" y="24544"/>
                  <a:pt x="43732" y="21976"/>
                </a:cubicBezTo>
                <a:cubicBezTo>
                  <a:pt x="53305" y="19407"/>
                  <a:pt x="62278" y="16338"/>
                  <a:pt x="70084" y="12736"/>
                </a:cubicBezTo>
                <a:cubicBezTo>
                  <a:pt x="72018" y="11802"/>
                  <a:pt x="73886" y="10868"/>
                  <a:pt x="75654" y="9834"/>
                </a:cubicBezTo>
                <a:cubicBezTo>
                  <a:pt x="77389" y="8900"/>
                  <a:pt x="79023" y="7766"/>
                  <a:pt x="80524" y="6465"/>
                </a:cubicBezTo>
                <a:cubicBezTo>
                  <a:pt x="81258" y="5864"/>
                  <a:pt x="81859" y="5130"/>
                  <a:pt x="82359" y="4296"/>
                </a:cubicBezTo>
                <a:cubicBezTo>
                  <a:pt x="82593" y="3896"/>
                  <a:pt x="82726" y="3429"/>
                  <a:pt x="82726" y="2962"/>
                </a:cubicBezTo>
                <a:cubicBezTo>
                  <a:pt x="82726" y="2495"/>
                  <a:pt x="82526" y="2028"/>
                  <a:pt x="82192" y="1695"/>
                </a:cubicBezTo>
                <a:cubicBezTo>
                  <a:pt x="81525" y="1128"/>
                  <a:pt x="80725" y="727"/>
                  <a:pt x="79824" y="560"/>
                </a:cubicBezTo>
                <a:cubicBezTo>
                  <a:pt x="79023" y="360"/>
                  <a:pt x="78189" y="227"/>
                  <a:pt x="77356" y="160"/>
                </a:cubicBezTo>
                <a:cubicBezTo>
                  <a:pt x="76232" y="62"/>
                  <a:pt x="75109" y="1"/>
                  <a:pt x="739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7"/>
          <p:cNvSpPr/>
          <p:nvPr/>
        </p:nvSpPr>
        <p:spPr>
          <a:xfrm rot="-569785">
            <a:off x="369590" y="3209684"/>
            <a:ext cx="714393" cy="629439"/>
          </a:xfrm>
          <a:custGeom>
            <a:rect b="b" l="l" r="r" t="t"/>
            <a:pathLst>
              <a:path extrusionOk="0" h="15989" w="18147">
                <a:moveTo>
                  <a:pt x="9072" y="1"/>
                </a:moveTo>
                <a:cubicBezTo>
                  <a:pt x="5937" y="1"/>
                  <a:pt x="2962" y="1882"/>
                  <a:pt x="1702" y="4983"/>
                </a:cubicBezTo>
                <a:cubicBezTo>
                  <a:pt x="1" y="9053"/>
                  <a:pt x="1969" y="13723"/>
                  <a:pt x="6072" y="15390"/>
                </a:cubicBezTo>
                <a:cubicBezTo>
                  <a:pt x="7062" y="15796"/>
                  <a:pt x="8087" y="15989"/>
                  <a:pt x="9096" y="15989"/>
                </a:cubicBezTo>
                <a:cubicBezTo>
                  <a:pt x="12236" y="15989"/>
                  <a:pt x="15217" y="14126"/>
                  <a:pt x="16479" y="11021"/>
                </a:cubicBezTo>
                <a:cubicBezTo>
                  <a:pt x="18147" y="6951"/>
                  <a:pt x="16212" y="2281"/>
                  <a:pt x="12109" y="613"/>
                </a:cubicBezTo>
                <a:cubicBezTo>
                  <a:pt x="11115" y="198"/>
                  <a:pt x="10085" y="1"/>
                  <a:pt x="90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7"/>
          <p:cNvSpPr txBox="1"/>
          <p:nvPr>
            <p:ph idx="2" type="subTitle"/>
          </p:nvPr>
        </p:nvSpPr>
        <p:spPr>
          <a:xfrm>
            <a:off x="3837820" y="1796769"/>
            <a:ext cx="41091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>
                <a:solidFill>
                  <a:schemeClr val="lt1"/>
                </a:solidFill>
              </a:rPr>
              <a:t>Entra </a:t>
            </a:r>
            <a:r>
              <a:rPr lang="en">
                <a:solidFill>
                  <a:schemeClr val="lt1"/>
                </a:solidFill>
              </a:rPr>
              <a:t>Información externa (google forms, etc..)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Cantidad</a:t>
            </a:r>
            <a:r>
              <a:rPr lang="en"/>
              <a:t> </a:t>
            </a:r>
            <a:r>
              <a:rPr lang="en"/>
              <a:t>descomunal</a:t>
            </a:r>
            <a:r>
              <a:rPr lang="en"/>
              <a:t> de </a:t>
            </a:r>
            <a:r>
              <a:rPr lang="en"/>
              <a:t>información</a:t>
            </a:r>
            <a:r>
              <a:rPr lang="en"/>
              <a:t>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Conversaciones</a:t>
            </a:r>
            <a:r>
              <a:rPr lang="en"/>
              <a:t> y contenido de esas conversaciones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Clasificados por una etapa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7"/>
          <p:cNvSpPr txBox="1"/>
          <p:nvPr>
            <p:ph idx="5" type="subTitle"/>
          </p:nvPr>
        </p:nvSpPr>
        <p:spPr>
          <a:xfrm>
            <a:off x="3837820" y="1447400"/>
            <a:ext cx="4202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datos y herramienta</a:t>
            </a:r>
            <a:r>
              <a:rPr lang="en"/>
              <a:t>  </a:t>
            </a:r>
            <a:endParaRPr/>
          </a:p>
        </p:txBody>
      </p:sp>
      <p:sp>
        <p:nvSpPr>
          <p:cNvPr id="1145" name="Google Shape;1145;p47"/>
          <p:cNvSpPr/>
          <p:nvPr/>
        </p:nvSpPr>
        <p:spPr>
          <a:xfrm flipH="1" rot="723810">
            <a:off x="478182" y="2244998"/>
            <a:ext cx="3256702" cy="1081959"/>
          </a:xfrm>
          <a:custGeom>
            <a:rect b="b" l="l" r="r" t="t"/>
            <a:pathLst>
              <a:path extrusionOk="0" h="27484" w="82727">
                <a:moveTo>
                  <a:pt x="73973" y="1"/>
                </a:moveTo>
                <a:cubicBezTo>
                  <a:pt x="73557" y="1"/>
                  <a:pt x="73139" y="9"/>
                  <a:pt x="72719" y="27"/>
                </a:cubicBezTo>
                <a:cubicBezTo>
                  <a:pt x="71285" y="27"/>
                  <a:pt x="69884" y="127"/>
                  <a:pt x="68616" y="227"/>
                </a:cubicBezTo>
                <a:cubicBezTo>
                  <a:pt x="66047" y="427"/>
                  <a:pt x="63813" y="694"/>
                  <a:pt x="62011" y="927"/>
                </a:cubicBezTo>
                <a:cubicBezTo>
                  <a:pt x="60210" y="1161"/>
                  <a:pt x="58842" y="1361"/>
                  <a:pt x="57875" y="1528"/>
                </a:cubicBezTo>
                <a:lnTo>
                  <a:pt x="56808" y="1695"/>
                </a:lnTo>
                <a:lnTo>
                  <a:pt x="56441" y="1761"/>
                </a:lnTo>
                <a:lnTo>
                  <a:pt x="56441" y="1761"/>
                </a:lnTo>
                <a:lnTo>
                  <a:pt x="56808" y="1728"/>
                </a:lnTo>
                <a:lnTo>
                  <a:pt x="57875" y="1561"/>
                </a:lnTo>
                <a:cubicBezTo>
                  <a:pt x="58842" y="1428"/>
                  <a:pt x="60243" y="1261"/>
                  <a:pt x="62045" y="994"/>
                </a:cubicBezTo>
                <a:cubicBezTo>
                  <a:pt x="63846" y="761"/>
                  <a:pt x="66047" y="527"/>
                  <a:pt x="68616" y="360"/>
                </a:cubicBezTo>
                <a:cubicBezTo>
                  <a:pt x="69884" y="260"/>
                  <a:pt x="71285" y="194"/>
                  <a:pt x="72752" y="160"/>
                </a:cubicBezTo>
                <a:cubicBezTo>
                  <a:pt x="73114" y="152"/>
                  <a:pt x="73477" y="148"/>
                  <a:pt x="73839" y="148"/>
                </a:cubicBezTo>
                <a:cubicBezTo>
                  <a:pt x="75011" y="148"/>
                  <a:pt x="76183" y="192"/>
                  <a:pt x="77356" y="294"/>
                </a:cubicBezTo>
                <a:cubicBezTo>
                  <a:pt x="78189" y="394"/>
                  <a:pt x="78990" y="527"/>
                  <a:pt x="79791" y="727"/>
                </a:cubicBezTo>
                <a:cubicBezTo>
                  <a:pt x="80625" y="861"/>
                  <a:pt x="81425" y="1261"/>
                  <a:pt x="82059" y="1828"/>
                </a:cubicBezTo>
                <a:cubicBezTo>
                  <a:pt x="82359" y="2128"/>
                  <a:pt x="82559" y="2529"/>
                  <a:pt x="82559" y="2962"/>
                </a:cubicBezTo>
                <a:cubicBezTo>
                  <a:pt x="82526" y="3396"/>
                  <a:pt x="82426" y="3829"/>
                  <a:pt x="82192" y="4230"/>
                </a:cubicBezTo>
                <a:cubicBezTo>
                  <a:pt x="81725" y="5030"/>
                  <a:pt x="81125" y="5731"/>
                  <a:pt x="80391" y="6331"/>
                </a:cubicBezTo>
                <a:cubicBezTo>
                  <a:pt x="78890" y="7599"/>
                  <a:pt x="77289" y="8700"/>
                  <a:pt x="75554" y="9667"/>
                </a:cubicBezTo>
                <a:cubicBezTo>
                  <a:pt x="73786" y="10668"/>
                  <a:pt x="71918" y="11635"/>
                  <a:pt x="69984" y="12536"/>
                </a:cubicBezTo>
                <a:cubicBezTo>
                  <a:pt x="62178" y="16105"/>
                  <a:pt x="53238" y="19207"/>
                  <a:pt x="43665" y="21742"/>
                </a:cubicBezTo>
                <a:cubicBezTo>
                  <a:pt x="34091" y="24311"/>
                  <a:pt x="24818" y="26145"/>
                  <a:pt x="16279" y="26946"/>
                </a:cubicBezTo>
                <a:cubicBezTo>
                  <a:pt x="14144" y="27146"/>
                  <a:pt x="12042" y="27280"/>
                  <a:pt x="10007" y="27280"/>
                </a:cubicBezTo>
                <a:cubicBezTo>
                  <a:pt x="9842" y="27282"/>
                  <a:pt x="9677" y="27284"/>
                  <a:pt x="9512" y="27284"/>
                </a:cubicBezTo>
                <a:cubicBezTo>
                  <a:pt x="7709" y="27284"/>
                  <a:pt x="5909" y="27118"/>
                  <a:pt x="4137" y="26813"/>
                </a:cubicBezTo>
                <a:cubicBezTo>
                  <a:pt x="3203" y="26679"/>
                  <a:pt x="2335" y="26379"/>
                  <a:pt x="1501" y="25979"/>
                </a:cubicBezTo>
                <a:cubicBezTo>
                  <a:pt x="1101" y="25745"/>
                  <a:pt x="768" y="25478"/>
                  <a:pt x="467" y="25145"/>
                </a:cubicBezTo>
                <a:cubicBezTo>
                  <a:pt x="200" y="24778"/>
                  <a:pt x="100" y="24344"/>
                  <a:pt x="167" y="23944"/>
                </a:cubicBezTo>
                <a:cubicBezTo>
                  <a:pt x="267" y="23510"/>
                  <a:pt x="434" y="23110"/>
                  <a:pt x="701" y="22776"/>
                </a:cubicBezTo>
                <a:cubicBezTo>
                  <a:pt x="934" y="22443"/>
                  <a:pt x="1235" y="22109"/>
                  <a:pt x="1535" y="21809"/>
                </a:cubicBezTo>
                <a:cubicBezTo>
                  <a:pt x="2102" y="21209"/>
                  <a:pt x="2736" y="20675"/>
                  <a:pt x="3403" y="20174"/>
                </a:cubicBezTo>
                <a:cubicBezTo>
                  <a:pt x="5738" y="18407"/>
                  <a:pt x="8206" y="16872"/>
                  <a:pt x="10808" y="15504"/>
                </a:cubicBezTo>
                <a:cubicBezTo>
                  <a:pt x="13076" y="14270"/>
                  <a:pt x="15078" y="13303"/>
                  <a:pt x="16746" y="12569"/>
                </a:cubicBezTo>
                <a:cubicBezTo>
                  <a:pt x="18380" y="11802"/>
                  <a:pt x="19681" y="11235"/>
                  <a:pt x="20548" y="10868"/>
                </a:cubicBezTo>
                <a:lnTo>
                  <a:pt x="21549" y="10468"/>
                </a:lnTo>
                <a:lnTo>
                  <a:pt x="21883" y="10301"/>
                </a:lnTo>
                <a:lnTo>
                  <a:pt x="21883" y="10301"/>
                </a:lnTo>
                <a:cubicBezTo>
                  <a:pt x="21883" y="10301"/>
                  <a:pt x="21782" y="10334"/>
                  <a:pt x="21549" y="10401"/>
                </a:cubicBezTo>
                <a:lnTo>
                  <a:pt x="20548" y="10801"/>
                </a:lnTo>
                <a:cubicBezTo>
                  <a:pt x="19648" y="11201"/>
                  <a:pt x="18347" y="11735"/>
                  <a:pt x="16712" y="12469"/>
                </a:cubicBezTo>
                <a:cubicBezTo>
                  <a:pt x="15044" y="13236"/>
                  <a:pt x="13043" y="14204"/>
                  <a:pt x="10775" y="15404"/>
                </a:cubicBezTo>
                <a:cubicBezTo>
                  <a:pt x="8173" y="16739"/>
                  <a:pt x="5671" y="18306"/>
                  <a:pt x="3336" y="20041"/>
                </a:cubicBezTo>
                <a:cubicBezTo>
                  <a:pt x="2669" y="20541"/>
                  <a:pt x="2035" y="21108"/>
                  <a:pt x="1435" y="21709"/>
                </a:cubicBezTo>
                <a:cubicBezTo>
                  <a:pt x="1134" y="22009"/>
                  <a:pt x="868" y="22343"/>
                  <a:pt x="601" y="22710"/>
                </a:cubicBezTo>
                <a:cubicBezTo>
                  <a:pt x="334" y="23043"/>
                  <a:pt x="134" y="23477"/>
                  <a:pt x="34" y="23911"/>
                </a:cubicBezTo>
                <a:cubicBezTo>
                  <a:pt x="0" y="24011"/>
                  <a:pt x="0" y="24144"/>
                  <a:pt x="0" y="24244"/>
                </a:cubicBezTo>
                <a:cubicBezTo>
                  <a:pt x="0" y="24378"/>
                  <a:pt x="34" y="24511"/>
                  <a:pt x="34" y="24611"/>
                </a:cubicBezTo>
                <a:cubicBezTo>
                  <a:pt x="100" y="24845"/>
                  <a:pt x="234" y="25045"/>
                  <a:pt x="367" y="25245"/>
                </a:cubicBezTo>
                <a:cubicBezTo>
                  <a:pt x="634" y="25612"/>
                  <a:pt x="1001" y="25912"/>
                  <a:pt x="1435" y="26145"/>
                </a:cubicBezTo>
                <a:cubicBezTo>
                  <a:pt x="2269" y="26579"/>
                  <a:pt x="3169" y="26879"/>
                  <a:pt x="4103" y="27013"/>
                </a:cubicBezTo>
                <a:cubicBezTo>
                  <a:pt x="5906" y="27318"/>
                  <a:pt x="7709" y="27484"/>
                  <a:pt x="9538" y="27484"/>
                </a:cubicBezTo>
                <a:cubicBezTo>
                  <a:pt x="9705" y="27484"/>
                  <a:pt x="9873" y="27483"/>
                  <a:pt x="10041" y="27480"/>
                </a:cubicBezTo>
                <a:cubicBezTo>
                  <a:pt x="12042" y="27480"/>
                  <a:pt x="14144" y="27346"/>
                  <a:pt x="16279" y="27146"/>
                </a:cubicBezTo>
                <a:cubicBezTo>
                  <a:pt x="24851" y="26379"/>
                  <a:pt x="34158" y="24544"/>
                  <a:pt x="43732" y="21976"/>
                </a:cubicBezTo>
                <a:cubicBezTo>
                  <a:pt x="53305" y="19407"/>
                  <a:pt x="62278" y="16338"/>
                  <a:pt x="70084" y="12736"/>
                </a:cubicBezTo>
                <a:cubicBezTo>
                  <a:pt x="72018" y="11802"/>
                  <a:pt x="73886" y="10868"/>
                  <a:pt x="75654" y="9834"/>
                </a:cubicBezTo>
                <a:cubicBezTo>
                  <a:pt x="77389" y="8900"/>
                  <a:pt x="79023" y="7766"/>
                  <a:pt x="80524" y="6465"/>
                </a:cubicBezTo>
                <a:cubicBezTo>
                  <a:pt x="81258" y="5864"/>
                  <a:pt x="81859" y="5130"/>
                  <a:pt x="82359" y="4296"/>
                </a:cubicBezTo>
                <a:cubicBezTo>
                  <a:pt x="82593" y="3896"/>
                  <a:pt x="82726" y="3429"/>
                  <a:pt x="82726" y="2962"/>
                </a:cubicBezTo>
                <a:cubicBezTo>
                  <a:pt x="82726" y="2495"/>
                  <a:pt x="82526" y="2028"/>
                  <a:pt x="82192" y="1695"/>
                </a:cubicBezTo>
                <a:cubicBezTo>
                  <a:pt x="81525" y="1128"/>
                  <a:pt x="80725" y="727"/>
                  <a:pt x="79824" y="560"/>
                </a:cubicBezTo>
                <a:cubicBezTo>
                  <a:pt x="79023" y="360"/>
                  <a:pt x="78189" y="227"/>
                  <a:pt x="77356" y="160"/>
                </a:cubicBezTo>
                <a:cubicBezTo>
                  <a:pt x="76232" y="62"/>
                  <a:pt x="75109" y="1"/>
                  <a:pt x="739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7"/>
          <p:cNvSpPr/>
          <p:nvPr/>
        </p:nvSpPr>
        <p:spPr>
          <a:xfrm flipH="1" rot="723810">
            <a:off x="3088321" y="3275552"/>
            <a:ext cx="714390" cy="629437"/>
          </a:xfrm>
          <a:custGeom>
            <a:rect b="b" l="l" r="r" t="t"/>
            <a:pathLst>
              <a:path extrusionOk="0" h="15989" w="18147">
                <a:moveTo>
                  <a:pt x="9072" y="1"/>
                </a:moveTo>
                <a:cubicBezTo>
                  <a:pt x="5937" y="1"/>
                  <a:pt x="2962" y="1882"/>
                  <a:pt x="1702" y="4983"/>
                </a:cubicBezTo>
                <a:cubicBezTo>
                  <a:pt x="1" y="9053"/>
                  <a:pt x="1969" y="13723"/>
                  <a:pt x="6072" y="15390"/>
                </a:cubicBezTo>
                <a:cubicBezTo>
                  <a:pt x="7062" y="15796"/>
                  <a:pt x="8087" y="15989"/>
                  <a:pt x="9096" y="15989"/>
                </a:cubicBezTo>
                <a:cubicBezTo>
                  <a:pt x="12236" y="15989"/>
                  <a:pt x="15217" y="14126"/>
                  <a:pt x="16479" y="11021"/>
                </a:cubicBezTo>
                <a:cubicBezTo>
                  <a:pt x="18147" y="6951"/>
                  <a:pt x="16212" y="2281"/>
                  <a:pt x="12109" y="613"/>
                </a:cubicBezTo>
                <a:cubicBezTo>
                  <a:pt x="11115" y="198"/>
                  <a:pt x="10085" y="1"/>
                  <a:pt x="90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7"/>
          <p:cNvSpPr/>
          <p:nvPr/>
        </p:nvSpPr>
        <p:spPr>
          <a:xfrm flipH="1" rot="723810">
            <a:off x="3088321" y="1747427"/>
            <a:ext cx="714390" cy="629437"/>
          </a:xfrm>
          <a:custGeom>
            <a:rect b="b" l="l" r="r" t="t"/>
            <a:pathLst>
              <a:path extrusionOk="0" h="15989" w="18147">
                <a:moveTo>
                  <a:pt x="9072" y="1"/>
                </a:moveTo>
                <a:cubicBezTo>
                  <a:pt x="5937" y="1"/>
                  <a:pt x="2962" y="1882"/>
                  <a:pt x="1702" y="4983"/>
                </a:cubicBezTo>
                <a:cubicBezTo>
                  <a:pt x="1" y="9053"/>
                  <a:pt x="1969" y="13723"/>
                  <a:pt x="6072" y="15390"/>
                </a:cubicBezTo>
                <a:cubicBezTo>
                  <a:pt x="7062" y="15796"/>
                  <a:pt x="8087" y="15989"/>
                  <a:pt x="9096" y="15989"/>
                </a:cubicBezTo>
                <a:cubicBezTo>
                  <a:pt x="12236" y="15989"/>
                  <a:pt x="15217" y="14126"/>
                  <a:pt x="16479" y="11021"/>
                </a:cubicBezTo>
                <a:cubicBezTo>
                  <a:pt x="18147" y="6951"/>
                  <a:pt x="16212" y="2281"/>
                  <a:pt x="12109" y="613"/>
                </a:cubicBezTo>
                <a:cubicBezTo>
                  <a:pt x="11115" y="198"/>
                  <a:pt x="10085" y="1"/>
                  <a:pt x="90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7"/>
          <p:cNvSpPr/>
          <p:nvPr/>
        </p:nvSpPr>
        <p:spPr>
          <a:xfrm flipH="1" rot="723810">
            <a:off x="369584" y="1721027"/>
            <a:ext cx="714390" cy="629437"/>
          </a:xfrm>
          <a:custGeom>
            <a:rect b="b" l="l" r="r" t="t"/>
            <a:pathLst>
              <a:path extrusionOk="0" h="15989" w="18147">
                <a:moveTo>
                  <a:pt x="9072" y="1"/>
                </a:moveTo>
                <a:cubicBezTo>
                  <a:pt x="5937" y="1"/>
                  <a:pt x="2962" y="1882"/>
                  <a:pt x="1702" y="4983"/>
                </a:cubicBezTo>
                <a:cubicBezTo>
                  <a:pt x="1" y="9053"/>
                  <a:pt x="1969" y="13723"/>
                  <a:pt x="6072" y="15390"/>
                </a:cubicBezTo>
                <a:cubicBezTo>
                  <a:pt x="7062" y="15796"/>
                  <a:pt x="8087" y="15989"/>
                  <a:pt x="9096" y="15989"/>
                </a:cubicBezTo>
                <a:cubicBezTo>
                  <a:pt x="12236" y="15989"/>
                  <a:pt x="15217" y="14126"/>
                  <a:pt x="16479" y="11021"/>
                </a:cubicBezTo>
                <a:cubicBezTo>
                  <a:pt x="18147" y="6951"/>
                  <a:pt x="16212" y="2281"/>
                  <a:pt x="12109" y="613"/>
                </a:cubicBezTo>
                <a:cubicBezTo>
                  <a:pt x="11115" y="198"/>
                  <a:pt x="10085" y="1"/>
                  <a:pt x="90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>
            <a:off x="3289791" y="1884967"/>
            <a:ext cx="311458" cy="354341"/>
            <a:chOff x="-46762575" y="3200500"/>
            <a:chExt cx="263100" cy="299325"/>
          </a:xfrm>
        </p:grpSpPr>
        <p:sp>
          <p:nvSpPr>
            <p:cNvPr id="1150" name="Google Shape;1150;p47"/>
            <p:cNvSpPr/>
            <p:nvPr/>
          </p:nvSpPr>
          <p:spPr>
            <a:xfrm>
              <a:off x="-46762575" y="3393475"/>
              <a:ext cx="263100" cy="106350"/>
            </a:xfrm>
            <a:custGeom>
              <a:rect b="b" l="l" r="r" t="t"/>
              <a:pathLst>
                <a:path extrusionOk="0" h="4254" w="10524">
                  <a:moveTo>
                    <a:pt x="7814" y="1418"/>
                  </a:moveTo>
                  <a:lnTo>
                    <a:pt x="8003" y="2142"/>
                  </a:lnTo>
                  <a:lnTo>
                    <a:pt x="2553" y="2142"/>
                  </a:lnTo>
                  <a:lnTo>
                    <a:pt x="2710" y="1418"/>
                  </a:lnTo>
                  <a:close/>
                  <a:moveTo>
                    <a:pt x="726" y="0"/>
                  </a:moveTo>
                  <a:lnTo>
                    <a:pt x="726" y="725"/>
                  </a:lnTo>
                  <a:lnTo>
                    <a:pt x="379" y="725"/>
                  </a:lnTo>
                  <a:cubicBezTo>
                    <a:pt x="159" y="725"/>
                    <a:pt x="1" y="882"/>
                    <a:pt x="1" y="1071"/>
                  </a:cubicBezTo>
                  <a:cubicBezTo>
                    <a:pt x="1" y="1260"/>
                    <a:pt x="159" y="1418"/>
                    <a:pt x="379" y="1418"/>
                  </a:cubicBezTo>
                  <a:lnTo>
                    <a:pt x="2017" y="1418"/>
                  </a:lnTo>
                  <a:lnTo>
                    <a:pt x="1419" y="3844"/>
                  </a:lnTo>
                  <a:cubicBezTo>
                    <a:pt x="1387" y="4033"/>
                    <a:pt x="1513" y="4222"/>
                    <a:pt x="1671" y="4253"/>
                  </a:cubicBezTo>
                  <a:lnTo>
                    <a:pt x="1734" y="4253"/>
                  </a:lnTo>
                  <a:cubicBezTo>
                    <a:pt x="1891" y="4253"/>
                    <a:pt x="2049" y="4159"/>
                    <a:pt x="2112" y="4001"/>
                  </a:cubicBezTo>
                  <a:lnTo>
                    <a:pt x="2364" y="2804"/>
                  </a:lnTo>
                  <a:lnTo>
                    <a:pt x="8161" y="2804"/>
                  </a:lnTo>
                  <a:lnTo>
                    <a:pt x="8444" y="4001"/>
                  </a:lnTo>
                  <a:cubicBezTo>
                    <a:pt x="8476" y="4159"/>
                    <a:pt x="8633" y="4253"/>
                    <a:pt x="8791" y="4253"/>
                  </a:cubicBezTo>
                  <a:lnTo>
                    <a:pt x="8854" y="4253"/>
                  </a:lnTo>
                  <a:cubicBezTo>
                    <a:pt x="9074" y="4222"/>
                    <a:pt x="9169" y="4033"/>
                    <a:pt x="9106" y="3844"/>
                  </a:cubicBezTo>
                  <a:lnTo>
                    <a:pt x="8507" y="1418"/>
                  </a:lnTo>
                  <a:lnTo>
                    <a:pt x="10177" y="1418"/>
                  </a:lnTo>
                  <a:cubicBezTo>
                    <a:pt x="10366" y="1418"/>
                    <a:pt x="10524" y="1260"/>
                    <a:pt x="10524" y="1071"/>
                  </a:cubicBezTo>
                  <a:cubicBezTo>
                    <a:pt x="10524" y="882"/>
                    <a:pt x="10398" y="725"/>
                    <a:pt x="10209" y="725"/>
                  </a:cubicBezTo>
                  <a:lnTo>
                    <a:pt x="9862" y="725"/>
                  </a:lnTo>
                  <a:lnTo>
                    <a:pt x="98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-46743650" y="3200500"/>
              <a:ext cx="228425" cy="176450"/>
            </a:xfrm>
            <a:custGeom>
              <a:rect b="b" l="l" r="r" t="t"/>
              <a:pathLst>
                <a:path extrusionOk="0" h="7058" w="9137">
                  <a:moveTo>
                    <a:pt x="4568" y="725"/>
                  </a:moveTo>
                  <a:cubicBezTo>
                    <a:pt x="5041" y="725"/>
                    <a:pt x="5419" y="1040"/>
                    <a:pt x="5545" y="1418"/>
                  </a:cubicBezTo>
                  <a:lnTo>
                    <a:pt x="3592" y="1418"/>
                  </a:lnTo>
                  <a:cubicBezTo>
                    <a:pt x="3686" y="1040"/>
                    <a:pt x="4096" y="725"/>
                    <a:pt x="4568" y="725"/>
                  </a:cubicBezTo>
                  <a:close/>
                  <a:moveTo>
                    <a:pt x="4568" y="2804"/>
                  </a:moveTo>
                  <a:cubicBezTo>
                    <a:pt x="5167" y="2804"/>
                    <a:pt x="5640" y="3277"/>
                    <a:pt x="5640" y="3875"/>
                  </a:cubicBezTo>
                  <a:cubicBezTo>
                    <a:pt x="5576" y="4474"/>
                    <a:pt x="5104" y="4947"/>
                    <a:pt x="4568" y="4947"/>
                  </a:cubicBezTo>
                  <a:cubicBezTo>
                    <a:pt x="3970" y="4947"/>
                    <a:pt x="3497" y="4474"/>
                    <a:pt x="3497" y="3875"/>
                  </a:cubicBezTo>
                  <a:cubicBezTo>
                    <a:pt x="3497" y="3277"/>
                    <a:pt x="3970" y="2804"/>
                    <a:pt x="4568" y="2804"/>
                  </a:cubicBezTo>
                  <a:close/>
                  <a:moveTo>
                    <a:pt x="4568" y="0"/>
                  </a:moveTo>
                  <a:cubicBezTo>
                    <a:pt x="3718" y="0"/>
                    <a:pt x="2993" y="630"/>
                    <a:pt x="2836" y="1418"/>
                  </a:cubicBezTo>
                  <a:lnTo>
                    <a:pt x="1071" y="1418"/>
                  </a:lnTo>
                  <a:cubicBezTo>
                    <a:pt x="473" y="1418"/>
                    <a:pt x="0" y="1891"/>
                    <a:pt x="0" y="2489"/>
                  </a:cubicBezTo>
                  <a:lnTo>
                    <a:pt x="0" y="7057"/>
                  </a:lnTo>
                  <a:lnTo>
                    <a:pt x="914" y="7057"/>
                  </a:lnTo>
                  <a:lnTo>
                    <a:pt x="2899" y="5041"/>
                  </a:lnTo>
                  <a:cubicBezTo>
                    <a:pt x="2962" y="4978"/>
                    <a:pt x="3056" y="4947"/>
                    <a:pt x="3155" y="4947"/>
                  </a:cubicBezTo>
                  <a:cubicBezTo>
                    <a:pt x="3253" y="4947"/>
                    <a:pt x="3355" y="4978"/>
                    <a:pt x="3434" y="5041"/>
                  </a:cubicBezTo>
                  <a:lnTo>
                    <a:pt x="4600" y="6238"/>
                  </a:lnTo>
                  <a:lnTo>
                    <a:pt x="5703" y="5041"/>
                  </a:lnTo>
                  <a:cubicBezTo>
                    <a:pt x="5766" y="4962"/>
                    <a:pt x="5852" y="4923"/>
                    <a:pt x="5943" y="4923"/>
                  </a:cubicBezTo>
                  <a:cubicBezTo>
                    <a:pt x="6033" y="4923"/>
                    <a:pt x="6128" y="4962"/>
                    <a:pt x="6207" y="5041"/>
                  </a:cubicBezTo>
                  <a:lnTo>
                    <a:pt x="8223" y="7057"/>
                  </a:lnTo>
                  <a:lnTo>
                    <a:pt x="9137" y="7057"/>
                  </a:lnTo>
                  <a:lnTo>
                    <a:pt x="9137" y="2489"/>
                  </a:lnTo>
                  <a:cubicBezTo>
                    <a:pt x="9137" y="1891"/>
                    <a:pt x="8664" y="1418"/>
                    <a:pt x="8065" y="1418"/>
                  </a:cubicBezTo>
                  <a:lnTo>
                    <a:pt x="6301" y="1418"/>
                  </a:lnTo>
                  <a:cubicBezTo>
                    <a:pt x="6144" y="630"/>
                    <a:pt x="5450" y="0"/>
                    <a:pt x="4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-46638125" y="32895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-46696400" y="3345425"/>
              <a:ext cx="63025" cy="31525"/>
            </a:xfrm>
            <a:custGeom>
              <a:rect b="b" l="l" r="r" t="t"/>
              <a:pathLst>
                <a:path extrusionOk="0" h="1261" w="2521">
                  <a:moveTo>
                    <a:pt x="1261" y="0"/>
                  </a:moveTo>
                  <a:lnTo>
                    <a:pt x="0" y="1260"/>
                  </a:lnTo>
                  <a:lnTo>
                    <a:pt x="2521" y="126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-46616850" y="3345425"/>
              <a:ext cx="53575" cy="31525"/>
            </a:xfrm>
            <a:custGeom>
              <a:rect b="b" l="l" r="r" t="t"/>
              <a:pathLst>
                <a:path extrusionOk="0" h="1261" w="2143">
                  <a:moveTo>
                    <a:pt x="883" y="0"/>
                  </a:moveTo>
                  <a:lnTo>
                    <a:pt x="0" y="945"/>
                  </a:lnTo>
                  <a:lnTo>
                    <a:pt x="315" y="1260"/>
                  </a:lnTo>
                  <a:lnTo>
                    <a:pt x="2143" y="1260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47"/>
          <p:cNvGrpSpPr/>
          <p:nvPr/>
        </p:nvGrpSpPr>
        <p:grpSpPr>
          <a:xfrm>
            <a:off x="3267408" y="3412152"/>
            <a:ext cx="354341" cy="356205"/>
            <a:chOff x="-45673275" y="3937700"/>
            <a:chExt cx="299325" cy="300900"/>
          </a:xfrm>
        </p:grpSpPr>
        <p:sp>
          <p:nvSpPr>
            <p:cNvPr id="1156" name="Google Shape;1156;p47"/>
            <p:cNvSpPr/>
            <p:nvPr/>
          </p:nvSpPr>
          <p:spPr>
            <a:xfrm>
              <a:off x="-45673275" y="3937700"/>
              <a:ext cx="285925" cy="135500"/>
            </a:xfrm>
            <a:custGeom>
              <a:rect b="b" l="l" r="r" t="t"/>
              <a:pathLst>
                <a:path extrusionOk="0" h="5420" w="11437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-45577975" y="3990475"/>
              <a:ext cx="151250" cy="150925"/>
            </a:xfrm>
            <a:custGeom>
              <a:rect b="b" l="l" r="r" t="t"/>
              <a:pathLst>
                <a:path extrusionOk="0" h="6037" w="605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-45509450" y="3951100"/>
              <a:ext cx="135500" cy="286725"/>
            </a:xfrm>
            <a:custGeom>
              <a:rect b="b" l="l" r="r" t="t"/>
              <a:pathLst>
                <a:path extrusionOk="0" h="11469" w="542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-45670925" y="4114125"/>
              <a:ext cx="72500" cy="70325"/>
            </a:xfrm>
            <a:custGeom>
              <a:rect b="b" l="l" r="r" t="t"/>
              <a:pathLst>
                <a:path extrusionOk="0" h="2813" w="290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-45620500" y="4163550"/>
              <a:ext cx="70900" cy="71125"/>
            </a:xfrm>
            <a:custGeom>
              <a:rect b="b" l="l" r="r" t="t"/>
              <a:pathLst>
                <a:path extrusionOk="0" h="2845" w="2836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-45673275" y="4159625"/>
              <a:ext cx="79575" cy="78975"/>
            </a:xfrm>
            <a:custGeom>
              <a:rect b="b" l="l" r="r" t="t"/>
              <a:pathLst>
                <a:path extrusionOk="0" h="3159" w="3183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47"/>
          <p:cNvGrpSpPr/>
          <p:nvPr/>
        </p:nvGrpSpPr>
        <p:grpSpPr>
          <a:xfrm>
            <a:off x="548687" y="3346311"/>
            <a:ext cx="356205" cy="356205"/>
            <a:chOff x="-44512325" y="3176075"/>
            <a:chExt cx="300900" cy="300900"/>
          </a:xfrm>
        </p:grpSpPr>
        <p:sp>
          <p:nvSpPr>
            <p:cNvPr id="1163" name="Google Shape;1163;p47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6" name="Google Shape;1166;p47"/>
          <p:cNvGrpSpPr/>
          <p:nvPr/>
        </p:nvGrpSpPr>
        <p:grpSpPr>
          <a:xfrm>
            <a:off x="551812" y="1892637"/>
            <a:ext cx="356624" cy="285281"/>
            <a:chOff x="3860400" y="3254050"/>
            <a:chExt cx="296175" cy="241825"/>
          </a:xfrm>
        </p:grpSpPr>
        <p:sp>
          <p:nvSpPr>
            <p:cNvPr id="1167" name="Google Shape;1167;p47"/>
            <p:cNvSpPr/>
            <p:nvPr/>
          </p:nvSpPr>
          <p:spPr>
            <a:xfrm>
              <a:off x="4112425" y="3358025"/>
              <a:ext cx="44150" cy="18125"/>
            </a:xfrm>
            <a:custGeom>
              <a:rect b="b" l="l" r="r" t="t"/>
              <a:pathLst>
                <a:path extrusionOk="0" h="725" w="176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102200" y="3393475"/>
              <a:ext cx="37050" cy="33875"/>
            </a:xfrm>
            <a:custGeom>
              <a:rect b="b" l="l" r="r" t="t"/>
              <a:pathLst>
                <a:path extrusionOk="0" h="1355" w="1482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4103775" y="33060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3860400" y="3306025"/>
              <a:ext cx="105550" cy="104800"/>
            </a:xfrm>
            <a:custGeom>
              <a:rect b="b" l="l" r="r" t="t"/>
              <a:pathLst>
                <a:path extrusionOk="0" h="4192" w="422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4050225" y="3254050"/>
              <a:ext cx="35450" cy="208750"/>
            </a:xfrm>
            <a:custGeom>
              <a:rect b="b" l="l" r="r" t="t"/>
              <a:pathLst>
                <a:path extrusionOk="0" h="8350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912375" y="3426550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982475" y="3275325"/>
              <a:ext cx="52000" cy="163850"/>
            </a:xfrm>
            <a:custGeom>
              <a:rect b="b" l="l" r="r" t="t"/>
              <a:pathLst>
                <a:path extrusionOk="0" h="6554" w="208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