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VT323"/>
      <p:regular r:id="rId7"/>
    </p:embeddedFont>
    <p:embeddedFont>
      <p:font typeface="Bebas Neue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VT323-regular.fntdata"/><Relationship Id="rId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Bebas Neue"/>
                <a:ea typeface="Bebas Neue"/>
                <a:cs typeface="Bebas Neue"/>
                <a:sym typeface="Bebas Neue"/>
              </a:rPr>
              <a:t>Case </a:t>
            </a:r>
            <a:r>
              <a:rPr lang="es-419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rPr>
              <a:t>Code </a:t>
            </a:r>
            <a:r>
              <a:rPr lang="es-419">
                <a:latin typeface="Bebas Neue"/>
                <a:ea typeface="Bebas Neue"/>
                <a:cs typeface="Bebas Neue"/>
                <a:sym typeface="Bebas Neue"/>
              </a:rPr>
              <a:t>Collective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