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04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70 809 6641,'-26'27'1662,"-17"20"4558,189-206 925,14 14-3352,-80 81-3639,3 4 0,3 3 0,2 5 0,3 3 0,1 4 0,2 4 1,182-51-1,94 6-110,-286 73-139,2 2 0,122 3 1,-73 12-2350,-41 3-5853,-43 0 5251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4:25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39 6041,'-8'-5'1186,"1"1"0,-1 1 0,0 0 0,-16-5 0,18 6 269,3-11 9180,2 13-10488,35 19 880,-25-14-802,1 0-1,-1 0 0,17 5 0,-10-3-32,0 0-1,0 1 0,0 1 0,24 18 1,53 51 216,-58-47-102,-34-30-272,0-1 0,0 1-1,0 0 1,0 0 0,0 0 0,0-1-1,0 1 1,0 0 0,0 0 0,-1 0-1,1 1 1,-1-1 0,1 0 0,0 0-1,-1 0 1,0 0 0,1 1-1,-1-1 1,0 0 0,1 0 0,-1 0-1,0 1 1,0-1 0,0 0 0,0 1-1,-1 1 1,0-1 20,0-1 0,0 1 0,0-1 0,0 0 0,0 1 0,0-1 0,-1 0 0,1 0 0,0 1 0,-1-1 0,1 0 0,-1-1 0,0 1 0,1 0 0,-1 0 0,1-1 0,-4 2 0,-4 1 40,1 2-1,0-1 0,-16 12 1,-4 2 52,17-11-114,0 0 0,1 0-1,0 1 1,0 1-1,1-1 1,0 2 0,1-1-1,-8 12 1,-6 11 6,-22 44 1,44-76-39,-6 9-202,-5 6-795,11-5-4919,3-3 3828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5:07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3630 8874,'50'-7'4284,"22"-15"-2768,-5 1-1199,56-7-208,92-24-76,120-38 2,309-98 144,-294 57 710,-5-15 0,332-195 1,865-663 757,-1422 917-1617,750-557 57,-200 112-566,-402 294-3699,-164 140 2571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5:14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77 6641,'4'-6'5701,"8"3"-5423,-6 2 432,37-6 625,-1 3 1,58 1 0,-87 2-1181,-1 0 0,1-1 0,19-5 0,15-3 92,22-4-48,-63 14-188,-1 0 0,1 0 0,-1-1 0,0 0 1,1 0-1,-1-1 0,0 1 0,0-1 0,6-3 1,-8 4-6,1 0 0,-1 0 0,0 1 0,1-1 1,-1 1-1,0 0 0,1 0 0,-1 0 0,0 0 1,1 0-1,-1 1 0,0 0 0,1 0 0,-1 0 1,0 0-1,0 0 0,0 0 0,0 1 0,0 0 0,3 1 1,-2 0 2,-1-1 0,1-1 0,0 1 0,0-1 0,0 1 0,0-1 0,5 1 0,-8-3-3,0 1 0,0 0 0,0-1 0,1 1-1,-1 0 1,0-1 0,0 1 0,0-1 0,-1 1-1,1-1 1,0 0 0,0 0 0,0 1 0,0-1-1,-1 0 1,1 0 0,0 0 0,0 0 0,-1 0-1,1 1 1,-1-1 0,1 0 0,-1-1 0,0 1-1,1 0 1,-1-2 0,2 1 18,-2 13-39,0-10 13,0-1 1,0 0-1,0 1 0,0-1 1,0 1-1,0-1 0,0 0 1,-1 1-1,1-1 0,0 0 1,0 1-1,0-1 0,0 0 1,-1 1-1,1-1 0,0 0 0,0 1 1,-1-1-1,1 0 0,0 1 1,-1-1-1,1 0 0,0 0 1,0 0-1,-1 1 0,1-1 1,-1 0-1,1 0 0,0 0 1,-1 0-1,1 0 0,-1 1 1,-10 7-18,7 3 4,-1 0 0,1 1 0,1 0 0,0 0 0,-2 16 0,-3 15-27,-15 36-81,-10 49 303,29-111-347,2 0-1,0 1 1,1-1-1,1 0 1,2 27-1,0-34-221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5:33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6090 3425 8874,'-47'-6'4284,"-21"-15"-2768,5 1-1199,-54-6-208,-86-24-76,-112-34 2,-293-93 144,277 53 710,6-13 0,-314-185 1,-817-626 757,1344 866-1617,-709-526 57,188 106-566,380 277-3699,155 133 2571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5:33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550 72 6641,'-3'-5'5701,"-9"2"-5423,6 2 432,-34-5 625,0 2 1,-54 1 0,82 2-1181,0 0 0,1 0 0,-20-6 0,-14-2 92,-20-5-48,60 14-188,0 0 0,0 0 0,0-1 0,0 0 1,0 0-1,0-1 0,0 1 0,0-1 0,-5-2 1,7 3-6,0 0 0,0 0 0,-1 0 0,1 1 1,0 0-1,0 0 0,0 0 0,-1 0 0,1 0 1,0 0-1,0 1 0,0 0 0,0-1 0,0 1 1,0 0-1,0 1 0,0-1 0,0 0 0,0 1 0,-2 2 1,1-2 2,1-1 0,-1 1 0,1 0 0,-1-1 0,0 0 0,0 0 0,-4 1 0,7-2-3,0 0 0,0-1 0,0 1 0,0 0-1,0-1 1,0 1 0,0-1 0,0 1 0,0-1-1,0 1 1,0-1 0,0 0 0,1 0 0,-1 1-1,0-1 1,1 0 0,-1 0 0,0 0 0,1 1-1,-1-1 1,1 0 0,-1 0 0,1 0 0,0 0-1,-1 0 1,1-2 0,-2 1 18,2 12-39,0-9 13,0-1 1,0 0-1,0 1 0,0-1 1,0 1-1,0-1 0,0 0 1,1 1-1,-1-1 0,0 0 1,0 1-1,0-1 0,0 0 1,1 1-1,-1-1 0,0 0 0,0 0 1,1 1-1,-1-1 0,0 0 1,0 0-1,1 1 0,-1-1 1,0 0-1,1 0 0,-1 0 1,0 1-1,1-1 0,-1 0 1,0 0-1,1 0 0,0 0 1,9 8-18,-6 2 4,0 1 0,0 0 0,-1 0 0,0 1 0,1 14 0,4 15-27,14 33-81,9 47 303,-27-104-347,-2-1-1,0 0 1,-1 0-1,-1 1 1,-3 23-1,1-30-221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04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39 6041,'-8'-5'1186,"1"1"0,-1 1 0,0 0 0,-16-5 0,18 6 269,3-11 9180,2 13-10488,35 19 880,-25-14-802,1 0-1,-1 0 0,17 5 0,-10-3-32,0 0-1,0 1 0,0 1 0,24 18 1,53 51 216,-58-47-102,-34-30-272,0-1 0,0 1-1,0 0 1,0 0 0,0 0 0,0-1-1,0 1 1,0 0 0,0 0 0,-1 0-1,1 1 1,-1-1 0,1 0 0,0 0-1,-1 0 1,0 0 0,1 1-1,-1-1 1,0 0 0,1 0 0,-1 0-1,0 1 1,0-1 0,0 0 0,0 1-1,-1 1 1,0-1 20,0-1 0,0 1 0,0-1 0,0 0 0,0 1 0,0-1 0,-1 0 0,1 0 0,0 1 0,-1-1 0,1 0 0,-1-1 0,0 1 0,1 0 0,-1 0 0,1-1 0,-4 2 0,-4 1 40,1 2-1,0-1 0,-16 12 1,-4 2 52,17-11-114,0 0 0,1 0-1,0 1 1,0 1-1,1-1 1,0 2 0,1-1-1,-8 12 1,-6 11 6,-22 44 1,44-76-39,-6 9-202,-5 6-795,11-5-4919,3-3 3828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2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70 809 6641,'-26'27'1662,"-17"20"4558,189-206 925,14 14-3352,-80 81-3639,3 4 0,3 3 0,2 5 0,3 3 0,1 4 0,2 4 1,182-51-1,94 6-110,-286 73-139,2 2 0,122 3 1,-73 12-2350,-41 3-5853,-43 0 5251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20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39 6041,'-8'-5'1186,"1"1"0,-1 1 0,0 0 0,-16-5 0,18 6 269,3-11 9180,2 13-10488,35 19 880,-25-14-802,1 0-1,-1 0 0,17 5 0,-10-3-32,0 0-1,0 1 0,0 1 0,24 18 1,53 51 216,-58-47-102,-34-30-272,0-1 0,0 1-1,0 0 1,0 0 0,0 0 0,0-1-1,0 1 1,0 0 0,0 0 0,-1 0-1,1 1 1,-1-1 0,1 0 0,0 0-1,-1 0 1,0 0 0,1 1-1,-1-1 1,0 0 0,1 0 0,-1 0-1,0 1 1,0-1 0,0 0 0,0 1-1,-1 1 1,0-1 20,0-1 0,0 1 0,0-1 0,0 0 0,0 1 0,0-1 0,-1 0 0,1 0 0,0 1 0,-1-1 0,1 0 0,-1-1 0,0 1 0,1 0 0,-1 0 0,1-1 0,-4 2 0,-4 1 40,1 2-1,0-1 0,-16 12 1,-4 2 52,17-11-114,0 0 0,1 0-1,0 1 1,0 1-1,1-1 1,0 2 0,1-1-1,-8 12 1,-6 11 6,-22 44 1,44-76-39,-6 9-202,-5 6-795,11-5-4919,3-3 3828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32.3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70 809 6641,'-26'27'1662,"-17"20"4558,189-206 925,14 14-3352,-80 81-3639,3 4 0,3 3 0,2 5 0,3 3 0,1 4 0,2 4 1,182-51-1,94 6-110,-286 73-139,2 2 0,122 3 1,-73 12-2350,-41 3-5853,-43 0 5251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2:32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39 6041,'-8'-5'1186,"1"1"0,-1 1 0,0 0 0,-16-5 0,18 6 269,3-11 9180,2 13-10488,35 19 880,-25-14-802,1 0-1,-1 0 0,17 5 0,-10-3-32,0 0-1,0 1 0,0 1 0,24 18 1,53 51 216,-58-47-102,-34-30-272,0-1 0,0 1-1,0 0 1,0 0 0,0 0 0,0-1-1,0 1 1,0 0 0,0 0 0,-1 0-1,1 1 1,-1-1 0,1 0 0,0 0-1,-1 0 1,0 0 0,1 1-1,-1-1 1,0 0 0,1 0 0,-1 0-1,0 1 1,0-1 0,0 0 0,0 1-1,-1 1 1,0-1 20,0-1 0,0 1 0,0-1 0,0 0 0,0 1 0,0-1 0,-1 0 0,1 0 0,0 1 0,-1-1 0,1 0 0,-1-1 0,0 1 0,1 0 0,-1 0 0,1-1 0,-4 2 0,-4 1 40,1 2-1,0-1 0,-16 12 1,-4 2 52,17-11-114,0 0 0,1 0-1,0 1 1,0 1-1,1-1 1,0 2 0,1-1-1,-8 12 1,-6 11 6,-22 44 1,44-76-39,-6 9-202,-5 6-795,11-5-4919,3-3 3828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3:04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557 1 21605,'-9'2'299,"0"0"0,0 0 0,0 1 0,0 0 0,1 1 0,-1 0 1,1 1-1,0-1 0,-15 12 0,3 1 47,0 1 1,-21 24-1,18-14-212,2 1 1,0 1-1,2 0 0,2 2 1,1 0-1,-16 43 0,-58 213-1,84-268-122,-32 131-24,6 1 0,8 1 0,5 1 0,8 1 0,6 0 0,7 0 0,38 261 0,-28-351-122,3 0 0,2-2 0,51 119 1,8-36-4295,-40-96 223,12-14 1816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3:05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2 378 18212,'-1'0'73,"1"1"-1,0-1 1,0 0 0,0 0 0,0 1 0,0-1-1,0 0 1,0 1 0,0-1 0,0 0-1,0 0 1,1 1 0,-1-1 0,0 0-1,0 1 1,0-1 0,0 0 0,0 0 0,0 1-1,1-1 1,-1 0 0,0 0 0,0 0-1,0 1 1,0-1 0,1 0 0,-1 0-1,0 0 1,0 1 0,1-1 0,-1 0 0,0 0-1,0 0 1,1 0 0,-1 0 0,0 0-1,1 0 1,-1 0 0,0 1 0,0-1 0,1 0-1,17 6 427,-16-5-456,16 6 78,0 2-1,0 0 1,-1 1 0,0 1-1,28 23 1,-2-1-8,-5-6-24,309 234 659,-336-252-701,21 18 382,46 31-1,-68-52-344,-1-1 0,1 0-1,0 0 1,0-1-1,0 0 1,0-1 0,1 0-1,0 0 1,-1-1-1,14 0 1,-22-2-71,0 0 1,0-1-1,0 1 1,1-1-1,-1 1 1,0-1-1,0 0 0,0 0 1,0 0-1,0 0 1,0 0-1,0 0 0,-1 0 1,1-1-1,0 1 1,-1-1-1,1 1 0,-1-1 1,1 0-1,-1 1 1,0-1-1,0 0 1,1 0-1,-1 0 0,-1 0 1,1 0-1,0 0 1,0 0-1,-1-1 0,1 1 1,-1 0-1,0 0 1,0-4-1,2-11 219,-1-1 0,0 0 0,-4-23 0,3 29-121,-8-106 272,6 0 0,23-208-1,-16 286-336,-4 28-432,0 0 0,1 0 0,0 0 0,1 1 0,0-1 0,1 1 0,0 0 0,0 0 0,12-18 0,10-8-938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9T17:14:25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70 809 6641,'-26'27'1662,"-17"20"4558,189-206 925,14 14-3352,-80 81-3639,3 4 0,3 3 0,2 5 0,3 3 0,1 4 0,2 4 1,182-51-1,94 6-110,-286 73-139,2 2 0,122 3 1,-73 12-2350,-41 3-5853,-43 0 5251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998-A5F1-CB6E-8393-750DC4CEC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2457C-BB31-372C-9FFC-8BE2E78A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80AB-3F20-D875-440B-BFDA1DD0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3C65-9718-D7F1-0891-425AA399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8A93D-4566-1E5E-5F82-A9983A5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41E8-B29B-0B50-FBBC-98F619EB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A6BC6-6B1C-7596-77D1-326FF562E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6057-957D-064C-5894-8E2D68C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DE8-D457-685F-2C90-23A92F4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4924-EE1D-4650-B7E8-CA4D17A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0D902-C021-F581-12CE-8B24EA15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763B-546F-E096-1632-3223C7679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EB9D-82FF-DFAD-F021-30BBA018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FEFC-2244-D829-8070-FF43B305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719B-DA98-6418-A128-BF9AF78F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7C75-347C-6128-CC94-EF7262AF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3C05-86F7-5998-2DF3-F1ADD6F3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EE65-D611-7EDD-B75D-A0255B0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255C-5078-79BE-1EA2-CB4C4B6A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856E-26F6-E4FB-68EF-6E90C8FE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171F-485B-18F3-C8B6-43F94CD1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A1E0-1687-EFA6-B06A-22988166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F54D-6680-4218-7C70-FA4C4CCF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F33A-212A-D6C8-9A3B-E44A762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818B-3EC5-CF17-7EAE-1E0073B2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5AC8-E710-3A29-E863-4486DAC8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71E9-F4FE-64B7-F929-BB77304A9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0A28-EBCF-F007-C4A6-E68821691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217E6-9286-2A92-802E-752DCF16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04A9-A36D-196D-2DCE-28E446EE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9C88-58E5-458A-20B6-AED4079E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B12F-3006-9C25-1E51-BF0EADF9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D44C-DE7D-BF62-A21D-A14A4FD2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CDDE-8029-9F79-DCC6-FBB391C6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DA5E6-3F8E-2F97-124C-7CB2097F0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4690-E090-FD3E-5EF7-0B5872BC3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E7E72-0C4F-E219-A193-1DB74045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0981B-5211-96C3-0FC8-51659ED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93C56-DBD3-9616-A9BB-CFE5888B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5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D73A-2983-5AC7-90D5-5274A5B4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4A60-C23E-2BDD-2059-445F9894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C13A-600C-90C9-E582-409DCAB1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B8097-2304-312D-6C57-17F01538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7BBF2-4B5A-C377-24E0-D026D784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BE734-5DD9-B7DE-4460-4E72B69E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8297-F8FA-A144-F305-C8A09063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2999-9A6F-4397-7F66-2A2A61BA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1EC7-0A1C-9E24-D5C8-A0214E35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33F57-C2C4-C51D-4EF9-512C6E41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F466-8314-A182-087E-C13AC23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B26AA-76D7-64D3-2278-10EA9CBC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2DF56-79D9-7C4D-C551-29FA941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AE82-B33C-C221-2574-046C912C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85FB2-AB28-C2B8-C373-21CCA3BF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8ADC-847B-C3A4-2773-3A92E47A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9F21A-4DD7-6083-3A3F-B8E996AB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FE99-3040-6D7B-AEE1-B95D9F89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46DDD-1D45-AAD6-69EA-638B6362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6C44F-57EB-4740-7400-2548A970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B7BE-C277-B232-628F-75B4676A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45717-62C1-024B-75D4-E43925EFA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59BF-487E-4E97-81B6-B989A706AB55}" type="datetimeFigureOut">
              <a:rPr lang="en-US" smtClean="0"/>
              <a:t>09-Jun-22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31AA-9256-C1B4-2D5F-BD9BAC458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59F2-A4BB-833E-9B5C-D44E6582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F343-3EEF-4577-89E7-1A23BE1A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4.png"/><Relationship Id="rId18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7.png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5" Type="http://schemas.openxmlformats.org/officeDocument/2006/relationships/customXml" Target="../ink/ink10.xml"/><Relationship Id="rId23" Type="http://schemas.openxmlformats.org/officeDocument/2006/relationships/image" Target="../media/image8.png"/><Relationship Id="rId10" Type="http://schemas.openxmlformats.org/officeDocument/2006/relationships/customXml" Target="../ink/ink7.xml"/><Relationship Id="rId19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9.xml"/><Relationship Id="rId22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ACA526-BA19-AC97-5896-4BFE45CC7D22}"/>
              </a:ext>
            </a:extLst>
          </p:cNvPr>
          <p:cNvSpPr/>
          <p:nvPr/>
        </p:nvSpPr>
        <p:spPr>
          <a:xfrm>
            <a:off x="4555910" y="1113297"/>
            <a:ext cx="2966720" cy="171704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line_follower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934745-E951-C1F9-EFA5-794AE19FAD64}"/>
              </a:ext>
            </a:extLst>
          </p:cNvPr>
          <p:cNvSpPr/>
          <p:nvPr/>
        </p:nvSpPr>
        <p:spPr>
          <a:xfrm>
            <a:off x="86074" y="1438674"/>
            <a:ext cx="2966720" cy="171704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ahead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E58503-E456-4F35-0A6A-550EB5B825AC}"/>
              </a:ext>
            </a:extLst>
          </p:cNvPr>
          <p:cNvSpPr/>
          <p:nvPr/>
        </p:nvSpPr>
        <p:spPr>
          <a:xfrm>
            <a:off x="9139206" y="1372582"/>
            <a:ext cx="2966720" cy="171704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turn_right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C5B56C-2BC2-A9FA-7F27-16BF3DC07F91}"/>
              </a:ext>
            </a:extLst>
          </p:cNvPr>
          <p:cNvSpPr/>
          <p:nvPr/>
        </p:nvSpPr>
        <p:spPr>
          <a:xfrm>
            <a:off x="4612640" y="4485360"/>
            <a:ext cx="2966720" cy="1717040"/>
          </a:xfrm>
          <a:prstGeom prst="ellipse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39FA0-4300-1212-4B72-16348CFB442B}"/>
              </a:ext>
            </a:extLst>
          </p:cNvPr>
          <p:cNvGrpSpPr/>
          <p:nvPr/>
        </p:nvGrpSpPr>
        <p:grpSpPr>
          <a:xfrm rot="1468855">
            <a:off x="8101419" y="1540504"/>
            <a:ext cx="849240" cy="380880"/>
            <a:chOff x="7201280" y="3138720"/>
            <a:chExt cx="849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149DD2-E84C-E9BE-DF5A-D2B7C136606C}"/>
                    </a:ext>
                  </a:extLst>
                </p14:cNvPr>
                <p14:cNvContentPartPr/>
                <p14:nvPr/>
              </p14:nvContentPartPr>
              <p14:xfrm>
                <a:off x="7201280" y="3201360"/>
                <a:ext cx="801000" cy="31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149DD2-E84C-E9BE-DF5A-D2B7C13660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2280" y="3192720"/>
                  <a:ext cx="818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392A5C-AE53-F5B5-4D5B-7B9CE59F4BFD}"/>
                    </a:ext>
                  </a:extLst>
                </p14:cNvPr>
                <p14:cNvContentPartPr/>
                <p14:nvPr/>
              </p14:nvContentPartPr>
              <p14:xfrm>
                <a:off x="7929920" y="3138720"/>
                <a:ext cx="120600" cy="19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392A5C-AE53-F5B5-4D5B-7B9CE59F4B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0920" y="3129720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68F31F-F4CA-35A3-D1C2-80393380DD9F}"/>
              </a:ext>
            </a:extLst>
          </p:cNvPr>
          <p:cNvGrpSpPr/>
          <p:nvPr/>
        </p:nvGrpSpPr>
        <p:grpSpPr>
          <a:xfrm rot="11807745">
            <a:off x="3422329" y="2604719"/>
            <a:ext cx="849240" cy="380880"/>
            <a:chOff x="7201280" y="3138720"/>
            <a:chExt cx="849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EDFA78-2203-3F5C-9E70-19860766D42D}"/>
                    </a:ext>
                  </a:extLst>
                </p14:cNvPr>
                <p14:cNvContentPartPr/>
                <p14:nvPr/>
              </p14:nvContentPartPr>
              <p14:xfrm>
                <a:off x="7201280" y="3201360"/>
                <a:ext cx="801000" cy="31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EDFA78-2203-3F5C-9E70-19860766D4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2280" y="3192720"/>
                  <a:ext cx="818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548191-ED64-C96D-CF20-8C582C33C778}"/>
                    </a:ext>
                  </a:extLst>
                </p14:cNvPr>
                <p14:cNvContentPartPr/>
                <p14:nvPr/>
              </p14:nvContentPartPr>
              <p14:xfrm>
                <a:off x="7929920" y="3138720"/>
                <a:ext cx="120600" cy="19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548191-ED64-C96D-CF20-8C582C33C7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0920" y="3129720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2231DB-285E-99CC-16C5-F85DE6EC3CB7}"/>
              </a:ext>
            </a:extLst>
          </p:cNvPr>
          <p:cNvGrpSpPr/>
          <p:nvPr/>
        </p:nvGrpSpPr>
        <p:grpSpPr>
          <a:xfrm rot="11929414">
            <a:off x="7977700" y="2381925"/>
            <a:ext cx="849240" cy="380880"/>
            <a:chOff x="7201280" y="3138720"/>
            <a:chExt cx="849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8F9214-6D6F-41C7-528C-5B280CC64368}"/>
                    </a:ext>
                  </a:extLst>
                </p14:cNvPr>
                <p14:cNvContentPartPr/>
                <p14:nvPr/>
              </p14:nvContentPartPr>
              <p14:xfrm>
                <a:off x="7201280" y="3201360"/>
                <a:ext cx="801000" cy="31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8F9214-6D6F-41C7-528C-5B280CC64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2280" y="3192720"/>
                  <a:ext cx="818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19387D-45CC-9CD8-680B-F247A6FEB7F9}"/>
                    </a:ext>
                  </a:extLst>
                </p14:cNvPr>
                <p14:cNvContentPartPr/>
                <p14:nvPr/>
              </p14:nvContentPartPr>
              <p14:xfrm>
                <a:off x="7929920" y="3138720"/>
                <a:ext cx="120600" cy="19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19387D-45CC-9CD8-680B-F247A6FEB7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0920" y="3129720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548774-1422-CC29-C6A4-5F80C75595CC}"/>
              </a:ext>
            </a:extLst>
          </p:cNvPr>
          <p:cNvGrpSpPr/>
          <p:nvPr/>
        </p:nvGrpSpPr>
        <p:grpSpPr>
          <a:xfrm>
            <a:off x="5064037" y="3182082"/>
            <a:ext cx="352765" cy="1164859"/>
            <a:chOff x="5163910" y="3117720"/>
            <a:chExt cx="24192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A73657-6115-33A1-6BAD-684BE9F7CBE6}"/>
                    </a:ext>
                  </a:extLst>
                </p14:cNvPr>
                <p14:cNvContentPartPr/>
                <p14:nvPr/>
              </p14:nvContentPartPr>
              <p14:xfrm>
                <a:off x="5268310" y="3117720"/>
                <a:ext cx="137520" cy="68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A73657-6115-33A1-6BAD-684BE9F7CB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62138" y="3111548"/>
                  <a:ext cx="149618" cy="699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C025F0-2A75-CB00-07FF-4CEE53B18A2F}"/>
                    </a:ext>
                  </a:extLst>
                </p14:cNvPr>
                <p14:cNvContentPartPr/>
                <p14:nvPr/>
              </p14:nvContentPartPr>
              <p14:xfrm>
                <a:off x="5163910" y="3686520"/>
                <a:ext cx="238680" cy="23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C025F0-2A75-CB00-07FF-4CEE53B18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7733" y="3680343"/>
                  <a:ext cx="250787" cy="2421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5EC081-2032-A8F2-3FF5-2F61F6FB8A58}"/>
              </a:ext>
            </a:extLst>
          </p:cNvPr>
          <p:cNvGrpSpPr/>
          <p:nvPr/>
        </p:nvGrpSpPr>
        <p:grpSpPr>
          <a:xfrm rot="904332">
            <a:off x="3483047" y="1427072"/>
            <a:ext cx="849240" cy="380880"/>
            <a:chOff x="7201280" y="3138720"/>
            <a:chExt cx="8492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F7F135-A43E-BA0A-7624-7794CEFBB4D8}"/>
                    </a:ext>
                  </a:extLst>
                </p14:cNvPr>
                <p14:cNvContentPartPr/>
                <p14:nvPr/>
              </p14:nvContentPartPr>
              <p14:xfrm>
                <a:off x="7201280" y="3201360"/>
                <a:ext cx="801000" cy="31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F7F135-A43E-BA0A-7624-7794CEFBB4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92280" y="3192720"/>
                  <a:ext cx="818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39ADC2-7E74-57FB-56C6-FD0ED0B8D0A9}"/>
                    </a:ext>
                  </a:extLst>
                </p14:cNvPr>
                <p14:cNvContentPartPr/>
                <p14:nvPr/>
              </p14:nvContentPartPr>
              <p14:xfrm>
                <a:off x="7929920" y="3138720"/>
                <a:ext cx="120600" cy="19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39ADC2-7E74-57FB-56C6-FD0ED0B8D0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0920" y="3129720"/>
                  <a:ext cx="13824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757EC7-3CF3-A785-8A6F-F6812FAC8CFA}"/>
              </a:ext>
            </a:extLst>
          </p:cNvPr>
          <p:cNvGrpSpPr/>
          <p:nvPr/>
        </p:nvGrpSpPr>
        <p:grpSpPr>
          <a:xfrm>
            <a:off x="7860458" y="3429000"/>
            <a:ext cx="2360835" cy="1307129"/>
            <a:chOff x="7860459" y="3783569"/>
            <a:chExt cx="172044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8FAA32-6946-7100-B095-CDEAE3115F07}"/>
                    </a:ext>
                  </a:extLst>
                </p14:cNvPr>
                <p14:cNvContentPartPr/>
                <p14:nvPr/>
              </p14:nvContentPartPr>
              <p14:xfrm>
                <a:off x="7860459" y="3783569"/>
                <a:ext cx="1693080" cy="952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8FAA32-6946-7100-B095-CDEAE3115F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3900" y="3777271"/>
                  <a:ext cx="1705936" cy="965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290B9A-0439-4DFB-016E-F795B24EE8CE}"/>
                    </a:ext>
                  </a:extLst>
                </p14:cNvPr>
                <p14:cNvContentPartPr/>
                <p14:nvPr/>
              </p14:nvContentPartPr>
              <p14:xfrm>
                <a:off x="9427899" y="3783569"/>
                <a:ext cx="153000" cy="13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290B9A-0439-4DFB-016E-F795B24EE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21338" y="3777279"/>
                  <a:ext cx="165859" cy="1467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F49DDE-C302-7E64-05E1-663B279AFB26}"/>
              </a:ext>
            </a:extLst>
          </p:cNvPr>
          <p:cNvGrpSpPr/>
          <p:nvPr/>
        </p:nvGrpSpPr>
        <p:grpSpPr>
          <a:xfrm flipH="1">
            <a:off x="1829455" y="3520575"/>
            <a:ext cx="2227897" cy="1233525"/>
            <a:chOff x="7860459" y="3783569"/>
            <a:chExt cx="1720440" cy="9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2964AB-DC80-52D4-0B59-4941396CEE77}"/>
                    </a:ext>
                  </a:extLst>
                </p14:cNvPr>
                <p14:cNvContentPartPr/>
                <p14:nvPr/>
              </p14:nvContentPartPr>
              <p14:xfrm>
                <a:off x="7860459" y="3783569"/>
                <a:ext cx="1693080" cy="95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2964AB-DC80-52D4-0B59-4941396CE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53509" y="3776896"/>
                  <a:ext cx="1706702" cy="96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B6DE8-84F1-212C-7274-698E11B06486}"/>
                    </a:ext>
                  </a:extLst>
                </p14:cNvPr>
                <p14:cNvContentPartPr/>
                <p14:nvPr/>
              </p14:nvContentPartPr>
              <p14:xfrm>
                <a:off x="9427899" y="3783569"/>
                <a:ext cx="153000" cy="133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B6DE8-84F1-212C-7274-698E11B064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0944" y="3776901"/>
                  <a:ext cx="166631" cy="14753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7509377-EC7D-5088-7121-3E4BA842B302}"/>
              </a:ext>
            </a:extLst>
          </p:cNvPr>
          <p:cNvSpPr txBox="1"/>
          <p:nvPr/>
        </p:nvSpPr>
        <p:spPr>
          <a:xfrm>
            <a:off x="2527419" y="2984453"/>
            <a:ext cx="2542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"Ahead“)</a:t>
            </a:r>
            <a:endParaRPr lang="en-US" sz="1400" dirty="0"/>
          </a:p>
          <a:p>
            <a:pPr algn="ctr"/>
            <a:r>
              <a:rPr lang="en-US" sz="1400" dirty="0"/>
              <a:t>and</a:t>
            </a:r>
            <a:endParaRPr lang="en-US" sz="1400" kern="1200" dirty="0">
              <a:solidFill>
                <a:schemeClr val="tx1"/>
              </a:solidFill>
            </a:endParaRP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“Green“)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F3E8C-36B0-BEEF-16E5-1D167FF18E17}"/>
              </a:ext>
            </a:extLst>
          </p:cNvPr>
          <p:cNvSpPr txBox="1"/>
          <p:nvPr/>
        </p:nvSpPr>
        <p:spPr>
          <a:xfrm>
            <a:off x="2562868" y="1049294"/>
            <a:ext cx="254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atGoal</a:t>
            </a:r>
            <a:r>
              <a:rPr lang="en-US" sz="1400" dirty="0"/>
              <a:t>()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9E01DF-D013-62C9-270E-2E5B248292C1}"/>
              </a:ext>
            </a:extLst>
          </p:cNvPr>
          <p:cNvSpPr txBox="1"/>
          <p:nvPr/>
        </p:nvSpPr>
        <p:spPr>
          <a:xfrm>
            <a:off x="7069618" y="479221"/>
            <a:ext cx="2751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</a:t>
            </a:r>
            <a:r>
              <a:rPr lang="en-US" sz="1400" kern="1200" dirty="0" err="1">
                <a:solidFill>
                  <a:schemeClr val="tx1"/>
                </a:solidFill>
              </a:rPr>
              <a:t>TurnRight</a:t>
            </a:r>
            <a:r>
              <a:rPr lang="en-US" sz="1400" kern="1200" dirty="0">
                <a:solidFill>
                  <a:schemeClr val="tx1"/>
                </a:solidFill>
              </a:rPr>
              <a:t>“)</a:t>
            </a:r>
            <a:endParaRPr lang="en-US" sz="1400" dirty="0"/>
          </a:p>
          <a:p>
            <a:pPr algn="ctr"/>
            <a:r>
              <a:rPr lang="en-US" sz="1400" dirty="0"/>
              <a:t>and</a:t>
            </a:r>
            <a:endParaRPr lang="en-US" sz="1400" kern="1200" dirty="0">
              <a:solidFill>
                <a:schemeClr val="tx1"/>
              </a:solidFill>
            </a:endParaRP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“Green“)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5EA437-1CAA-9E83-66FE-9CCC08A8D05B}"/>
              </a:ext>
            </a:extLst>
          </p:cNvPr>
          <p:cNvSpPr txBox="1"/>
          <p:nvPr/>
        </p:nvSpPr>
        <p:spPr>
          <a:xfrm>
            <a:off x="8895946" y="4384768"/>
            <a:ext cx="265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</a:t>
            </a:r>
            <a:r>
              <a:rPr lang="en-US" sz="1400" kern="1200" dirty="0" err="1">
                <a:solidFill>
                  <a:schemeClr val="tx1"/>
                </a:solidFill>
              </a:rPr>
              <a:t>TurnRight</a:t>
            </a:r>
            <a:r>
              <a:rPr lang="en-US" sz="1400" kern="1200" dirty="0">
                <a:solidFill>
                  <a:schemeClr val="tx1"/>
                </a:solidFill>
              </a:rPr>
              <a:t>“)</a:t>
            </a:r>
            <a:endParaRPr lang="en-US" sz="1400" dirty="0"/>
          </a:p>
          <a:p>
            <a:pPr algn="ctr"/>
            <a:r>
              <a:rPr lang="en-US" sz="1400" dirty="0"/>
              <a:t>and</a:t>
            </a:r>
            <a:endParaRPr lang="en-US" sz="1400" kern="1200" dirty="0">
              <a:solidFill>
                <a:schemeClr val="tx1"/>
              </a:solidFill>
            </a:endParaRP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“Green“)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06B811-CB1F-9F9C-2428-A75D12B6A3F5}"/>
              </a:ext>
            </a:extLst>
          </p:cNvPr>
          <p:cNvSpPr txBox="1"/>
          <p:nvPr/>
        </p:nvSpPr>
        <p:spPr>
          <a:xfrm>
            <a:off x="601233" y="4485360"/>
            <a:ext cx="2651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“Ahead“)</a:t>
            </a:r>
            <a:endParaRPr lang="en-US" sz="1400" dirty="0"/>
          </a:p>
          <a:p>
            <a:pPr algn="ctr"/>
            <a:r>
              <a:rPr lang="en-US" sz="1400" dirty="0"/>
              <a:t>and</a:t>
            </a:r>
            <a:endParaRPr lang="en-US" sz="1400" kern="1200" dirty="0">
              <a:solidFill>
                <a:schemeClr val="tx1"/>
              </a:solidFill>
            </a:endParaRP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“Green“)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46AA16-2800-F738-B191-7F7E28133779}"/>
              </a:ext>
            </a:extLst>
          </p:cNvPr>
          <p:cNvSpPr txBox="1"/>
          <p:nvPr/>
        </p:nvSpPr>
        <p:spPr>
          <a:xfrm>
            <a:off x="5145063" y="3216942"/>
            <a:ext cx="2621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“Stop“)</a:t>
            </a:r>
            <a:endParaRPr lang="en-US" sz="1400" dirty="0"/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“Red“)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0D6B31-287C-D1B7-2AFF-A44C7C4606F2}"/>
              </a:ext>
            </a:extLst>
          </p:cNvPr>
          <p:cNvSpPr txBox="1"/>
          <p:nvPr/>
        </p:nvSpPr>
        <p:spPr>
          <a:xfrm>
            <a:off x="7220095" y="2808635"/>
            <a:ext cx="254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atGoal</a:t>
            </a:r>
            <a:r>
              <a:rPr lang="en-US" sz="1400" dirty="0"/>
              <a:t>()</a:t>
            </a:r>
            <a:endParaRPr lang="en-US" sz="1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6F286-C1F1-5292-4B72-2F2AE7BE3B54}"/>
              </a:ext>
            </a:extLst>
          </p:cNvPr>
          <p:cNvSpPr txBox="1"/>
          <p:nvPr/>
        </p:nvSpPr>
        <p:spPr>
          <a:xfrm>
            <a:off x="1644805" y="683237"/>
            <a:ext cx="2621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1. 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“Stop“)</a:t>
            </a:r>
            <a:endParaRPr lang="en-US" sz="1400" dirty="0"/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“Red“)</a:t>
            </a:r>
          </a:p>
          <a:p>
            <a:pPr algn="ctr"/>
            <a:endParaRPr lang="en-US" sz="1400" kern="1200" dirty="0">
              <a:solidFill>
                <a:schemeClr val="tx1"/>
              </a:solidFill>
            </a:endParaRPr>
          </a:p>
          <a:p>
            <a:pPr algn="ctr"/>
            <a:r>
              <a:rPr lang="en-US" sz="1400" dirty="0"/>
              <a:t>2. 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“ahead“)</a:t>
            </a:r>
            <a:endParaRPr lang="en-US" sz="1400" dirty="0"/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“None“)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3. 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if(</a:t>
            </a:r>
            <a:r>
              <a:rPr lang="en-US" sz="14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400" kern="1200" dirty="0">
                <a:solidFill>
                  <a:schemeClr val="tx1"/>
                </a:solidFill>
              </a:rPr>
              <a:t> == “</a:t>
            </a:r>
            <a:r>
              <a:rPr lang="en-US" sz="1400" kern="1200" dirty="0" err="1">
                <a:solidFill>
                  <a:schemeClr val="tx1"/>
                </a:solidFill>
              </a:rPr>
              <a:t>TurnRight</a:t>
            </a:r>
            <a:r>
              <a:rPr lang="en-US" sz="1400" kern="1200" dirty="0">
                <a:solidFill>
                  <a:schemeClr val="tx1"/>
                </a:solidFill>
              </a:rPr>
              <a:t>“)</a:t>
            </a:r>
            <a:endParaRPr lang="en-US" sz="1400" dirty="0"/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</a:rPr>
              <a:t>(</a:t>
            </a:r>
            <a:r>
              <a:rPr lang="en-US" sz="14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400" kern="1200" dirty="0">
                <a:solidFill>
                  <a:schemeClr val="tx1"/>
                </a:solidFill>
              </a:rPr>
              <a:t> == “None“)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F2030-DAAB-D400-AEE2-263252295688}"/>
              </a:ext>
            </a:extLst>
          </p:cNvPr>
          <p:cNvSpPr txBox="1"/>
          <p:nvPr/>
        </p:nvSpPr>
        <p:spPr>
          <a:xfrm>
            <a:off x="5446974" y="1376924"/>
            <a:ext cx="47801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</a:rPr>
              <a:t>if(</a:t>
            </a:r>
            <a:r>
              <a:rPr lang="en-US" sz="1800" kern="1200" dirty="0" err="1">
                <a:solidFill>
                  <a:schemeClr val="tx1"/>
                </a:solidFill>
              </a:rPr>
              <a:t>self.last_signal</a:t>
            </a:r>
            <a:r>
              <a:rPr lang="en-US" sz="1800" kern="1200" dirty="0">
                <a:solidFill>
                  <a:schemeClr val="tx1"/>
                </a:solidFill>
              </a:rPr>
              <a:t> != “None“ or</a:t>
            </a:r>
            <a:r>
              <a:rPr lang="en-US" dirty="0"/>
              <a:t> </a:t>
            </a:r>
            <a:r>
              <a:rPr lang="en-US" sz="18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800" kern="1200" dirty="0">
                <a:solidFill>
                  <a:schemeClr val="tx1"/>
                </a:solidFill>
              </a:rPr>
              <a:t> != “</a:t>
            </a:r>
            <a:r>
              <a:rPr lang="en-US" sz="1800" kern="1200" dirty="0" err="1">
                <a:solidFill>
                  <a:schemeClr val="tx1"/>
                </a:solidFill>
              </a:rPr>
              <a:t>NoSpeedLimit</a:t>
            </a:r>
            <a:r>
              <a:rPr lang="en-US" sz="1800" kern="1200" dirty="0">
                <a:solidFill>
                  <a:schemeClr val="tx1"/>
                </a:solidFill>
              </a:rPr>
              <a:t>“)</a:t>
            </a:r>
          </a:p>
          <a:p>
            <a:pPr algn="ctr"/>
            <a:r>
              <a:rPr lang="en-US" sz="1800" kern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sz="1800" kern="1200" dirty="0">
                <a:solidFill>
                  <a:schemeClr val="tx1"/>
                </a:solidFill>
              </a:rPr>
              <a:t>(</a:t>
            </a:r>
            <a:r>
              <a:rPr lang="en-US" sz="1800" kern="1200" dirty="0" err="1">
                <a:solidFill>
                  <a:schemeClr val="tx1"/>
                </a:solidFill>
              </a:rPr>
              <a:t>self.traffic_light</a:t>
            </a:r>
            <a:r>
              <a:rPr lang="en-US" sz="1800" kern="1200" dirty="0">
                <a:solidFill>
                  <a:schemeClr val="tx1"/>
                </a:solidFill>
              </a:rPr>
              <a:t> == “None“) #None or yellow</a:t>
            </a:r>
          </a:p>
        </p:txBody>
      </p:sp>
    </p:spTree>
    <p:extLst>
      <p:ext uri="{BB962C8B-B14F-4D97-AF65-F5344CB8AC3E}">
        <p14:creationId xmlns:p14="http://schemas.microsoft.com/office/powerpoint/2010/main" val="16560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Pablo Miranda Berumen</dc:creator>
  <cp:lastModifiedBy>José Pablo Miranda Berumen</cp:lastModifiedBy>
  <cp:revision>1</cp:revision>
  <dcterms:created xsi:type="dcterms:W3CDTF">2022-06-09T17:03:07Z</dcterms:created>
  <dcterms:modified xsi:type="dcterms:W3CDTF">2022-06-09T18:12:50Z</dcterms:modified>
</cp:coreProperties>
</file>