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8111CA-2F49-4364-A576-67B11FC042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7A134AE-D462-45F2-8886-B91D14E5EA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7126BC-C672-4656-89BC-B41C47B32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F474A-6828-4BE2-A522-D71F3460A475}" type="datetimeFigureOut">
              <a:rPr lang="es-MX" smtClean="0"/>
              <a:t>25/03/2022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891ADA3-11E4-483C-B269-17ACEF40F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671547A-AE2A-466A-8EFC-5BB668448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281E6-E4BF-4546-9849-4E46F0B1220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18101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0C6815-D1C8-4314-829D-7303CC3A3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E413F94-3C68-4266-BE95-94CD4DB56C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D55FD9E-08F9-4794-A406-784DFE4B8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F474A-6828-4BE2-A522-D71F3460A475}" type="datetimeFigureOut">
              <a:rPr lang="es-MX" smtClean="0"/>
              <a:t>25/03/2022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49992D-6D55-4129-B4C2-4A351B742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B363A2A-1BAE-4066-B6B7-D62CF7702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281E6-E4BF-4546-9849-4E46F0B1220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61406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5E5B80A-6A85-40C9-8F93-A6B1B3CA7D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5BE58B2-89D3-476A-872A-0A3ABF21C6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DEDF98-9552-44F8-AC0F-FF9C1664A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F474A-6828-4BE2-A522-D71F3460A475}" type="datetimeFigureOut">
              <a:rPr lang="es-MX" smtClean="0"/>
              <a:t>25/03/2022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BA1532-B7BA-49CF-BDC3-CEBE636FE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62D6D60-7658-41FC-A0DA-22ECB82D6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281E6-E4BF-4546-9849-4E46F0B1220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32498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3DE158-D3D9-4D24-83EF-EF216CD3B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B3219A-5349-4F0A-B66F-1BE561B0B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134F83D-3132-4B95-A9F5-60600C268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F474A-6828-4BE2-A522-D71F3460A475}" type="datetimeFigureOut">
              <a:rPr lang="es-MX" smtClean="0"/>
              <a:t>25/03/2022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648F088-7D08-49D5-A095-1FFA9D5D7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ADD420F-3DCD-413F-89F6-8268094F4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281E6-E4BF-4546-9849-4E46F0B1220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39835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8E68E5-C3ED-4498-8DFA-A8A6535E6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0223A0B-B62A-4E6F-B5C3-2BA50ED7D7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79B100-FE74-405E-845E-342557670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F474A-6828-4BE2-A522-D71F3460A475}" type="datetimeFigureOut">
              <a:rPr lang="es-MX" smtClean="0"/>
              <a:t>25/03/2022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A497969-14B1-49AD-A2A2-FB98C7016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FF44F3E-EB8A-4FB1-8B31-A45899C61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281E6-E4BF-4546-9849-4E46F0B1220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06882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0FFDA4-E440-4799-BDEA-82C8343A9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B9A62B8-F402-4726-AC51-FE4C830967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E4438EB-7028-410A-A96A-5716D1CDC7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BE41B53-01F2-4E72-889F-D34D58A51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F474A-6828-4BE2-A522-D71F3460A475}" type="datetimeFigureOut">
              <a:rPr lang="es-MX" smtClean="0"/>
              <a:t>25/03/2022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55A0CC1-D018-4846-A15F-A66F788FA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308092C-F528-4809-B09C-C829656F0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281E6-E4BF-4546-9849-4E46F0B1220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7706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12A98E-86E3-4DDA-B27C-0667D59B7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73A8B89-7889-4BED-A232-029DF5EED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279981C-7155-4A78-AFE0-1A9215719E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2731075-D715-4B07-9026-AD99CDB343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17D0E49-8CF4-48EC-9ADD-56560258E4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E9F2832-C24E-46B6-99C2-D7E64FC4B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F474A-6828-4BE2-A522-D71F3460A475}" type="datetimeFigureOut">
              <a:rPr lang="es-MX" smtClean="0"/>
              <a:t>25/03/2022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7562EE8-73CD-4160-97BF-8D79FF1E2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BC8DAAA-0171-4FE2-A827-201B7CD6A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281E6-E4BF-4546-9849-4E46F0B1220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94458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22BB6D-FCD1-4061-9E7E-FE11639D3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FA2F18E-E994-49E2-AAD5-3F1B071E8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F474A-6828-4BE2-A522-D71F3460A475}" type="datetimeFigureOut">
              <a:rPr lang="es-MX" smtClean="0"/>
              <a:t>25/03/2022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BCE69F4-FDE9-494B-A63F-628C31E38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B12CBB1-A8F3-4988-970E-6CC672D94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281E6-E4BF-4546-9849-4E46F0B1220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50060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6EA3D03-6383-4927-93B1-B4BE8A1E9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F474A-6828-4BE2-A522-D71F3460A475}" type="datetimeFigureOut">
              <a:rPr lang="es-MX" smtClean="0"/>
              <a:t>25/03/2022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CD89FF8-6ED0-4F1B-8590-5EBD7A584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8D9F341-2EC1-4D1C-B7B7-33AF4A111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281E6-E4BF-4546-9849-4E46F0B1220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19791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440950-89AB-4DC6-ABD2-7B84CBC32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B722D7-C79E-4056-8191-390D449C5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CE48A07-364C-43DB-AFD9-E4EBBA5D5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44E636E-ECC8-4C7C-9951-809ECBFCF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F474A-6828-4BE2-A522-D71F3460A475}" type="datetimeFigureOut">
              <a:rPr lang="es-MX" smtClean="0"/>
              <a:t>25/03/2022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0B860CD-2D56-4B96-B27E-721E4BF9E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D3D7830-8EBB-4184-A0AE-C8982BCEA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281E6-E4BF-4546-9849-4E46F0B1220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33816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A845B3-6184-4441-8B14-96BBD0847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BC5482A-4A34-46FE-B07A-35EA458A7A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A409A4F-0919-423C-BCC1-1023A9A5A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373822E-17CF-4D02-8F28-B0F44B803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F474A-6828-4BE2-A522-D71F3460A475}" type="datetimeFigureOut">
              <a:rPr lang="es-MX" smtClean="0"/>
              <a:t>25/03/2022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6002EFA-13B5-4D2F-8D5F-43C0753F3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11CDCC3-CC74-44D3-B45C-37A37398B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281E6-E4BF-4546-9849-4E46F0B1220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56470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0BE1B9A-553E-40D0-9B21-25AEDCC7B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1E93621-48BE-4316-82FD-D67573A0D4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80DA5F-DD44-4838-8376-343856C5B2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F474A-6828-4BE2-A522-D71F3460A475}" type="datetimeFigureOut">
              <a:rPr lang="es-MX" smtClean="0"/>
              <a:t>25/03/2022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4530FD-A3D2-4700-85C3-EC7702F9B2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AFDA537-8C23-4977-927B-0DEF29F7B8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281E6-E4BF-4546-9849-4E46F0B1220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93264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2D3A57BC-B018-4CC2-A818-0ABC902C9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7185" y="0"/>
            <a:ext cx="79576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739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FB7D0B6-6E6C-4C47-B35E-9851514BA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951" y="0"/>
            <a:ext cx="98860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428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8DAE445-CCB1-4F19-A7A5-3CF74575A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2277" y="0"/>
            <a:ext cx="54074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839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AF2AE08-37B0-4F7E-9476-F7F813507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5257"/>
            <a:ext cx="12192000" cy="6487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510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CA92C6D-4B0C-4B76-9EF0-746F941FC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3963" y="0"/>
            <a:ext cx="84040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0178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Panorámica</PresentationFormat>
  <Paragraphs>0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César Emiliano Palomé Luna</dc:creator>
  <cp:lastModifiedBy>César Emiliano Palomé Luna</cp:lastModifiedBy>
  <cp:revision>1</cp:revision>
  <dcterms:created xsi:type="dcterms:W3CDTF">2022-03-25T14:52:32Z</dcterms:created>
  <dcterms:modified xsi:type="dcterms:W3CDTF">2022-03-25T14:54:43Z</dcterms:modified>
</cp:coreProperties>
</file>