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8" r:id="rId5"/>
    <p:sldId id="279" r:id="rId6"/>
    <p:sldId id="280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11/11/2022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11/11/2022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Fase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Rafael Mercado Garduño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2F7FF55-F6C8-0BDA-5C6A-6C41599A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45963D-A7CA-77F9-90DA-EE871A189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47" y="3362448"/>
            <a:ext cx="3753374" cy="88594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A578E80-4EF9-20F8-4667-1189599F1080}"/>
              </a:ext>
            </a:extLst>
          </p:cNvPr>
          <p:cNvSpPr/>
          <p:nvPr/>
        </p:nvSpPr>
        <p:spPr>
          <a:xfrm>
            <a:off x="157449" y="2436863"/>
            <a:ext cx="3972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</a:rPr>
              <a:t>Ecuaciones </a:t>
            </a:r>
            <a:r>
              <a:rPr lang="es-ES" sz="28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L</a:t>
            </a:r>
            <a:r>
              <a:rPr lang="es-ES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</a:rPr>
              <a:t>otka</a:t>
            </a:r>
            <a:r>
              <a:rPr lang="es-ES" sz="2800" b="1" dirty="0">
                <a:ln w="9525">
                  <a:solidFill>
                    <a:schemeClr val="bg1"/>
                  </a:solidFill>
                  <a:prstDash val="solid"/>
                </a:ln>
              </a:rPr>
              <a:t>-Volterra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72A6DE6-0936-94D7-64B1-84926D283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765" y="4674796"/>
            <a:ext cx="3835487" cy="9799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724721F-7D6D-F7C1-05E0-13E45F896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2765" y="2445238"/>
            <a:ext cx="3513573" cy="3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E3435C-E6B2-4A3D-CA1F-489C2AC1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" y="298043"/>
            <a:ext cx="2470742" cy="1257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1823AF7-978C-44C3-57E5-C752C687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76" y="139416"/>
            <a:ext cx="5839012" cy="65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{AC609928-74A1-437E-AB39-8DFCB5BB6498}tf55705232_win32</Template>
  <TotalTime>33</TotalTime>
  <Words>11</Words>
  <Application>Microsoft Office PowerPoint</Application>
  <PresentationFormat>Panorámica</PresentationFormat>
  <Paragraphs>6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Fase 1</vt:lpstr>
      <vt:lpstr>Actividad 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1</dc:title>
  <dc:creator>Rafael Mercado</dc:creator>
  <cp:lastModifiedBy>Rafael Mercado</cp:lastModifiedBy>
  <cp:revision>1</cp:revision>
  <dcterms:created xsi:type="dcterms:W3CDTF">2022-11-12T03:31:36Z</dcterms:created>
  <dcterms:modified xsi:type="dcterms:W3CDTF">2022-11-12T04:05:01Z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