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4058563" cy="36134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" d="100"/>
          <a:sy n="12" d="100"/>
        </p:scale>
        <p:origin x="2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392" y="5913710"/>
            <a:ext cx="20449779" cy="12580220"/>
          </a:xfrm>
        </p:spPr>
        <p:txBody>
          <a:bodyPr anchor="b"/>
          <a:lstStyle>
            <a:lvl1pPr algn="ctr">
              <a:defRPr sz="157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7321" y="18979072"/>
            <a:ext cx="18043922" cy="8724179"/>
          </a:xfrm>
        </p:spPr>
        <p:txBody>
          <a:bodyPr/>
          <a:lstStyle>
            <a:lvl1pPr marL="0" indent="0" algn="ctr">
              <a:buNone/>
              <a:defRPr sz="6315"/>
            </a:lvl1pPr>
            <a:lvl2pPr marL="1202939" indent="0" algn="ctr">
              <a:buNone/>
              <a:defRPr sz="5262"/>
            </a:lvl2pPr>
            <a:lvl3pPr marL="2405878" indent="0" algn="ctr">
              <a:buNone/>
              <a:defRPr sz="4736"/>
            </a:lvl3pPr>
            <a:lvl4pPr marL="3608817" indent="0" algn="ctr">
              <a:buNone/>
              <a:defRPr sz="4210"/>
            </a:lvl4pPr>
            <a:lvl5pPr marL="4811756" indent="0" algn="ctr">
              <a:buNone/>
              <a:defRPr sz="4210"/>
            </a:lvl5pPr>
            <a:lvl6pPr marL="6014695" indent="0" algn="ctr">
              <a:buNone/>
              <a:defRPr sz="4210"/>
            </a:lvl6pPr>
            <a:lvl7pPr marL="7217634" indent="0" algn="ctr">
              <a:buNone/>
              <a:defRPr sz="4210"/>
            </a:lvl7pPr>
            <a:lvl8pPr marL="8420572" indent="0" algn="ctr">
              <a:buNone/>
              <a:defRPr sz="4210"/>
            </a:lvl8pPr>
            <a:lvl9pPr marL="9623511" indent="0" algn="ctr">
              <a:buNone/>
              <a:defRPr sz="421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34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65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16910" y="1923837"/>
            <a:ext cx="5187628" cy="3062246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4027" y="1923837"/>
            <a:ext cx="15262151" cy="3062246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1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646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497" y="9008586"/>
            <a:ext cx="20750511" cy="15031018"/>
          </a:xfrm>
        </p:spPr>
        <p:txBody>
          <a:bodyPr anchor="b"/>
          <a:lstStyle>
            <a:lvl1pPr>
              <a:defRPr sz="157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1497" y="24181803"/>
            <a:ext cx="20750511" cy="7904458"/>
          </a:xfrm>
        </p:spPr>
        <p:txBody>
          <a:bodyPr/>
          <a:lstStyle>
            <a:lvl1pPr marL="0" indent="0">
              <a:buNone/>
              <a:defRPr sz="6315">
                <a:solidFill>
                  <a:schemeClr val="tx1">
                    <a:tint val="82000"/>
                  </a:schemeClr>
                </a:solidFill>
              </a:defRPr>
            </a:lvl1pPr>
            <a:lvl2pPr marL="1202939" indent="0">
              <a:buNone/>
              <a:defRPr sz="5262">
                <a:solidFill>
                  <a:schemeClr val="tx1">
                    <a:tint val="82000"/>
                  </a:schemeClr>
                </a:solidFill>
              </a:defRPr>
            </a:lvl2pPr>
            <a:lvl3pPr marL="2405878" indent="0">
              <a:buNone/>
              <a:defRPr sz="4736">
                <a:solidFill>
                  <a:schemeClr val="tx1">
                    <a:tint val="82000"/>
                  </a:schemeClr>
                </a:solidFill>
              </a:defRPr>
            </a:lvl3pPr>
            <a:lvl4pPr marL="3608817" indent="0">
              <a:buNone/>
              <a:defRPr sz="4210">
                <a:solidFill>
                  <a:schemeClr val="tx1">
                    <a:tint val="82000"/>
                  </a:schemeClr>
                </a:solidFill>
              </a:defRPr>
            </a:lvl4pPr>
            <a:lvl5pPr marL="4811756" indent="0">
              <a:buNone/>
              <a:defRPr sz="4210">
                <a:solidFill>
                  <a:schemeClr val="tx1">
                    <a:tint val="82000"/>
                  </a:schemeClr>
                </a:solidFill>
              </a:defRPr>
            </a:lvl5pPr>
            <a:lvl6pPr marL="6014695" indent="0">
              <a:buNone/>
              <a:defRPr sz="4210">
                <a:solidFill>
                  <a:schemeClr val="tx1">
                    <a:tint val="82000"/>
                  </a:schemeClr>
                </a:solidFill>
              </a:defRPr>
            </a:lvl6pPr>
            <a:lvl7pPr marL="7217634" indent="0">
              <a:buNone/>
              <a:defRPr sz="4210">
                <a:solidFill>
                  <a:schemeClr val="tx1">
                    <a:tint val="82000"/>
                  </a:schemeClr>
                </a:solidFill>
              </a:defRPr>
            </a:lvl7pPr>
            <a:lvl8pPr marL="8420572" indent="0">
              <a:buNone/>
              <a:defRPr sz="4210">
                <a:solidFill>
                  <a:schemeClr val="tx1">
                    <a:tint val="82000"/>
                  </a:schemeClr>
                </a:solidFill>
              </a:defRPr>
            </a:lvl8pPr>
            <a:lvl9pPr marL="9623511" indent="0">
              <a:buNone/>
              <a:defRPr sz="421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7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026" y="9619184"/>
            <a:ext cx="10224889" cy="229271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648" y="9619184"/>
            <a:ext cx="10224889" cy="229271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43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160" y="1923845"/>
            <a:ext cx="20750511" cy="69843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7163" y="8858017"/>
            <a:ext cx="10177898" cy="4341177"/>
          </a:xfrm>
        </p:spPr>
        <p:txBody>
          <a:bodyPr anchor="b"/>
          <a:lstStyle>
            <a:lvl1pPr marL="0" indent="0">
              <a:buNone/>
              <a:defRPr sz="6315" b="1"/>
            </a:lvl1pPr>
            <a:lvl2pPr marL="1202939" indent="0">
              <a:buNone/>
              <a:defRPr sz="5262" b="1"/>
            </a:lvl2pPr>
            <a:lvl3pPr marL="2405878" indent="0">
              <a:buNone/>
              <a:defRPr sz="4736" b="1"/>
            </a:lvl3pPr>
            <a:lvl4pPr marL="3608817" indent="0">
              <a:buNone/>
              <a:defRPr sz="4210" b="1"/>
            </a:lvl4pPr>
            <a:lvl5pPr marL="4811756" indent="0">
              <a:buNone/>
              <a:defRPr sz="4210" b="1"/>
            </a:lvl5pPr>
            <a:lvl6pPr marL="6014695" indent="0">
              <a:buNone/>
              <a:defRPr sz="4210" b="1"/>
            </a:lvl6pPr>
            <a:lvl7pPr marL="7217634" indent="0">
              <a:buNone/>
              <a:defRPr sz="4210" b="1"/>
            </a:lvl7pPr>
            <a:lvl8pPr marL="8420572" indent="0">
              <a:buNone/>
              <a:defRPr sz="4210" b="1"/>
            </a:lvl8pPr>
            <a:lvl9pPr marL="9623511" indent="0">
              <a:buNone/>
              <a:defRPr sz="421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7163" y="13199194"/>
            <a:ext cx="10177898" cy="194140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79649" y="8858017"/>
            <a:ext cx="10228023" cy="4341177"/>
          </a:xfrm>
        </p:spPr>
        <p:txBody>
          <a:bodyPr anchor="b"/>
          <a:lstStyle>
            <a:lvl1pPr marL="0" indent="0">
              <a:buNone/>
              <a:defRPr sz="6315" b="1"/>
            </a:lvl1pPr>
            <a:lvl2pPr marL="1202939" indent="0">
              <a:buNone/>
              <a:defRPr sz="5262" b="1"/>
            </a:lvl2pPr>
            <a:lvl3pPr marL="2405878" indent="0">
              <a:buNone/>
              <a:defRPr sz="4736" b="1"/>
            </a:lvl3pPr>
            <a:lvl4pPr marL="3608817" indent="0">
              <a:buNone/>
              <a:defRPr sz="4210" b="1"/>
            </a:lvl4pPr>
            <a:lvl5pPr marL="4811756" indent="0">
              <a:buNone/>
              <a:defRPr sz="4210" b="1"/>
            </a:lvl5pPr>
            <a:lvl6pPr marL="6014695" indent="0">
              <a:buNone/>
              <a:defRPr sz="4210" b="1"/>
            </a:lvl6pPr>
            <a:lvl7pPr marL="7217634" indent="0">
              <a:buNone/>
              <a:defRPr sz="4210" b="1"/>
            </a:lvl7pPr>
            <a:lvl8pPr marL="8420572" indent="0">
              <a:buNone/>
              <a:defRPr sz="4210" b="1"/>
            </a:lvl8pPr>
            <a:lvl9pPr marL="9623511" indent="0">
              <a:buNone/>
              <a:defRPr sz="421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79649" y="13199194"/>
            <a:ext cx="10228023" cy="194140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4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10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0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160" y="2408978"/>
            <a:ext cx="7759513" cy="8431424"/>
          </a:xfrm>
        </p:spPr>
        <p:txBody>
          <a:bodyPr anchor="b"/>
          <a:lstStyle>
            <a:lvl1pPr>
              <a:defRPr sz="84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023" y="5202732"/>
            <a:ext cx="12179648" cy="25679040"/>
          </a:xfrm>
        </p:spPr>
        <p:txBody>
          <a:bodyPr/>
          <a:lstStyle>
            <a:lvl1pPr>
              <a:defRPr sz="8420"/>
            </a:lvl1pPr>
            <a:lvl2pPr>
              <a:defRPr sz="7367"/>
            </a:lvl2pPr>
            <a:lvl3pPr>
              <a:defRPr sz="6315"/>
            </a:lvl3pPr>
            <a:lvl4pPr>
              <a:defRPr sz="5262"/>
            </a:lvl4pPr>
            <a:lvl5pPr>
              <a:defRPr sz="5262"/>
            </a:lvl5pPr>
            <a:lvl6pPr>
              <a:defRPr sz="5262"/>
            </a:lvl6pPr>
            <a:lvl7pPr>
              <a:defRPr sz="5262"/>
            </a:lvl7pPr>
            <a:lvl8pPr>
              <a:defRPr sz="5262"/>
            </a:lvl8pPr>
            <a:lvl9pPr>
              <a:defRPr sz="52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7160" y="10840402"/>
            <a:ext cx="7759513" cy="20083187"/>
          </a:xfrm>
        </p:spPr>
        <p:txBody>
          <a:bodyPr/>
          <a:lstStyle>
            <a:lvl1pPr marL="0" indent="0">
              <a:buNone/>
              <a:defRPr sz="4210"/>
            </a:lvl1pPr>
            <a:lvl2pPr marL="1202939" indent="0">
              <a:buNone/>
              <a:defRPr sz="3684"/>
            </a:lvl2pPr>
            <a:lvl3pPr marL="2405878" indent="0">
              <a:buNone/>
              <a:defRPr sz="3157"/>
            </a:lvl3pPr>
            <a:lvl4pPr marL="3608817" indent="0">
              <a:buNone/>
              <a:defRPr sz="2631"/>
            </a:lvl4pPr>
            <a:lvl5pPr marL="4811756" indent="0">
              <a:buNone/>
              <a:defRPr sz="2631"/>
            </a:lvl5pPr>
            <a:lvl6pPr marL="6014695" indent="0">
              <a:buNone/>
              <a:defRPr sz="2631"/>
            </a:lvl6pPr>
            <a:lvl7pPr marL="7217634" indent="0">
              <a:buNone/>
              <a:defRPr sz="2631"/>
            </a:lvl7pPr>
            <a:lvl8pPr marL="8420572" indent="0">
              <a:buNone/>
              <a:defRPr sz="2631"/>
            </a:lvl8pPr>
            <a:lvl9pPr marL="9623511" indent="0">
              <a:buNone/>
              <a:defRPr sz="263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5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160" y="2408978"/>
            <a:ext cx="7759513" cy="8431424"/>
          </a:xfrm>
        </p:spPr>
        <p:txBody>
          <a:bodyPr anchor="b"/>
          <a:lstStyle>
            <a:lvl1pPr>
              <a:defRPr sz="84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28023" y="5202732"/>
            <a:ext cx="12179648" cy="25679040"/>
          </a:xfrm>
        </p:spPr>
        <p:txBody>
          <a:bodyPr anchor="t"/>
          <a:lstStyle>
            <a:lvl1pPr marL="0" indent="0">
              <a:buNone/>
              <a:defRPr sz="8420"/>
            </a:lvl1pPr>
            <a:lvl2pPr marL="1202939" indent="0">
              <a:buNone/>
              <a:defRPr sz="7367"/>
            </a:lvl2pPr>
            <a:lvl3pPr marL="2405878" indent="0">
              <a:buNone/>
              <a:defRPr sz="6315"/>
            </a:lvl3pPr>
            <a:lvl4pPr marL="3608817" indent="0">
              <a:buNone/>
              <a:defRPr sz="5262"/>
            </a:lvl4pPr>
            <a:lvl5pPr marL="4811756" indent="0">
              <a:buNone/>
              <a:defRPr sz="5262"/>
            </a:lvl5pPr>
            <a:lvl6pPr marL="6014695" indent="0">
              <a:buNone/>
              <a:defRPr sz="5262"/>
            </a:lvl6pPr>
            <a:lvl7pPr marL="7217634" indent="0">
              <a:buNone/>
              <a:defRPr sz="5262"/>
            </a:lvl7pPr>
            <a:lvl8pPr marL="8420572" indent="0">
              <a:buNone/>
              <a:defRPr sz="5262"/>
            </a:lvl8pPr>
            <a:lvl9pPr marL="9623511" indent="0">
              <a:buNone/>
              <a:defRPr sz="526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7160" y="10840402"/>
            <a:ext cx="7759513" cy="20083187"/>
          </a:xfrm>
        </p:spPr>
        <p:txBody>
          <a:bodyPr/>
          <a:lstStyle>
            <a:lvl1pPr marL="0" indent="0">
              <a:buNone/>
              <a:defRPr sz="4210"/>
            </a:lvl1pPr>
            <a:lvl2pPr marL="1202939" indent="0">
              <a:buNone/>
              <a:defRPr sz="3684"/>
            </a:lvl2pPr>
            <a:lvl3pPr marL="2405878" indent="0">
              <a:buNone/>
              <a:defRPr sz="3157"/>
            </a:lvl3pPr>
            <a:lvl4pPr marL="3608817" indent="0">
              <a:buNone/>
              <a:defRPr sz="2631"/>
            </a:lvl4pPr>
            <a:lvl5pPr marL="4811756" indent="0">
              <a:buNone/>
              <a:defRPr sz="2631"/>
            </a:lvl5pPr>
            <a:lvl6pPr marL="6014695" indent="0">
              <a:buNone/>
              <a:defRPr sz="2631"/>
            </a:lvl6pPr>
            <a:lvl7pPr marL="7217634" indent="0">
              <a:buNone/>
              <a:defRPr sz="2631"/>
            </a:lvl7pPr>
            <a:lvl8pPr marL="8420572" indent="0">
              <a:buNone/>
              <a:defRPr sz="2631"/>
            </a:lvl8pPr>
            <a:lvl9pPr marL="9623511" indent="0">
              <a:buNone/>
              <a:defRPr sz="263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9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4026" y="1923845"/>
            <a:ext cx="20750511" cy="69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026" y="9619184"/>
            <a:ext cx="20750511" cy="22927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4026" y="33491498"/>
            <a:ext cx="5413177" cy="19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E31D8-C48D-4815-A4B5-AA81C1B62D49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69399" y="33491498"/>
            <a:ext cx="8119765" cy="19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91360" y="33491498"/>
            <a:ext cx="5413177" cy="19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C8D8D-54FA-47F5-AFA4-F641129E2B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5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5878" rtl="0" eaLnBrk="1" latinLnBrk="0" hangingPunct="1">
        <a:lnSpc>
          <a:spcPct val="90000"/>
        </a:lnSpc>
        <a:spcBef>
          <a:spcPct val="0"/>
        </a:spcBef>
        <a:buNone/>
        <a:defRPr sz="115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1469" indent="-601469" algn="l" defTabSz="2405878" rtl="0" eaLnBrk="1" latinLnBrk="0" hangingPunct="1">
        <a:lnSpc>
          <a:spcPct val="90000"/>
        </a:lnSpc>
        <a:spcBef>
          <a:spcPts val="2631"/>
        </a:spcBef>
        <a:buFont typeface="Arial" panose="020B0604020202020204" pitchFamily="34" charset="0"/>
        <a:buChar char="•"/>
        <a:defRPr sz="7367" kern="1200">
          <a:solidFill>
            <a:schemeClr val="tx1"/>
          </a:solidFill>
          <a:latin typeface="+mn-lt"/>
          <a:ea typeface="+mn-ea"/>
          <a:cs typeface="+mn-cs"/>
        </a:defRPr>
      </a:lvl1pPr>
      <a:lvl2pPr marL="1804408" indent="-601469" algn="l" defTabSz="2405878" rtl="0" eaLnBrk="1" latinLnBrk="0" hangingPunct="1">
        <a:lnSpc>
          <a:spcPct val="90000"/>
        </a:lnSpc>
        <a:spcBef>
          <a:spcPts val="1316"/>
        </a:spcBef>
        <a:buFont typeface="Arial" panose="020B0604020202020204" pitchFamily="34" charset="0"/>
        <a:buChar char="•"/>
        <a:defRPr sz="6315" kern="1200">
          <a:solidFill>
            <a:schemeClr val="tx1"/>
          </a:solidFill>
          <a:latin typeface="+mn-lt"/>
          <a:ea typeface="+mn-ea"/>
          <a:cs typeface="+mn-cs"/>
        </a:defRPr>
      </a:lvl2pPr>
      <a:lvl3pPr marL="3007347" indent="-601469" algn="l" defTabSz="2405878" rtl="0" eaLnBrk="1" latinLnBrk="0" hangingPunct="1">
        <a:lnSpc>
          <a:spcPct val="90000"/>
        </a:lnSpc>
        <a:spcBef>
          <a:spcPts val="1316"/>
        </a:spcBef>
        <a:buFont typeface="Arial" panose="020B0604020202020204" pitchFamily="34" charset="0"/>
        <a:buChar char="•"/>
        <a:defRPr sz="5262" kern="1200">
          <a:solidFill>
            <a:schemeClr val="tx1"/>
          </a:solidFill>
          <a:latin typeface="+mn-lt"/>
          <a:ea typeface="+mn-ea"/>
          <a:cs typeface="+mn-cs"/>
        </a:defRPr>
      </a:lvl3pPr>
      <a:lvl4pPr marL="4210286" indent="-601469" algn="l" defTabSz="2405878" rtl="0" eaLnBrk="1" latinLnBrk="0" hangingPunct="1">
        <a:lnSpc>
          <a:spcPct val="90000"/>
        </a:lnSpc>
        <a:spcBef>
          <a:spcPts val="1316"/>
        </a:spcBef>
        <a:buFont typeface="Arial" panose="020B0604020202020204" pitchFamily="34" charset="0"/>
        <a:buChar char="•"/>
        <a:defRPr sz="4736" kern="1200">
          <a:solidFill>
            <a:schemeClr val="tx1"/>
          </a:solidFill>
          <a:latin typeface="+mn-lt"/>
          <a:ea typeface="+mn-ea"/>
          <a:cs typeface="+mn-cs"/>
        </a:defRPr>
      </a:lvl4pPr>
      <a:lvl5pPr marL="5413225" indent="-601469" algn="l" defTabSz="2405878" rtl="0" eaLnBrk="1" latinLnBrk="0" hangingPunct="1">
        <a:lnSpc>
          <a:spcPct val="90000"/>
        </a:lnSpc>
        <a:spcBef>
          <a:spcPts val="1316"/>
        </a:spcBef>
        <a:buFont typeface="Arial" panose="020B0604020202020204" pitchFamily="34" charset="0"/>
        <a:buChar char="•"/>
        <a:defRPr sz="4736" kern="1200">
          <a:solidFill>
            <a:schemeClr val="tx1"/>
          </a:solidFill>
          <a:latin typeface="+mn-lt"/>
          <a:ea typeface="+mn-ea"/>
          <a:cs typeface="+mn-cs"/>
        </a:defRPr>
      </a:lvl5pPr>
      <a:lvl6pPr marL="6616164" indent="-601469" algn="l" defTabSz="2405878" rtl="0" eaLnBrk="1" latinLnBrk="0" hangingPunct="1">
        <a:lnSpc>
          <a:spcPct val="90000"/>
        </a:lnSpc>
        <a:spcBef>
          <a:spcPts val="1316"/>
        </a:spcBef>
        <a:buFont typeface="Arial" panose="020B0604020202020204" pitchFamily="34" charset="0"/>
        <a:buChar char="•"/>
        <a:defRPr sz="4736" kern="1200">
          <a:solidFill>
            <a:schemeClr val="tx1"/>
          </a:solidFill>
          <a:latin typeface="+mn-lt"/>
          <a:ea typeface="+mn-ea"/>
          <a:cs typeface="+mn-cs"/>
        </a:defRPr>
      </a:lvl6pPr>
      <a:lvl7pPr marL="7819103" indent="-601469" algn="l" defTabSz="2405878" rtl="0" eaLnBrk="1" latinLnBrk="0" hangingPunct="1">
        <a:lnSpc>
          <a:spcPct val="90000"/>
        </a:lnSpc>
        <a:spcBef>
          <a:spcPts val="1316"/>
        </a:spcBef>
        <a:buFont typeface="Arial" panose="020B0604020202020204" pitchFamily="34" charset="0"/>
        <a:buChar char="•"/>
        <a:defRPr sz="4736" kern="1200">
          <a:solidFill>
            <a:schemeClr val="tx1"/>
          </a:solidFill>
          <a:latin typeface="+mn-lt"/>
          <a:ea typeface="+mn-ea"/>
          <a:cs typeface="+mn-cs"/>
        </a:defRPr>
      </a:lvl7pPr>
      <a:lvl8pPr marL="9022042" indent="-601469" algn="l" defTabSz="2405878" rtl="0" eaLnBrk="1" latinLnBrk="0" hangingPunct="1">
        <a:lnSpc>
          <a:spcPct val="90000"/>
        </a:lnSpc>
        <a:spcBef>
          <a:spcPts val="1316"/>
        </a:spcBef>
        <a:buFont typeface="Arial" panose="020B0604020202020204" pitchFamily="34" charset="0"/>
        <a:buChar char="•"/>
        <a:defRPr sz="4736" kern="1200">
          <a:solidFill>
            <a:schemeClr val="tx1"/>
          </a:solidFill>
          <a:latin typeface="+mn-lt"/>
          <a:ea typeface="+mn-ea"/>
          <a:cs typeface="+mn-cs"/>
        </a:defRPr>
      </a:lvl8pPr>
      <a:lvl9pPr marL="10224981" indent="-601469" algn="l" defTabSz="2405878" rtl="0" eaLnBrk="1" latinLnBrk="0" hangingPunct="1">
        <a:lnSpc>
          <a:spcPct val="90000"/>
        </a:lnSpc>
        <a:spcBef>
          <a:spcPts val="1316"/>
        </a:spcBef>
        <a:buFont typeface="Arial" panose="020B0604020202020204" pitchFamily="34" charset="0"/>
        <a:buChar char="•"/>
        <a:defRPr sz="4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5878" rtl="0" eaLnBrk="1" latinLnBrk="0" hangingPunct="1">
        <a:defRPr sz="4736" kern="1200">
          <a:solidFill>
            <a:schemeClr val="tx1"/>
          </a:solidFill>
          <a:latin typeface="+mn-lt"/>
          <a:ea typeface="+mn-ea"/>
          <a:cs typeface="+mn-cs"/>
        </a:defRPr>
      </a:lvl1pPr>
      <a:lvl2pPr marL="1202939" algn="l" defTabSz="2405878" rtl="0" eaLnBrk="1" latinLnBrk="0" hangingPunct="1">
        <a:defRPr sz="4736" kern="1200">
          <a:solidFill>
            <a:schemeClr val="tx1"/>
          </a:solidFill>
          <a:latin typeface="+mn-lt"/>
          <a:ea typeface="+mn-ea"/>
          <a:cs typeface="+mn-cs"/>
        </a:defRPr>
      </a:lvl2pPr>
      <a:lvl3pPr marL="2405878" algn="l" defTabSz="2405878" rtl="0" eaLnBrk="1" latinLnBrk="0" hangingPunct="1">
        <a:defRPr sz="4736" kern="1200">
          <a:solidFill>
            <a:schemeClr val="tx1"/>
          </a:solidFill>
          <a:latin typeface="+mn-lt"/>
          <a:ea typeface="+mn-ea"/>
          <a:cs typeface="+mn-cs"/>
        </a:defRPr>
      </a:lvl3pPr>
      <a:lvl4pPr marL="3608817" algn="l" defTabSz="2405878" rtl="0" eaLnBrk="1" latinLnBrk="0" hangingPunct="1">
        <a:defRPr sz="4736" kern="1200">
          <a:solidFill>
            <a:schemeClr val="tx1"/>
          </a:solidFill>
          <a:latin typeface="+mn-lt"/>
          <a:ea typeface="+mn-ea"/>
          <a:cs typeface="+mn-cs"/>
        </a:defRPr>
      </a:lvl4pPr>
      <a:lvl5pPr marL="4811756" algn="l" defTabSz="2405878" rtl="0" eaLnBrk="1" latinLnBrk="0" hangingPunct="1">
        <a:defRPr sz="4736" kern="1200">
          <a:solidFill>
            <a:schemeClr val="tx1"/>
          </a:solidFill>
          <a:latin typeface="+mn-lt"/>
          <a:ea typeface="+mn-ea"/>
          <a:cs typeface="+mn-cs"/>
        </a:defRPr>
      </a:lvl5pPr>
      <a:lvl6pPr marL="6014695" algn="l" defTabSz="2405878" rtl="0" eaLnBrk="1" latinLnBrk="0" hangingPunct="1">
        <a:defRPr sz="4736" kern="1200">
          <a:solidFill>
            <a:schemeClr val="tx1"/>
          </a:solidFill>
          <a:latin typeface="+mn-lt"/>
          <a:ea typeface="+mn-ea"/>
          <a:cs typeface="+mn-cs"/>
        </a:defRPr>
      </a:lvl6pPr>
      <a:lvl7pPr marL="7217634" algn="l" defTabSz="2405878" rtl="0" eaLnBrk="1" latinLnBrk="0" hangingPunct="1">
        <a:defRPr sz="4736" kern="1200">
          <a:solidFill>
            <a:schemeClr val="tx1"/>
          </a:solidFill>
          <a:latin typeface="+mn-lt"/>
          <a:ea typeface="+mn-ea"/>
          <a:cs typeface="+mn-cs"/>
        </a:defRPr>
      </a:lvl7pPr>
      <a:lvl8pPr marL="8420572" algn="l" defTabSz="2405878" rtl="0" eaLnBrk="1" latinLnBrk="0" hangingPunct="1">
        <a:defRPr sz="4736" kern="1200">
          <a:solidFill>
            <a:schemeClr val="tx1"/>
          </a:solidFill>
          <a:latin typeface="+mn-lt"/>
          <a:ea typeface="+mn-ea"/>
          <a:cs typeface="+mn-cs"/>
        </a:defRPr>
      </a:lvl8pPr>
      <a:lvl9pPr marL="9623511" algn="l" defTabSz="2405878" rtl="0" eaLnBrk="1" latinLnBrk="0" hangingPunct="1">
        <a:defRPr sz="4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n 69">
            <a:extLst>
              <a:ext uri="{FF2B5EF4-FFF2-40B4-BE49-F238E27FC236}">
                <a16:creationId xmlns:a16="http://schemas.microsoft.com/office/drawing/2014/main" id="{79E5A2A5-C334-3EB8-8C93-F1F5C50D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0824" y="1575152"/>
            <a:ext cx="5140211" cy="3038948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3C37959A-B28A-DE52-65A9-A11A863D4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96" y="1575152"/>
            <a:ext cx="5170941" cy="3038948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E48C2E40-7400-BCAF-0976-57E5635EF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51" y="5487105"/>
            <a:ext cx="5170941" cy="3039212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CE3404C-0D4E-2961-1815-BF05BA490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94" y="9107222"/>
            <a:ext cx="5170941" cy="3075305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67003CB9-C6D3-9E96-A492-F60D6D1DF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88" y="12763432"/>
            <a:ext cx="5140211" cy="3056112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3503440E-A6AA-196A-D942-77EF3F8C1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0758" y="11060683"/>
            <a:ext cx="5170941" cy="3061573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EAE9C1D8-5C4B-BC4B-44F2-35DA6C114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3231" y="5470205"/>
            <a:ext cx="5140211" cy="3056112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4826F672-06C1-1777-A84B-B9B748D7B7BA}"/>
              </a:ext>
            </a:extLst>
          </p:cNvPr>
          <p:cNvCxnSpPr/>
          <p:nvPr/>
        </p:nvCxnSpPr>
        <p:spPr>
          <a:xfrm>
            <a:off x="10253048" y="3540577"/>
            <a:ext cx="2197100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756F6BF-75EE-E323-283D-1C18914F245E}"/>
              </a:ext>
            </a:extLst>
          </p:cNvPr>
          <p:cNvCxnSpPr>
            <a:cxnSpLocks/>
          </p:cNvCxnSpPr>
          <p:nvPr/>
        </p:nvCxnSpPr>
        <p:spPr>
          <a:xfrm flipH="1">
            <a:off x="11065848" y="4413583"/>
            <a:ext cx="1866814" cy="1705094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4C80CDE8-7A87-A92B-7BB5-F80CC3BD2CB5}"/>
              </a:ext>
            </a:extLst>
          </p:cNvPr>
          <p:cNvCxnSpPr>
            <a:cxnSpLocks/>
          </p:cNvCxnSpPr>
          <p:nvPr/>
        </p:nvCxnSpPr>
        <p:spPr>
          <a:xfrm>
            <a:off x="15625148" y="4413583"/>
            <a:ext cx="1268188" cy="1705094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62EA203F-DC52-2F1A-E226-24F712A13D38}"/>
              </a:ext>
            </a:extLst>
          </p:cNvPr>
          <p:cNvCxnSpPr>
            <a:cxnSpLocks/>
          </p:cNvCxnSpPr>
          <p:nvPr/>
        </p:nvCxnSpPr>
        <p:spPr>
          <a:xfrm flipH="1">
            <a:off x="8238051" y="8385212"/>
            <a:ext cx="1418097" cy="174587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DCB504E-AD66-1362-2A8C-B56B5E901733}"/>
              </a:ext>
            </a:extLst>
          </p:cNvPr>
          <p:cNvCxnSpPr>
            <a:cxnSpLocks/>
          </p:cNvCxnSpPr>
          <p:nvPr/>
        </p:nvCxnSpPr>
        <p:spPr>
          <a:xfrm>
            <a:off x="12805262" y="8282067"/>
            <a:ext cx="1092686" cy="339921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94DF5031-F707-0A23-5EBD-BD4874E34757}"/>
              </a:ext>
            </a:extLst>
          </p:cNvPr>
          <p:cNvCxnSpPr>
            <a:cxnSpLocks/>
          </p:cNvCxnSpPr>
          <p:nvPr/>
        </p:nvCxnSpPr>
        <p:spPr>
          <a:xfrm>
            <a:off x="11133329" y="11910885"/>
            <a:ext cx="2076496" cy="49240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5D1FCC0F-AC9B-1730-A4D5-365329414ED0}"/>
              </a:ext>
            </a:extLst>
          </p:cNvPr>
          <p:cNvCxnSpPr>
            <a:cxnSpLocks/>
          </p:cNvCxnSpPr>
          <p:nvPr/>
        </p:nvCxnSpPr>
        <p:spPr>
          <a:xfrm flipH="1">
            <a:off x="16259242" y="7800496"/>
            <a:ext cx="1073092" cy="411038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B80730D-761E-A8C5-F688-AC5FE023FE79}"/>
              </a:ext>
            </a:extLst>
          </p:cNvPr>
          <p:cNvCxnSpPr>
            <a:cxnSpLocks/>
          </p:cNvCxnSpPr>
          <p:nvPr/>
        </p:nvCxnSpPr>
        <p:spPr>
          <a:xfrm flipV="1">
            <a:off x="8584744" y="13515651"/>
            <a:ext cx="5148104" cy="1621035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F93B41BF-EEA7-666B-2494-70F9DACF0A03}"/>
              </a:ext>
            </a:extLst>
          </p:cNvPr>
          <p:cNvCxnSpPr>
            <a:cxnSpLocks/>
          </p:cNvCxnSpPr>
          <p:nvPr/>
        </p:nvCxnSpPr>
        <p:spPr>
          <a:xfrm flipH="1">
            <a:off x="5584677" y="11769780"/>
            <a:ext cx="1418097" cy="174587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8" name="Imagen 87">
            <a:extLst>
              <a:ext uri="{FF2B5EF4-FFF2-40B4-BE49-F238E27FC236}">
                <a16:creationId xmlns:a16="http://schemas.microsoft.com/office/drawing/2014/main" id="{331E146E-EA62-0737-921E-3E4CD7676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9032" y="16216970"/>
            <a:ext cx="5170941" cy="3064896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B99EB265-DD52-D7DD-B595-E250E096A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9032" y="19907681"/>
            <a:ext cx="5219103" cy="3098572"/>
          </a:xfrm>
          <a:prstGeom prst="rect">
            <a:avLst/>
          </a:prstGeom>
        </p:spPr>
      </p:pic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54C4B939-C547-6194-D27D-63AE840752D5}"/>
              </a:ext>
            </a:extLst>
          </p:cNvPr>
          <p:cNvCxnSpPr>
            <a:cxnSpLocks/>
          </p:cNvCxnSpPr>
          <p:nvPr/>
        </p:nvCxnSpPr>
        <p:spPr>
          <a:xfrm>
            <a:off x="11034452" y="18761407"/>
            <a:ext cx="0" cy="193943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236B12F-92C3-949E-9405-2A3382F7DB04}"/>
              </a:ext>
            </a:extLst>
          </p:cNvPr>
          <p:cNvCxnSpPr>
            <a:cxnSpLocks/>
          </p:cNvCxnSpPr>
          <p:nvPr/>
        </p:nvCxnSpPr>
        <p:spPr>
          <a:xfrm flipH="1" flipV="1">
            <a:off x="12725208" y="18567238"/>
            <a:ext cx="130386" cy="195580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3" name="Imagen 92">
            <a:extLst>
              <a:ext uri="{FF2B5EF4-FFF2-40B4-BE49-F238E27FC236}">
                <a16:creationId xmlns:a16="http://schemas.microsoft.com/office/drawing/2014/main" id="{EC0589A6-7910-5A2D-73F8-9E3CE755C7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60893" y="23955049"/>
            <a:ext cx="5219104" cy="3122835"/>
          </a:xfrm>
          <a:prstGeom prst="rect">
            <a:avLst/>
          </a:prstGeom>
        </p:spPr>
      </p:pic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64BA564A-1348-A39B-12C6-9EC36B1067B3}"/>
              </a:ext>
            </a:extLst>
          </p:cNvPr>
          <p:cNvCxnSpPr>
            <a:cxnSpLocks/>
          </p:cNvCxnSpPr>
          <p:nvPr/>
        </p:nvCxnSpPr>
        <p:spPr>
          <a:xfrm>
            <a:off x="12725208" y="22735158"/>
            <a:ext cx="5461192" cy="182664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5" name="Imagen 94">
            <a:extLst>
              <a:ext uri="{FF2B5EF4-FFF2-40B4-BE49-F238E27FC236}">
                <a16:creationId xmlns:a16="http://schemas.microsoft.com/office/drawing/2014/main" id="{EC4D339E-02B9-EA43-8781-9FC7E01651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692" y="24088733"/>
            <a:ext cx="5170941" cy="2855466"/>
          </a:xfrm>
          <a:prstGeom prst="rect">
            <a:avLst/>
          </a:prstGeom>
        </p:spPr>
      </p:pic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4E295866-1C81-6366-FCB7-AE8D1361345D}"/>
              </a:ext>
            </a:extLst>
          </p:cNvPr>
          <p:cNvCxnSpPr>
            <a:cxnSpLocks/>
          </p:cNvCxnSpPr>
          <p:nvPr/>
        </p:nvCxnSpPr>
        <p:spPr>
          <a:xfrm flipH="1">
            <a:off x="12936789" y="13354816"/>
            <a:ext cx="3524104" cy="3737796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7" name="Imagen 96">
            <a:extLst>
              <a:ext uri="{FF2B5EF4-FFF2-40B4-BE49-F238E27FC236}">
                <a16:creationId xmlns:a16="http://schemas.microsoft.com/office/drawing/2014/main" id="{75D8CD4E-7449-4B32-FE2C-6D7D96E44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833" y="27949191"/>
            <a:ext cx="5170941" cy="3075305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81CAFE61-3F79-0B23-69FF-B6E769FD4C5C}"/>
              </a:ext>
            </a:extLst>
          </p:cNvPr>
          <p:cNvCxnSpPr>
            <a:cxnSpLocks/>
          </p:cNvCxnSpPr>
          <p:nvPr/>
        </p:nvCxnSpPr>
        <p:spPr>
          <a:xfrm flipH="1">
            <a:off x="6604000" y="22669257"/>
            <a:ext cx="4279478" cy="189254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" name="Imagen 103">
            <a:extLst>
              <a:ext uri="{FF2B5EF4-FFF2-40B4-BE49-F238E27FC236}">
                <a16:creationId xmlns:a16="http://schemas.microsoft.com/office/drawing/2014/main" id="{9921EB81-B909-FB5F-E938-F2E04F7AE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292" y="32157276"/>
            <a:ext cx="5140211" cy="3056112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A44DCCE4-D360-C288-FE9A-C9801A366F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43850" y="30450019"/>
            <a:ext cx="5140211" cy="3040688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B1EFDC61-B1BE-349F-21B3-36D778C2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893336" y="32247137"/>
            <a:ext cx="5140211" cy="3038948"/>
          </a:xfrm>
          <a:prstGeom prst="rect">
            <a:avLst/>
          </a:prstGeom>
        </p:spPr>
      </p:pic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384164B3-037B-2D88-44C8-4AF0C33AD77A}"/>
              </a:ext>
            </a:extLst>
          </p:cNvPr>
          <p:cNvCxnSpPr>
            <a:cxnSpLocks/>
          </p:cNvCxnSpPr>
          <p:nvPr/>
        </p:nvCxnSpPr>
        <p:spPr>
          <a:xfrm flipH="1">
            <a:off x="3779988" y="26564318"/>
            <a:ext cx="334812" cy="206136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Imagen 110">
            <a:extLst>
              <a:ext uri="{FF2B5EF4-FFF2-40B4-BE49-F238E27FC236}">
                <a16:creationId xmlns:a16="http://schemas.microsoft.com/office/drawing/2014/main" id="{6F54F42B-5426-D6AB-B1AA-B4D8B44853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10083" y="26031077"/>
            <a:ext cx="5140211" cy="3038948"/>
          </a:xfrm>
          <a:prstGeom prst="rect">
            <a:avLst/>
          </a:prstGeom>
        </p:spPr>
      </p:pic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763196F5-1DFD-4962-176B-0B19CE906715}"/>
              </a:ext>
            </a:extLst>
          </p:cNvPr>
          <p:cNvCxnSpPr>
            <a:cxnSpLocks/>
          </p:cNvCxnSpPr>
          <p:nvPr/>
        </p:nvCxnSpPr>
        <p:spPr>
          <a:xfrm>
            <a:off x="3517742" y="30560206"/>
            <a:ext cx="899561" cy="2436015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7EE32F24-01C2-FDB5-EE78-E0B33CE23428}"/>
              </a:ext>
            </a:extLst>
          </p:cNvPr>
          <p:cNvCxnSpPr>
            <a:cxnSpLocks/>
          </p:cNvCxnSpPr>
          <p:nvPr/>
        </p:nvCxnSpPr>
        <p:spPr>
          <a:xfrm flipV="1">
            <a:off x="6350093" y="28332730"/>
            <a:ext cx="4473428" cy="2206094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124945F1-4294-2E97-B197-D85357A88E60}"/>
              </a:ext>
            </a:extLst>
          </p:cNvPr>
          <p:cNvCxnSpPr>
            <a:cxnSpLocks/>
          </p:cNvCxnSpPr>
          <p:nvPr/>
        </p:nvCxnSpPr>
        <p:spPr>
          <a:xfrm flipV="1">
            <a:off x="8058379" y="32157276"/>
            <a:ext cx="3293219" cy="133343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6C2CACDB-D881-C83E-2170-6DF70640C1A6}"/>
              </a:ext>
            </a:extLst>
          </p:cNvPr>
          <p:cNvCxnSpPr>
            <a:cxnSpLocks/>
          </p:cNvCxnSpPr>
          <p:nvPr/>
        </p:nvCxnSpPr>
        <p:spPr>
          <a:xfrm flipH="1">
            <a:off x="15150294" y="26332543"/>
            <a:ext cx="4188446" cy="4893244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75F7BC8A-7E04-426A-FF1B-D0BD1B1485CE}"/>
              </a:ext>
            </a:extLst>
          </p:cNvPr>
          <p:cNvCxnSpPr>
            <a:cxnSpLocks/>
          </p:cNvCxnSpPr>
          <p:nvPr/>
        </p:nvCxnSpPr>
        <p:spPr>
          <a:xfrm>
            <a:off x="14992674" y="32517781"/>
            <a:ext cx="2339660" cy="66972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DF7FD615-3008-C45E-E5C4-E548F61EBEA5}"/>
              </a:ext>
            </a:extLst>
          </p:cNvPr>
          <p:cNvSpPr/>
          <p:nvPr/>
        </p:nvSpPr>
        <p:spPr>
          <a:xfrm>
            <a:off x="6208581" y="1354392"/>
            <a:ext cx="843679" cy="790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73D5504-DEC1-E499-6D35-212A778E8593}"/>
              </a:ext>
            </a:extLst>
          </p:cNvPr>
          <p:cNvSpPr/>
          <p:nvPr/>
        </p:nvSpPr>
        <p:spPr>
          <a:xfrm>
            <a:off x="9747741" y="25734889"/>
            <a:ext cx="843679" cy="790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78C5D65A-17AF-E0A8-E212-F82C4C9EE8EB}"/>
              </a:ext>
            </a:extLst>
          </p:cNvPr>
          <p:cNvSpPr/>
          <p:nvPr/>
        </p:nvSpPr>
        <p:spPr>
          <a:xfrm>
            <a:off x="16573581" y="31970363"/>
            <a:ext cx="843679" cy="790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11D24DF1-9100-6AB5-0C99-54D85B8D27D6}"/>
              </a:ext>
            </a:extLst>
          </p:cNvPr>
          <p:cNvSpPr/>
          <p:nvPr/>
        </p:nvSpPr>
        <p:spPr>
          <a:xfrm>
            <a:off x="11864502" y="3991929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E4C0B7B7-BBFE-B052-0AAA-E25B49303D4B}"/>
              </a:ext>
            </a:extLst>
          </p:cNvPr>
          <p:cNvSpPr/>
          <p:nvPr/>
        </p:nvSpPr>
        <p:spPr>
          <a:xfrm>
            <a:off x="8391080" y="7907739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6C2C5760-CF6B-103F-915F-3CCAB292AAF3}"/>
              </a:ext>
            </a:extLst>
          </p:cNvPr>
          <p:cNvSpPr/>
          <p:nvPr/>
        </p:nvSpPr>
        <p:spPr>
          <a:xfrm>
            <a:off x="10902303" y="7895292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4F85D9B3-5808-7AC4-9CD3-6DDD621FE4D9}"/>
              </a:ext>
            </a:extLst>
          </p:cNvPr>
          <p:cNvSpPr/>
          <p:nvPr/>
        </p:nvSpPr>
        <p:spPr>
          <a:xfrm>
            <a:off x="6445938" y="11373960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5631A758-9452-6CE1-0990-C1090946E0B6}"/>
              </a:ext>
            </a:extLst>
          </p:cNvPr>
          <p:cNvSpPr/>
          <p:nvPr/>
        </p:nvSpPr>
        <p:spPr>
          <a:xfrm>
            <a:off x="9027337" y="11457888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53FD1B5B-406F-4AB9-C468-0E6B20BC5FD8}"/>
              </a:ext>
            </a:extLst>
          </p:cNvPr>
          <p:cNvSpPr/>
          <p:nvPr/>
        </p:nvSpPr>
        <p:spPr>
          <a:xfrm>
            <a:off x="3967522" y="15136686"/>
            <a:ext cx="512985" cy="4772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72753261-3932-1206-B201-B1BE7AB96E55}"/>
              </a:ext>
            </a:extLst>
          </p:cNvPr>
          <p:cNvSpPr/>
          <p:nvPr/>
        </p:nvSpPr>
        <p:spPr>
          <a:xfrm>
            <a:off x="9683635" y="22369674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EE1C890C-3083-9738-26DF-86B5F7F4B409}"/>
              </a:ext>
            </a:extLst>
          </p:cNvPr>
          <p:cNvSpPr/>
          <p:nvPr/>
        </p:nvSpPr>
        <p:spPr>
          <a:xfrm>
            <a:off x="5932953" y="26221804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C185018F-461D-C65A-368E-755CB22BFB7F}"/>
              </a:ext>
            </a:extLst>
          </p:cNvPr>
          <p:cNvCxnSpPr>
            <a:cxnSpLocks/>
          </p:cNvCxnSpPr>
          <p:nvPr/>
        </p:nvCxnSpPr>
        <p:spPr>
          <a:xfrm>
            <a:off x="7144591" y="26722745"/>
            <a:ext cx="3108457" cy="1056388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Elipse 137">
            <a:extLst>
              <a:ext uri="{FF2B5EF4-FFF2-40B4-BE49-F238E27FC236}">
                <a16:creationId xmlns:a16="http://schemas.microsoft.com/office/drawing/2014/main" id="{24FE276B-4B91-FE62-7FBB-98E2EF2AF614}"/>
              </a:ext>
            </a:extLst>
          </p:cNvPr>
          <p:cNvSpPr/>
          <p:nvPr/>
        </p:nvSpPr>
        <p:spPr>
          <a:xfrm>
            <a:off x="4508957" y="30300178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B6083C4C-03EA-BFB1-5094-13DA38EBB753}"/>
              </a:ext>
            </a:extLst>
          </p:cNvPr>
          <p:cNvSpPr/>
          <p:nvPr/>
        </p:nvSpPr>
        <p:spPr>
          <a:xfrm>
            <a:off x="3434409" y="26286937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AB8130C7-6A52-7465-F9D4-024BDD6F2E62}"/>
              </a:ext>
            </a:extLst>
          </p:cNvPr>
          <p:cNvSpPr/>
          <p:nvPr/>
        </p:nvSpPr>
        <p:spPr>
          <a:xfrm>
            <a:off x="1961673" y="30321560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DEC3E63E-40C3-1A1E-939C-804E5638EBB5}"/>
              </a:ext>
            </a:extLst>
          </p:cNvPr>
          <p:cNvSpPr/>
          <p:nvPr/>
        </p:nvSpPr>
        <p:spPr>
          <a:xfrm>
            <a:off x="3286692" y="34614673"/>
            <a:ext cx="512985" cy="4772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FCB7345E-5C9D-8013-7799-15CD43EB97F3}"/>
              </a:ext>
            </a:extLst>
          </p:cNvPr>
          <p:cNvSpPr/>
          <p:nvPr/>
        </p:nvSpPr>
        <p:spPr>
          <a:xfrm>
            <a:off x="10809355" y="32840477"/>
            <a:ext cx="512985" cy="4772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52D20921-84D3-73FE-6BF0-1E45E88826E1}"/>
              </a:ext>
            </a:extLst>
          </p:cNvPr>
          <p:cNvSpPr/>
          <p:nvPr/>
        </p:nvSpPr>
        <p:spPr>
          <a:xfrm>
            <a:off x="16988024" y="34709751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07DB3E72-89A5-B442-2F2B-38314CB99A01}"/>
              </a:ext>
            </a:extLst>
          </p:cNvPr>
          <p:cNvSpPr/>
          <p:nvPr/>
        </p:nvSpPr>
        <p:spPr>
          <a:xfrm>
            <a:off x="16573581" y="26462003"/>
            <a:ext cx="512985" cy="4772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DBA5645E-2688-9C6D-DD96-254FD93F658A}"/>
              </a:ext>
            </a:extLst>
          </p:cNvPr>
          <p:cNvSpPr/>
          <p:nvPr/>
        </p:nvSpPr>
        <p:spPr>
          <a:xfrm>
            <a:off x="10169580" y="28440630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FBC86A2A-850C-6BAE-AD7D-DA12ED9E8D81}"/>
              </a:ext>
            </a:extLst>
          </p:cNvPr>
          <p:cNvSpPr/>
          <p:nvPr/>
        </p:nvSpPr>
        <p:spPr>
          <a:xfrm>
            <a:off x="13861944" y="22348419"/>
            <a:ext cx="512985" cy="4772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1369084A-CA2F-D866-2209-9389C3B8FDFB}"/>
              </a:ext>
            </a:extLst>
          </p:cNvPr>
          <p:cNvSpPr/>
          <p:nvPr/>
        </p:nvSpPr>
        <p:spPr>
          <a:xfrm>
            <a:off x="14348832" y="3973446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F0042F1F-3C7F-585B-2CF0-19A41F70FB6C}"/>
              </a:ext>
            </a:extLst>
          </p:cNvPr>
          <p:cNvSpPr/>
          <p:nvPr/>
        </p:nvSpPr>
        <p:spPr>
          <a:xfrm>
            <a:off x="14470563" y="7895292"/>
            <a:ext cx="512985" cy="4772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CD045F2B-E387-DBF0-9B22-2E92B9CB2C9A}"/>
              </a:ext>
            </a:extLst>
          </p:cNvPr>
          <p:cNvSpPr/>
          <p:nvPr/>
        </p:nvSpPr>
        <p:spPr>
          <a:xfrm>
            <a:off x="6489789" y="3969448"/>
            <a:ext cx="512985" cy="4772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8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CB3495-55A3-E29E-6622-5E333CCA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82" y="3432629"/>
            <a:ext cx="20432479" cy="1209751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A893831-891E-2AD8-CCE6-08FF13DB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82" y="19597321"/>
            <a:ext cx="20432479" cy="12009156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8646587-9640-3B3F-5093-A63DA1DA08C2}"/>
              </a:ext>
            </a:extLst>
          </p:cNvPr>
          <p:cNvCxnSpPr>
            <a:cxnSpLocks/>
          </p:cNvCxnSpPr>
          <p:nvPr/>
        </p:nvCxnSpPr>
        <p:spPr>
          <a:xfrm flipV="1">
            <a:off x="22593862" y="19597321"/>
            <a:ext cx="0" cy="877447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D31B90B-843B-4E52-4CBF-842A821957C8}"/>
              </a:ext>
            </a:extLst>
          </p:cNvPr>
          <p:cNvCxnSpPr/>
          <p:nvPr/>
        </p:nvCxnSpPr>
        <p:spPr>
          <a:xfrm>
            <a:off x="1119982" y="2540000"/>
            <a:ext cx="2043247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30CD49B-8FDD-A145-6B3C-5B7C2AFDC4D8}"/>
              </a:ext>
            </a:extLst>
          </p:cNvPr>
          <p:cNvCxnSpPr/>
          <p:nvPr/>
        </p:nvCxnSpPr>
        <p:spPr>
          <a:xfrm>
            <a:off x="1119982" y="18491200"/>
            <a:ext cx="2043247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4555CCD-1817-B190-6C90-0575AE51E7F7}"/>
              </a:ext>
            </a:extLst>
          </p:cNvPr>
          <p:cNvCxnSpPr>
            <a:cxnSpLocks/>
          </p:cNvCxnSpPr>
          <p:nvPr/>
        </p:nvCxnSpPr>
        <p:spPr>
          <a:xfrm flipV="1">
            <a:off x="22593862" y="28371800"/>
            <a:ext cx="0" cy="323467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B8C68BA-48BA-EEEB-D05E-9520B615E4BD}"/>
              </a:ext>
            </a:extLst>
          </p:cNvPr>
          <p:cNvCxnSpPr>
            <a:cxnSpLocks/>
          </p:cNvCxnSpPr>
          <p:nvPr/>
        </p:nvCxnSpPr>
        <p:spPr>
          <a:xfrm>
            <a:off x="1119981" y="32461200"/>
            <a:ext cx="1021624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D8AAB5-1244-64B0-802D-2A05FF39E15F}"/>
              </a:ext>
            </a:extLst>
          </p:cNvPr>
          <p:cNvCxnSpPr>
            <a:cxnSpLocks/>
          </p:cNvCxnSpPr>
          <p:nvPr/>
        </p:nvCxnSpPr>
        <p:spPr>
          <a:xfrm>
            <a:off x="11336221" y="32461200"/>
            <a:ext cx="1021624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9B07A28-5942-0B2A-5B65-10A8C3B47D2B}"/>
              </a:ext>
            </a:extLst>
          </p:cNvPr>
          <p:cNvCxnSpPr>
            <a:cxnSpLocks/>
          </p:cNvCxnSpPr>
          <p:nvPr/>
        </p:nvCxnSpPr>
        <p:spPr>
          <a:xfrm flipV="1">
            <a:off x="22593862" y="3432629"/>
            <a:ext cx="0" cy="1209751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95B34B-4DA6-9EC1-26CC-17709EDF04C6}"/>
              </a:ext>
            </a:extLst>
          </p:cNvPr>
          <p:cNvSpPr txBox="1"/>
          <p:nvPr/>
        </p:nvSpPr>
        <p:spPr>
          <a:xfrm>
            <a:off x="9736021" y="1681828"/>
            <a:ext cx="2664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800 pixeles</a:t>
            </a:r>
          </a:p>
          <a:p>
            <a:endParaRPr lang="es-MX" sz="4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90C811C-F08B-6467-85F1-CFD9B300A9C1}"/>
              </a:ext>
            </a:extLst>
          </p:cNvPr>
          <p:cNvSpPr txBox="1"/>
          <p:nvPr/>
        </p:nvSpPr>
        <p:spPr>
          <a:xfrm>
            <a:off x="10004093" y="17405617"/>
            <a:ext cx="2664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800 pixeles</a:t>
            </a:r>
          </a:p>
          <a:p>
            <a:endParaRPr lang="es-MX" sz="40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18F2158-6151-F6BD-977C-224449BFA1AC}"/>
              </a:ext>
            </a:extLst>
          </p:cNvPr>
          <p:cNvSpPr txBox="1"/>
          <p:nvPr/>
        </p:nvSpPr>
        <p:spPr>
          <a:xfrm>
            <a:off x="4895973" y="32932955"/>
            <a:ext cx="2664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400 pixeles</a:t>
            </a:r>
          </a:p>
          <a:p>
            <a:endParaRPr lang="es-MX" sz="4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6B9D30-7DE8-7B86-F274-C30A27025875}"/>
              </a:ext>
            </a:extLst>
          </p:cNvPr>
          <p:cNvSpPr txBox="1"/>
          <p:nvPr/>
        </p:nvSpPr>
        <p:spPr>
          <a:xfrm>
            <a:off x="15112213" y="32932955"/>
            <a:ext cx="2664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400 pixeles</a:t>
            </a:r>
          </a:p>
          <a:p>
            <a:endParaRPr lang="es-MX" sz="4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74B35C5-68CE-D5BF-B7D6-F35C62E603CB}"/>
              </a:ext>
            </a:extLst>
          </p:cNvPr>
          <p:cNvSpPr txBox="1"/>
          <p:nvPr/>
        </p:nvSpPr>
        <p:spPr>
          <a:xfrm rot="5400000">
            <a:off x="21606453" y="8433283"/>
            <a:ext cx="2664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440 pixeles</a:t>
            </a:r>
          </a:p>
          <a:p>
            <a:endParaRPr lang="es-MX" sz="4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18A4FE1-FAAD-FA47-5B4C-3A32E6FC7F0D}"/>
              </a:ext>
            </a:extLst>
          </p:cNvPr>
          <p:cNvSpPr txBox="1"/>
          <p:nvPr/>
        </p:nvSpPr>
        <p:spPr>
          <a:xfrm rot="5400000">
            <a:off x="21811563" y="23322841"/>
            <a:ext cx="2664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310 pixeles</a:t>
            </a:r>
          </a:p>
          <a:p>
            <a:endParaRPr lang="es-MX" sz="40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714E47-F6A2-FD14-FF92-937A33FBCF84}"/>
              </a:ext>
            </a:extLst>
          </p:cNvPr>
          <p:cNvSpPr txBox="1"/>
          <p:nvPr/>
        </p:nvSpPr>
        <p:spPr>
          <a:xfrm rot="5400000">
            <a:off x="21606452" y="29433065"/>
            <a:ext cx="2664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130 pixeles</a:t>
            </a: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587325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14</Words>
  <Application>Microsoft Office PowerPoint</Application>
  <PresentationFormat>Personalizado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Patricia Islas Mainou</dc:creator>
  <cp:lastModifiedBy>Ana Patricia Islas Mainou</cp:lastModifiedBy>
  <cp:revision>2</cp:revision>
  <dcterms:created xsi:type="dcterms:W3CDTF">2024-03-08T03:47:43Z</dcterms:created>
  <dcterms:modified xsi:type="dcterms:W3CDTF">2024-03-08T04:24:09Z</dcterms:modified>
</cp:coreProperties>
</file>