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1F489-2ADB-4CA0-934C-684F7D76A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FAB58-8DCF-4709-BC3B-AF19A06E4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6CFE7-F294-4087-A9D9-88E7F562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BD142-B501-41F7-B3BB-EED7E47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E34A0-C9C8-4157-9F58-D7BD237E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59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5230-218B-4C2E-ACA3-42802D0D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38B82F-2FF1-4BBC-83F1-3666A6C25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2FD18C-2591-40CD-845F-3869292B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C6B3B-56B0-4CD6-98E7-DFC08969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FC8D58-3EB7-4EB8-B5CB-B01F704F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2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4E3E0A-6D84-4EC8-89F8-DB4763B38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03A5E4-9F52-4CAD-AFA6-86EC3949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C05027-8662-4500-B5FC-380CE9F9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95E8C-2F91-46C0-BF1A-B3631248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F84C4E-8710-483D-9241-E3F03D7F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13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D0A06-D4F5-43A3-8E24-65998294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FC707-03BA-47D1-BC04-5C03EEDF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D899D0-69F4-4BA5-95C9-44CD6414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F567B-5D1F-43B9-8A78-75CC9330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4E265B-5E37-4890-8384-2088FFCF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15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A1B9E-98D5-4383-B2EF-BC61C438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B85C31-A28C-4723-8091-83641F66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CF617-C2FF-468D-AD20-1F85EA33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37F59-42CA-40EC-A0DA-71F7386C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95A3C-7009-48A6-AFB4-58A6C883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D3525-644C-40FD-88A1-E6646D3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F0B55-5230-4065-B825-E5F482EA6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23F26D-0948-41BA-8A6C-29E28FD5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FF087-9F09-4331-BC10-71E2D084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67C39-EB5C-46AB-ACD2-859780DF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4DF62A-F184-484E-A45E-1806B767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3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B010E-4482-4070-9C1F-CA35B1B8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E6BD2-6A18-4D13-B978-188C27AC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0C036-EBBC-4E7E-998E-68733F0A5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834598-FEE0-4916-B9A0-5CF1FFFEA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AB2C9-8506-4D85-BD7E-BBC6967F1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48D533-796F-404F-868F-740C2219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99C799-878C-40BA-B30B-D17D6E1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D4463A-6A84-49DE-A58D-5EF19FCE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5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8E6A-F39B-481A-AFE6-2FB0FEBB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122E79-2083-4C58-8EDF-273719D9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80E2DD-9759-4519-A17B-ED83673A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856DBF-48E6-415D-B117-35DEFFDF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00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52E788-8731-4A47-81F9-F16CBD8B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944C52-3053-4271-B757-794C4A95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B4667E-DB3E-404D-A811-DF7670CF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0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D1F25-5C84-4588-8241-AC0B484C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EE22C-5AF7-4987-866C-75E99087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73922C-7928-4596-AED3-6D05763D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571C53-2383-46B4-9D4A-3993D55A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07E330-D9BA-435C-9E8B-B4E633BB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3824E6-B3CF-4B18-902A-70C06E04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8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D6A9-65BC-4461-ABA0-D13C0E39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7C17C5-8E75-4E91-A401-A916CB6E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9AEFF1-8873-4593-A983-7C4610425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A7DDA-D9C8-40ED-A83A-D4774E98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299E53-3299-4870-A075-B5762C5A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5CC27-3338-48CD-BA5D-46751F56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90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E6FE3F-EFB6-4D38-B34D-57D9AF9A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F4268-EA10-4E18-8306-A8AA50DD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FA41E-CB8C-40DC-A3F7-D1473BA65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24BD-449E-4D0F-B3FC-2DA2C5ED2E11}" type="datetimeFigureOut">
              <a:rPr lang="es-MX" smtClean="0"/>
              <a:t>13/09/2021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7149C-3201-4217-8BE0-DE3D7E65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EC6D9-4466-4B58-AB8C-8E2BD5B91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2FC26-C312-45F1-A83D-F5206214D7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9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3BA04-5F3F-4ADA-9E9A-92E998583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5E127-DDCB-49F6-916E-9E7F3E2BE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371267-1ACF-4746-BAFC-60AF5BFFA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20139" r="34453" b="32639"/>
          <a:stretch/>
        </p:blipFill>
        <p:spPr>
          <a:xfrm>
            <a:off x="933450" y="232557"/>
            <a:ext cx="10134600" cy="63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0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4527-6842-4937-B464-1E4C3BF5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6AC07-1277-480B-948F-372D916A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429165-999B-4E34-9B0F-3B2CFF3E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6621" r="28125" b="24028"/>
          <a:stretch/>
        </p:blipFill>
        <p:spPr>
          <a:xfrm>
            <a:off x="619124" y="264472"/>
            <a:ext cx="11096625" cy="63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01829-0EF7-4AB6-A41B-B1CACF6C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5BE55-6008-4161-A3E8-3DC52350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8C119C-F1FC-46E0-B761-C0561885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2A11D-5DD1-456C-86AD-5EBAFDFA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8E8B59-77CE-4385-81FE-076645D2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274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Humberto Romero Pérez</dc:creator>
  <cp:lastModifiedBy>Luis Humberto Romero Pérez</cp:lastModifiedBy>
  <cp:revision>3</cp:revision>
  <dcterms:created xsi:type="dcterms:W3CDTF">2021-09-13T17:28:18Z</dcterms:created>
  <dcterms:modified xsi:type="dcterms:W3CDTF">2021-09-13T18:02:42Z</dcterms:modified>
</cp:coreProperties>
</file>