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D7364-727B-40DB-8885-0E6974B9D17C}" type="doc">
      <dgm:prSet loTypeId="urn:microsoft.com/office/officeart/2005/8/layout/hList1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918BE8-67F2-46B3-941E-35A47A186FB9}">
      <dgm:prSet/>
      <dgm:spPr/>
      <dgm:t>
        <a:bodyPr/>
        <a:lstStyle/>
        <a:p>
          <a:r>
            <a:rPr lang="en-US" dirty="0"/>
            <a:t>Eliezer Christopher </a:t>
          </a:r>
          <a:r>
            <a:rPr lang="en-US" dirty="0" err="1"/>
            <a:t>Budiono</a:t>
          </a:r>
          <a:r>
            <a:rPr lang="en-US" dirty="0"/>
            <a:t> – 2001576601 (Programming)</a:t>
          </a:r>
        </a:p>
      </dgm:t>
    </dgm:pt>
    <dgm:pt modelId="{861D5CE9-BCCF-4182-AE81-41333106975D}" type="parTrans" cxnId="{7A4D5301-2DC8-4859-AA22-B1EF43937017}">
      <dgm:prSet/>
      <dgm:spPr/>
      <dgm:t>
        <a:bodyPr/>
        <a:lstStyle/>
        <a:p>
          <a:endParaRPr lang="en-US"/>
        </a:p>
      </dgm:t>
    </dgm:pt>
    <dgm:pt modelId="{C0B59580-0FF3-4039-AECE-1AC41FBE425F}" type="sibTrans" cxnId="{7A4D5301-2DC8-4859-AA22-B1EF43937017}">
      <dgm:prSet/>
      <dgm:spPr/>
      <dgm:t>
        <a:bodyPr/>
        <a:lstStyle/>
        <a:p>
          <a:endParaRPr lang="en-US"/>
        </a:p>
      </dgm:t>
    </dgm:pt>
    <dgm:pt modelId="{E38AEF4F-0C50-4CE2-AB92-91C27282AEC6}">
      <dgm:prSet/>
      <dgm:spPr/>
      <dgm:t>
        <a:bodyPr/>
        <a:lstStyle/>
        <a:p>
          <a:r>
            <a:rPr lang="en-US"/>
            <a:t>Pradita Brilly – 2001</a:t>
          </a:r>
          <a:r>
            <a:rPr lang="id-ID"/>
            <a:t>561253</a:t>
          </a:r>
          <a:r>
            <a:rPr lang="en-US"/>
            <a:t> (UI Designer)</a:t>
          </a:r>
        </a:p>
      </dgm:t>
    </dgm:pt>
    <dgm:pt modelId="{0F928E96-FEE1-469F-984F-C2072B428F47}" type="parTrans" cxnId="{01407E09-01BB-432C-9071-4A82FC622E66}">
      <dgm:prSet/>
      <dgm:spPr/>
      <dgm:t>
        <a:bodyPr/>
        <a:lstStyle/>
        <a:p>
          <a:endParaRPr lang="en-US"/>
        </a:p>
      </dgm:t>
    </dgm:pt>
    <dgm:pt modelId="{CB077617-9ECF-4CFA-A3F3-39CB649CCCCA}" type="sibTrans" cxnId="{01407E09-01BB-432C-9071-4A82FC622E66}">
      <dgm:prSet/>
      <dgm:spPr/>
      <dgm:t>
        <a:bodyPr/>
        <a:lstStyle/>
        <a:p>
          <a:endParaRPr lang="en-US"/>
        </a:p>
      </dgm:t>
    </dgm:pt>
    <dgm:pt modelId="{77607DA0-CECE-4239-B083-1E24E38E8D04}">
      <dgm:prSet/>
      <dgm:spPr/>
      <dgm:t>
        <a:bodyPr/>
        <a:lstStyle/>
        <a:p>
          <a:r>
            <a:rPr lang="en-US" dirty="0"/>
            <a:t>Patrick Sebastian – </a:t>
          </a:r>
          <a:r>
            <a:rPr lang="id-ID" b="0" i="0" dirty="0"/>
            <a:t>2001549001</a:t>
          </a:r>
          <a:r>
            <a:rPr lang="en-US" dirty="0"/>
            <a:t> (Programming and Power Point)</a:t>
          </a:r>
        </a:p>
      </dgm:t>
    </dgm:pt>
    <dgm:pt modelId="{BD06CF05-F77B-49DF-BC1A-635F77C0B53A}" type="parTrans" cxnId="{82E7458C-2736-4C8E-AE1E-28FD87D2E996}">
      <dgm:prSet/>
      <dgm:spPr/>
      <dgm:t>
        <a:bodyPr/>
        <a:lstStyle/>
        <a:p>
          <a:endParaRPr lang="en-US"/>
        </a:p>
      </dgm:t>
    </dgm:pt>
    <dgm:pt modelId="{E1BD36FE-39F5-4536-B701-1A13EAA75C1A}" type="sibTrans" cxnId="{82E7458C-2736-4C8E-AE1E-28FD87D2E996}">
      <dgm:prSet/>
      <dgm:spPr/>
      <dgm:t>
        <a:bodyPr/>
        <a:lstStyle/>
        <a:p>
          <a:endParaRPr lang="en-US"/>
        </a:p>
      </dgm:t>
    </dgm:pt>
    <dgm:pt modelId="{469F176A-0599-4682-B608-4288CE1876C7}" type="pres">
      <dgm:prSet presAssocID="{3B1D7364-727B-40DB-8885-0E6974B9D17C}" presName="Name0" presStyleCnt="0">
        <dgm:presLayoutVars>
          <dgm:dir/>
          <dgm:animLvl val="lvl"/>
          <dgm:resizeHandles val="exact"/>
        </dgm:presLayoutVars>
      </dgm:prSet>
      <dgm:spPr/>
    </dgm:pt>
    <dgm:pt modelId="{E82B7A36-E155-43D3-A488-8CCD9DF45DD1}" type="pres">
      <dgm:prSet presAssocID="{04918BE8-67F2-46B3-941E-35A47A186FB9}" presName="composite" presStyleCnt="0"/>
      <dgm:spPr/>
    </dgm:pt>
    <dgm:pt modelId="{4B78C5D7-E7D7-49AC-9A02-0A0D8162E2EA}" type="pres">
      <dgm:prSet presAssocID="{04918BE8-67F2-46B3-941E-35A47A186FB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ED7BB66-4A1D-4203-9D81-425193A2446F}" type="pres">
      <dgm:prSet presAssocID="{04918BE8-67F2-46B3-941E-35A47A186FB9}" presName="desTx" presStyleLbl="alignAccFollowNode1" presStyleIdx="0" presStyleCnt="3">
        <dgm:presLayoutVars>
          <dgm:bulletEnabled val="1"/>
        </dgm:presLayoutVars>
      </dgm:prSet>
      <dgm:spPr/>
    </dgm:pt>
    <dgm:pt modelId="{22F74D89-1CE7-4596-8021-FC49F57DD6FF}" type="pres">
      <dgm:prSet presAssocID="{C0B59580-0FF3-4039-AECE-1AC41FBE425F}" presName="space" presStyleCnt="0"/>
      <dgm:spPr/>
    </dgm:pt>
    <dgm:pt modelId="{03BA0F1C-ADFA-4FE6-96A4-543293633872}" type="pres">
      <dgm:prSet presAssocID="{E38AEF4F-0C50-4CE2-AB92-91C27282AEC6}" presName="composite" presStyleCnt="0"/>
      <dgm:spPr/>
    </dgm:pt>
    <dgm:pt modelId="{4179974E-47D0-43A4-BEB2-5D7B2A8D8F88}" type="pres">
      <dgm:prSet presAssocID="{E38AEF4F-0C50-4CE2-AB92-91C27282AEC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48C4F52-9D1A-46DB-810F-4CA98F1D1501}" type="pres">
      <dgm:prSet presAssocID="{E38AEF4F-0C50-4CE2-AB92-91C27282AEC6}" presName="desTx" presStyleLbl="alignAccFollowNode1" presStyleIdx="1" presStyleCnt="3">
        <dgm:presLayoutVars>
          <dgm:bulletEnabled val="1"/>
        </dgm:presLayoutVars>
      </dgm:prSet>
      <dgm:spPr/>
    </dgm:pt>
    <dgm:pt modelId="{93934415-5110-4959-8B16-F8E8091E8355}" type="pres">
      <dgm:prSet presAssocID="{CB077617-9ECF-4CFA-A3F3-39CB649CCCCA}" presName="space" presStyleCnt="0"/>
      <dgm:spPr/>
    </dgm:pt>
    <dgm:pt modelId="{C3811424-36C4-4AFD-AE34-CAE6D13BFE9C}" type="pres">
      <dgm:prSet presAssocID="{77607DA0-CECE-4239-B083-1E24E38E8D04}" presName="composite" presStyleCnt="0"/>
      <dgm:spPr/>
    </dgm:pt>
    <dgm:pt modelId="{24725629-A49B-4011-B025-01CB6251D23F}" type="pres">
      <dgm:prSet presAssocID="{77607DA0-CECE-4239-B083-1E24E38E8D0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8E31178-EBAE-457C-AC78-57B9DC2AE6B5}" type="pres">
      <dgm:prSet presAssocID="{77607DA0-CECE-4239-B083-1E24E38E8D0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A4D5301-2DC8-4859-AA22-B1EF43937017}" srcId="{3B1D7364-727B-40DB-8885-0E6974B9D17C}" destId="{04918BE8-67F2-46B3-941E-35A47A186FB9}" srcOrd="0" destOrd="0" parTransId="{861D5CE9-BCCF-4182-AE81-41333106975D}" sibTransId="{C0B59580-0FF3-4039-AECE-1AC41FBE425F}"/>
    <dgm:cxn modelId="{01407E09-01BB-432C-9071-4A82FC622E66}" srcId="{3B1D7364-727B-40DB-8885-0E6974B9D17C}" destId="{E38AEF4F-0C50-4CE2-AB92-91C27282AEC6}" srcOrd="1" destOrd="0" parTransId="{0F928E96-FEE1-469F-984F-C2072B428F47}" sibTransId="{CB077617-9ECF-4CFA-A3F3-39CB649CCCCA}"/>
    <dgm:cxn modelId="{914ADD4A-6E10-4C55-9D71-6B22DA3A083B}" type="presOf" srcId="{3B1D7364-727B-40DB-8885-0E6974B9D17C}" destId="{469F176A-0599-4682-B608-4288CE1876C7}" srcOrd="0" destOrd="0" presId="urn:microsoft.com/office/officeart/2005/8/layout/hList1"/>
    <dgm:cxn modelId="{82E7458C-2736-4C8E-AE1E-28FD87D2E996}" srcId="{3B1D7364-727B-40DB-8885-0E6974B9D17C}" destId="{77607DA0-CECE-4239-B083-1E24E38E8D04}" srcOrd="2" destOrd="0" parTransId="{BD06CF05-F77B-49DF-BC1A-635F77C0B53A}" sibTransId="{E1BD36FE-39F5-4536-B701-1A13EAA75C1A}"/>
    <dgm:cxn modelId="{624134AB-9554-4699-B57E-D8BCFB648E64}" type="presOf" srcId="{E38AEF4F-0C50-4CE2-AB92-91C27282AEC6}" destId="{4179974E-47D0-43A4-BEB2-5D7B2A8D8F88}" srcOrd="0" destOrd="0" presId="urn:microsoft.com/office/officeart/2005/8/layout/hList1"/>
    <dgm:cxn modelId="{FF1B28AD-6175-4207-BBFB-BBE4E7766292}" type="presOf" srcId="{04918BE8-67F2-46B3-941E-35A47A186FB9}" destId="{4B78C5D7-E7D7-49AC-9A02-0A0D8162E2EA}" srcOrd="0" destOrd="0" presId="urn:microsoft.com/office/officeart/2005/8/layout/hList1"/>
    <dgm:cxn modelId="{D7AB40AE-E37F-4E60-8058-171AB6B3C0E1}" type="presOf" srcId="{77607DA0-CECE-4239-B083-1E24E38E8D04}" destId="{24725629-A49B-4011-B025-01CB6251D23F}" srcOrd="0" destOrd="0" presId="urn:microsoft.com/office/officeart/2005/8/layout/hList1"/>
    <dgm:cxn modelId="{76DF3C66-B89C-4869-8A15-3DAB07D40B19}" type="presParOf" srcId="{469F176A-0599-4682-B608-4288CE1876C7}" destId="{E82B7A36-E155-43D3-A488-8CCD9DF45DD1}" srcOrd="0" destOrd="0" presId="urn:microsoft.com/office/officeart/2005/8/layout/hList1"/>
    <dgm:cxn modelId="{F8CFC349-7F9B-4398-AD91-501AE17AF5A5}" type="presParOf" srcId="{E82B7A36-E155-43D3-A488-8CCD9DF45DD1}" destId="{4B78C5D7-E7D7-49AC-9A02-0A0D8162E2EA}" srcOrd="0" destOrd="0" presId="urn:microsoft.com/office/officeart/2005/8/layout/hList1"/>
    <dgm:cxn modelId="{CE1103C0-4B77-443B-8246-BB02EB50DE93}" type="presParOf" srcId="{E82B7A36-E155-43D3-A488-8CCD9DF45DD1}" destId="{9ED7BB66-4A1D-4203-9D81-425193A2446F}" srcOrd="1" destOrd="0" presId="urn:microsoft.com/office/officeart/2005/8/layout/hList1"/>
    <dgm:cxn modelId="{26678D41-4D4E-4B17-BA25-27CABC968ACF}" type="presParOf" srcId="{469F176A-0599-4682-B608-4288CE1876C7}" destId="{22F74D89-1CE7-4596-8021-FC49F57DD6FF}" srcOrd="1" destOrd="0" presId="urn:microsoft.com/office/officeart/2005/8/layout/hList1"/>
    <dgm:cxn modelId="{671D67D5-93FB-4804-A588-636BF1A98738}" type="presParOf" srcId="{469F176A-0599-4682-B608-4288CE1876C7}" destId="{03BA0F1C-ADFA-4FE6-96A4-543293633872}" srcOrd="2" destOrd="0" presId="urn:microsoft.com/office/officeart/2005/8/layout/hList1"/>
    <dgm:cxn modelId="{8906F593-8643-4DCB-BF2D-1FFFD74CC30A}" type="presParOf" srcId="{03BA0F1C-ADFA-4FE6-96A4-543293633872}" destId="{4179974E-47D0-43A4-BEB2-5D7B2A8D8F88}" srcOrd="0" destOrd="0" presId="urn:microsoft.com/office/officeart/2005/8/layout/hList1"/>
    <dgm:cxn modelId="{87E88573-9A6C-4873-92ED-311205E5C214}" type="presParOf" srcId="{03BA0F1C-ADFA-4FE6-96A4-543293633872}" destId="{C48C4F52-9D1A-46DB-810F-4CA98F1D1501}" srcOrd="1" destOrd="0" presId="urn:microsoft.com/office/officeart/2005/8/layout/hList1"/>
    <dgm:cxn modelId="{D4C1CC5B-332F-4B4F-91AB-DDB132EB0E30}" type="presParOf" srcId="{469F176A-0599-4682-B608-4288CE1876C7}" destId="{93934415-5110-4959-8B16-F8E8091E8355}" srcOrd="3" destOrd="0" presId="urn:microsoft.com/office/officeart/2005/8/layout/hList1"/>
    <dgm:cxn modelId="{4CCCB7FB-94FE-4899-9125-37F6AAB813D4}" type="presParOf" srcId="{469F176A-0599-4682-B608-4288CE1876C7}" destId="{C3811424-36C4-4AFD-AE34-CAE6D13BFE9C}" srcOrd="4" destOrd="0" presId="urn:microsoft.com/office/officeart/2005/8/layout/hList1"/>
    <dgm:cxn modelId="{3DA51159-8B5A-426A-A81A-A22EE7A84876}" type="presParOf" srcId="{C3811424-36C4-4AFD-AE34-CAE6D13BFE9C}" destId="{24725629-A49B-4011-B025-01CB6251D23F}" srcOrd="0" destOrd="0" presId="urn:microsoft.com/office/officeart/2005/8/layout/hList1"/>
    <dgm:cxn modelId="{99A46034-1F27-4969-BB5F-07877E615825}" type="presParOf" srcId="{C3811424-36C4-4AFD-AE34-CAE6D13BFE9C}" destId="{28E31178-EBAE-457C-AC78-57B9DC2AE6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8C5D7-E7D7-49AC-9A02-0A0D8162E2EA}">
      <dsp:nvSpPr>
        <dsp:cNvPr id="0" name=""/>
        <dsp:cNvSpPr/>
      </dsp:nvSpPr>
      <dsp:spPr>
        <a:xfrm>
          <a:off x="3286" y="1135059"/>
          <a:ext cx="3203971" cy="10059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Eliezer Christopher </a:t>
          </a:r>
          <a:r>
            <a:rPr lang="en-US" sz="2000" kern="1200" dirty="0" err="1"/>
            <a:t>Budiono</a:t>
          </a:r>
          <a:r>
            <a:rPr lang="en-US" sz="2000" kern="1200" dirty="0"/>
            <a:t> – 2001576601 (Programming)</a:t>
          </a:r>
        </a:p>
      </dsp:txBody>
      <dsp:txXfrm>
        <a:off x="3286" y="1135059"/>
        <a:ext cx="3203971" cy="1005968"/>
      </dsp:txXfrm>
    </dsp:sp>
    <dsp:sp modelId="{9ED7BB66-4A1D-4203-9D81-425193A2446F}">
      <dsp:nvSpPr>
        <dsp:cNvPr id="0" name=""/>
        <dsp:cNvSpPr/>
      </dsp:nvSpPr>
      <dsp:spPr>
        <a:xfrm>
          <a:off x="3286" y="2141028"/>
          <a:ext cx="3203971" cy="878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9974E-47D0-43A4-BEB2-5D7B2A8D8F88}">
      <dsp:nvSpPr>
        <dsp:cNvPr id="0" name=""/>
        <dsp:cNvSpPr/>
      </dsp:nvSpPr>
      <dsp:spPr>
        <a:xfrm>
          <a:off x="3655814" y="1135059"/>
          <a:ext cx="3203971" cy="100596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Pradita Brilly – 2001</a:t>
          </a:r>
          <a:r>
            <a:rPr lang="id-ID" sz="2000" kern="1200"/>
            <a:t>561253</a:t>
          </a:r>
          <a:r>
            <a:rPr lang="en-US" sz="2000" kern="1200"/>
            <a:t> (UI Designer)</a:t>
          </a:r>
        </a:p>
      </dsp:txBody>
      <dsp:txXfrm>
        <a:off x="3655814" y="1135059"/>
        <a:ext cx="3203971" cy="1005968"/>
      </dsp:txXfrm>
    </dsp:sp>
    <dsp:sp modelId="{C48C4F52-9D1A-46DB-810F-4CA98F1D1501}">
      <dsp:nvSpPr>
        <dsp:cNvPr id="0" name=""/>
        <dsp:cNvSpPr/>
      </dsp:nvSpPr>
      <dsp:spPr>
        <a:xfrm>
          <a:off x="3655814" y="2141028"/>
          <a:ext cx="3203971" cy="87840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25629-A49B-4011-B025-01CB6251D23F}">
      <dsp:nvSpPr>
        <dsp:cNvPr id="0" name=""/>
        <dsp:cNvSpPr/>
      </dsp:nvSpPr>
      <dsp:spPr>
        <a:xfrm>
          <a:off x="7308342" y="1135059"/>
          <a:ext cx="3203971" cy="100596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Patrick Sebastian – </a:t>
          </a:r>
          <a:r>
            <a:rPr lang="id-ID" sz="2000" b="0" i="0" kern="1200" dirty="0"/>
            <a:t>2001549001</a:t>
          </a:r>
          <a:r>
            <a:rPr lang="en-US" sz="2000" kern="1200" dirty="0"/>
            <a:t> (Programming and Power Point)</a:t>
          </a:r>
        </a:p>
      </dsp:txBody>
      <dsp:txXfrm>
        <a:off x="7308342" y="1135059"/>
        <a:ext cx="3203971" cy="1005968"/>
      </dsp:txXfrm>
    </dsp:sp>
    <dsp:sp modelId="{28E31178-EBAE-457C-AC78-57B9DC2AE6B5}">
      <dsp:nvSpPr>
        <dsp:cNvPr id="0" name=""/>
        <dsp:cNvSpPr/>
      </dsp:nvSpPr>
      <dsp:spPr>
        <a:xfrm>
          <a:off x="7308342" y="2141028"/>
          <a:ext cx="3203971" cy="8784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B92-6E6D-DE47-B93D-B1C081464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A0102-112A-F544-8D65-67292DE2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55B9-B13E-DA44-9A8F-EA2660A9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1BC5-3579-724C-97C3-841A917A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970D-A967-2640-8EE3-30E09830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EEF3-F569-2C4D-B701-DD9CD3CD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88A37-9012-D84C-802E-A84FC330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E41C-92AA-8C49-86AF-BE231EEB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745C-2A14-D34E-AEDA-33E7B5D2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3D0A-0E23-4949-BA29-14F5546F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648F9-2007-8146-9488-7EB3A6687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570D4-3A31-634E-8EBE-85BD759B0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93EC6-0CFB-8C44-AC8C-8DA3EAB9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2053-263D-C54C-B841-1A3D8698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FE4A-78C4-0D4E-B071-F8509D3C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7B1B-D139-F745-97D7-3CDD1382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8AD3-1DA7-5949-BE02-38CBCD76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C7DB-00F5-1044-9F06-ECA64875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B775-88DE-5741-B278-6922F2C6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C141-9D72-9B4D-8DFF-FADFF751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AA0E-1E33-2C4C-ABAB-3599B9EF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088FA-B99A-6C4F-ABC7-C40E93FD8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1BE3-A0B1-9C4D-B885-F18FEBAB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C73D-FF32-004F-B685-A7CDD8FE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5431-647D-D745-B6C3-C9BA9DA3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F0A4-AA46-C249-A56F-C04BE22C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12A4-71E5-A746-9DD5-CA95478E6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5B65-B199-9A41-81FD-80B1638F2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17AAE-E450-194B-A8AC-3EE4306D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77187-1D6F-C246-951F-1E521CF9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F59B5-B6FF-0F44-91B7-37C35B1A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1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D83C-82E5-4844-A5CF-4241E455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653EA-F044-3D43-9823-900CD9B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88B68-2172-9747-A242-98728E96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09A57-D8DB-884A-85E1-B8EE66C22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D0421-E241-C74E-98F9-917D052A0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2963E-93C9-6242-A38A-67BD907E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81ED9-F70B-4547-A9D1-4C531479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51706-BFD2-8540-ACD2-5EFCB193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95DE-4ECB-3B41-9FCF-0592EAE2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EB8DF-9A5A-0A45-BFB5-143B653E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101F8-8792-694C-911F-210F3E03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A70ED-0865-B742-99EF-8201D11B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D7D67-C35D-9040-93F2-D56029A0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40115-67B6-4048-894E-FDA4876D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7B93F-E4DE-C844-AD1A-8F7C8C1B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88F5-194B-A04C-89AE-67C79103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FC45-68EF-C043-82F3-7B96E9D0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2F4F6-4A4C-BD4A-9C92-E7F347A2B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A4BB0-3F9D-EC44-8FBE-1E6192E2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C86A-C477-3142-B750-BF2CD6F3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96C38-C122-8044-B625-5B5A13B4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780B-5983-1846-BE54-D5482FAE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0841D-057F-B942-BCEF-3A0F54BF5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AA350-C72C-9340-990D-002B1E08E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8149F-BAD8-DC43-AC69-36BCC770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3B46E-6693-9745-9133-56CDA9DA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93C7-B4B5-E043-BAB7-F3CCDD79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40F19-5DC3-6244-9DB7-A553F53C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9F36-C487-C24B-A252-686FEC58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B927-D499-E04D-B06D-7DBC02673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3C09D-EC0E-5848-AC8F-CFFF538469F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9EC7-C229-4E43-BD10-33D80B10C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8761-BACE-A941-A086-406695FEE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E8E8-C36B-8547-B551-8D5408D3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E638202-FBF3-4209-9E3B-146CA22A0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1" r="9091" b="3741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2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FCB6E-63A4-4360-8945-1715961B059A}"/>
              </a:ext>
            </a:extLst>
          </p:cNvPr>
          <p:cNvSpPr txBox="1"/>
          <p:nvPr/>
        </p:nvSpPr>
        <p:spPr>
          <a:xfrm>
            <a:off x="5336976" y="26670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B94C6-4E46-3743-B7C9-6C3B9D622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spc="600" dirty="0">
                <a:latin typeface="Informal Roman" panose="030604020304060B0204" pitchFamily="66" charset="0"/>
              </a:rPr>
              <a:t>CALCULAIT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5D209-C1E2-DA46-80BF-99ED5F3D7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 for Kids</a:t>
            </a:r>
          </a:p>
        </p:txBody>
      </p:sp>
    </p:spTree>
    <p:extLst>
      <p:ext uri="{BB962C8B-B14F-4D97-AF65-F5344CB8AC3E}">
        <p14:creationId xmlns:p14="http://schemas.microsoft.com/office/powerpoint/2010/main" val="386855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1ECE2-4370-9848-91C5-A89BE39E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The Concept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78B1-3425-7547-B898-32CE51D5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Perhitungan berupa pertambahan, pengurangan, perkalian dan pembagian antara angka 1 dengan angka 2 yang menghasilkan angka 3 yaitu hasil perhitungan</a:t>
            </a: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DA86A61-0E13-4C15-819A-6A39D0994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52" y="278295"/>
            <a:ext cx="834887" cy="8348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0185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99709-1CBE-CF42-83DE-EA41BB53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App’s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CF00-F420-984B-869E-6BA24E32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Untuk bagian Main Menu, kita hanya memberi option berupa tombol untuk menuju ke layout penghitungan.</a:t>
            </a:r>
          </a:p>
          <a:p>
            <a:r>
              <a:rPr lang="en-US" sz="2400">
                <a:solidFill>
                  <a:schemeClr val="bg1"/>
                </a:solidFill>
              </a:rPr>
              <a:t>Pada layout penghitungan ada judul nama jenis perhitungan (Addition / Substraction) dan “text field” untuk angka 1 dan 2, dan tombol “Is Equals” untuk menjalankan perhitungan.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2646F0F-6E3F-4FEE-918B-71AC3A1C6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52" y="278295"/>
            <a:ext cx="834887" cy="8348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8244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767311-03B1-4CB6-B114-63EE33E95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67" y="307731"/>
            <a:ext cx="2233462" cy="3997637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D1A937-F114-4336-AF1E-576EE9FC0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25" y="307731"/>
            <a:ext cx="2242152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48212-BA19-4EBE-BF86-369322F5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d-ID" sz="5400" dirty="0" err="1">
                <a:solidFill>
                  <a:schemeClr val="bg1"/>
                </a:solidFill>
              </a:rPr>
              <a:t>App’s</a:t>
            </a:r>
            <a:r>
              <a:rPr lang="id-ID" sz="5400" dirty="0">
                <a:solidFill>
                  <a:schemeClr val="bg1"/>
                </a:solidFill>
              </a:rPr>
              <a:t> UI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9" name="Picture 2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5E7BF51-6DEF-48C1-9D35-6CEFDAB55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52" y="278295"/>
            <a:ext cx="834887" cy="8348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12057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01A6DBB-49FE-4738-87DF-B146FCDA10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3" r="16523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68075-80E0-454B-8B91-AB73D712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App’s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3E6C-1A25-2D44-8FF5-A1291B1A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Logo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ap</a:t>
            </a:r>
            <a:r>
              <a:rPr lang="id-ID" sz="2400" dirty="0" err="1">
                <a:solidFill>
                  <a:schemeClr val="bg1"/>
                </a:solidFill>
              </a:rPr>
              <a:t>likasi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id-ID" sz="2400" dirty="0">
                <a:solidFill>
                  <a:schemeClr val="bg1"/>
                </a:solidFill>
              </a:rPr>
              <a:t>simbol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</a:t>
            </a:r>
            <a:r>
              <a:rPr lang="id-ID" sz="2400" dirty="0" err="1">
                <a:solidFill>
                  <a:schemeClr val="bg1"/>
                </a:solidFill>
              </a:rPr>
              <a:t>rhitungan</a:t>
            </a:r>
            <a:r>
              <a:rPr lang="id-ID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50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CF9E0-D29E-6B49-A06F-C0DFDBB6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Group’s Member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380875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47B462A-ACF7-4590-BCA6-217F5E58FC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52" y="278295"/>
            <a:ext cx="834887" cy="8348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57697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127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Informal Roman</vt:lpstr>
      <vt:lpstr>Office Theme</vt:lpstr>
      <vt:lpstr>CALCULAIT</vt:lpstr>
      <vt:lpstr>The Concept of OOP</vt:lpstr>
      <vt:lpstr>App’s UI</vt:lpstr>
      <vt:lpstr>App’s UI</vt:lpstr>
      <vt:lpstr>App’s Logo</vt:lpstr>
      <vt:lpstr>Group’s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CALCULAIT</dc:title>
  <dc:creator>PRADITA BRILLY PRAMONO</dc:creator>
  <cp:lastModifiedBy>PRADITA BRILLY PRAMONO</cp:lastModifiedBy>
  <cp:revision>3</cp:revision>
  <dcterms:modified xsi:type="dcterms:W3CDTF">2017-07-07T16:55:14Z</dcterms:modified>
</cp:coreProperties>
</file>