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60" r:id="rId5"/>
    <p:sldId id="267" r:id="rId6"/>
    <p:sldId id="268" r:id="rId7"/>
    <p:sldId id="262" r:id="rId8"/>
    <p:sldId id="263" r:id="rId9"/>
    <p:sldId id="265" r:id="rId10"/>
    <p:sldId id="264" r:id="rId11"/>
    <p:sldId id="266" r:id="rId12"/>
    <p:sldId id="269" r:id="rId13"/>
    <p:sldId id="261"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0" d="100"/>
          <a:sy n="50" d="100"/>
        </p:scale>
        <p:origin x="72"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7B58C7-6C54-42AE-8730-7AB8DB4E561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42AFD68-3477-4BDE-B732-2B2730082F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42AA1C-D54D-4015-B3A4-39B2D9F6C3D5}" type="datetimeFigureOut">
              <a:rPr lang="en-IN" smtClean="0"/>
              <a:t>26-11-2019</a:t>
            </a:fld>
            <a:endParaRPr lang="en-IN"/>
          </a:p>
        </p:txBody>
      </p:sp>
      <p:sp>
        <p:nvSpPr>
          <p:cNvPr id="4" name="Footer Placeholder 3">
            <a:extLst>
              <a:ext uri="{FF2B5EF4-FFF2-40B4-BE49-F238E27FC236}">
                <a16:creationId xmlns:a16="http://schemas.microsoft.com/office/drawing/2014/main" id="{87816E9E-B8F0-4FF4-9DB9-E14CEDCEE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9F4A309-AD2C-46CA-82A0-A62F415BDB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4B62EA-E2B3-4E5F-9BAE-4E8ECE4CE881}" type="slidenum">
              <a:rPr lang="en-IN" smtClean="0"/>
              <a:t>‹#›</a:t>
            </a:fld>
            <a:endParaRPr lang="en-IN"/>
          </a:p>
        </p:txBody>
      </p:sp>
    </p:spTree>
    <p:extLst>
      <p:ext uri="{BB962C8B-B14F-4D97-AF65-F5344CB8AC3E}">
        <p14:creationId xmlns:p14="http://schemas.microsoft.com/office/powerpoint/2010/main" val="6252462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FB52D-713B-4513-AB45-D7B8EF42E050}" type="datetimeFigureOut">
              <a:rPr lang="en-IN" smtClean="0"/>
              <a:t>26-11-2019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DDFE95-3BC9-4B48-BADD-FE12184203D7}" type="slidenum">
              <a:rPr lang="en-IN" smtClean="0"/>
              <a:t>‹#›</a:t>
            </a:fld>
            <a:endParaRPr lang="en-IN"/>
          </a:p>
        </p:txBody>
      </p:sp>
    </p:spTree>
    <p:extLst>
      <p:ext uri="{BB962C8B-B14F-4D97-AF65-F5344CB8AC3E}">
        <p14:creationId xmlns:p14="http://schemas.microsoft.com/office/powerpoint/2010/main" val="272748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49761-3FFD-4908-9CAB-5C6FE7A14D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06BEFE-9E93-4C31-966F-B0E6110260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84F032-C8EB-463C-81C8-FA64D8DC46D3}"/>
              </a:ext>
            </a:extLst>
          </p:cNvPr>
          <p:cNvSpPr>
            <a:spLocks noGrp="1"/>
          </p:cNvSpPr>
          <p:nvPr>
            <p:ph type="dt" sz="half" idx="10"/>
          </p:nvPr>
        </p:nvSpPr>
        <p:spPr/>
        <p:txBody>
          <a:bodyPr/>
          <a:lstStyle/>
          <a:p>
            <a:fld id="{E7BD41EE-929E-481B-AB16-B48D87A03A3D}" type="datetime1">
              <a:rPr lang="en-IN" smtClean="0"/>
              <a:t>26-11-2019</a:t>
            </a:fld>
            <a:endParaRPr lang="en-IN"/>
          </a:p>
        </p:txBody>
      </p:sp>
      <p:sp>
        <p:nvSpPr>
          <p:cNvPr id="5" name="Footer Placeholder 4">
            <a:extLst>
              <a:ext uri="{FF2B5EF4-FFF2-40B4-BE49-F238E27FC236}">
                <a16:creationId xmlns:a16="http://schemas.microsoft.com/office/drawing/2014/main" id="{FA9EA4AC-5086-4F47-B44D-010B37935E49}"/>
              </a:ext>
            </a:extLst>
          </p:cNvPr>
          <p:cNvSpPr>
            <a:spLocks noGrp="1"/>
          </p:cNvSpPr>
          <p:nvPr>
            <p:ph type="ftr" sz="quarter" idx="11"/>
          </p:nvPr>
        </p:nvSpPr>
        <p:spPr/>
        <p:txBody>
          <a:bodyPr/>
          <a:lstStyle/>
          <a:p>
            <a:r>
              <a:rPr lang="en-IN"/>
              <a:t>MLHACK_01: FALL DETECTION                                 Anand Singh               </a:t>
            </a:r>
          </a:p>
        </p:txBody>
      </p:sp>
      <p:sp>
        <p:nvSpPr>
          <p:cNvPr id="6" name="Slide Number Placeholder 5">
            <a:extLst>
              <a:ext uri="{FF2B5EF4-FFF2-40B4-BE49-F238E27FC236}">
                <a16:creationId xmlns:a16="http://schemas.microsoft.com/office/drawing/2014/main" id="{4235CB9E-7814-4B10-8878-D0FF1DBC051D}"/>
              </a:ext>
            </a:extLst>
          </p:cNvPr>
          <p:cNvSpPr>
            <a:spLocks noGrp="1"/>
          </p:cNvSpPr>
          <p:nvPr>
            <p:ph type="sldNum" sz="quarter" idx="12"/>
          </p:nvPr>
        </p:nvSpPr>
        <p:spPr/>
        <p:txBody>
          <a:bodyPr/>
          <a:lstStyle/>
          <a:p>
            <a:fld id="{63E842C6-E524-4654-B705-75D502426D31}" type="slidenum">
              <a:rPr lang="en-IN" smtClean="0"/>
              <a:t>‹#›</a:t>
            </a:fld>
            <a:endParaRPr lang="en-IN"/>
          </a:p>
        </p:txBody>
      </p:sp>
    </p:spTree>
    <p:extLst>
      <p:ext uri="{BB962C8B-B14F-4D97-AF65-F5344CB8AC3E}">
        <p14:creationId xmlns:p14="http://schemas.microsoft.com/office/powerpoint/2010/main" val="1588540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89138-43BE-45A4-87A4-1788B72A89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379BB8-787B-4145-B279-529B8BD586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3F7786-1ECB-4B7D-8057-3392627B018D}"/>
              </a:ext>
            </a:extLst>
          </p:cNvPr>
          <p:cNvSpPr>
            <a:spLocks noGrp="1"/>
          </p:cNvSpPr>
          <p:nvPr>
            <p:ph type="dt" sz="half" idx="10"/>
          </p:nvPr>
        </p:nvSpPr>
        <p:spPr/>
        <p:txBody>
          <a:bodyPr/>
          <a:lstStyle/>
          <a:p>
            <a:fld id="{14A4B0C8-6FBD-4E48-BEF4-548E070172B1}" type="datetime1">
              <a:rPr lang="en-IN" smtClean="0"/>
              <a:t>26-11-2019</a:t>
            </a:fld>
            <a:endParaRPr lang="en-IN"/>
          </a:p>
        </p:txBody>
      </p:sp>
      <p:sp>
        <p:nvSpPr>
          <p:cNvPr id="5" name="Footer Placeholder 4">
            <a:extLst>
              <a:ext uri="{FF2B5EF4-FFF2-40B4-BE49-F238E27FC236}">
                <a16:creationId xmlns:a16="http://schemas.microsoft.com/office/drawing/2014/main" id="{660EAC46-257E-4B47-9E28-AC1F33B09F8C}"/>
              </a:ext>
            </a:extLst>
          </p:cNvPr>
          <p:cNvSpPr>
            <a:spLocks noGrp="1"/>
          </p:cNvSpPr>
          <p:nvPr>
            <p:ph type="ftr" sz="quarter" idx="11"/>
          </p:nvPr>
        </p:nvSpPr>
        <p:spPr/>
        <p:txBody>
          <a:bodyPr/>
          <a:lstStyle/>
          <a:p>
            <a:r>
              <a:rPr lang="en-IN"/>
              <a:t>MLHACK_01: FALL DETECTION                                 Anand Singh               </a:t>
            </a:r>
          </a:p>
        </p:txBody>
      </p:sp>
      <p:sp>
        <p:nvSpPr>
          <p:cNvPr id="6" name="Slide Number Placeholder 5">
            <a:extLst>
              <a:ext uri="{FF2B5EF4-FFF2-40B4-BE49-F238E27FC236}">
                <a16:creationId xmlns:a16="http://schemas.microsoft.com/office/drawing/2014/main" id="{53562C8A-22A2-400A-A244-F5D4AB46145C}"/>
              </a:ext>
            </a:extLst>
          </p:cNvPr>
          <p:cNvSpPr>
            <a:spLocks noGrp="1"/>
          </p:cNvSpPr>
          <p:nvPr>
            <p:ph type="sldNum" sz="quarter" idx="12"/>
          </p:nvPr>
        </p:nvSpPr>
        <p:spPr/>
        <p:txBody>
          <a:bodyPr/>
          <a:lstStyle/>
          <a:p>
            <a:fld id="{63E842C6-E524-4654-B705-75D502426D31}" type="slidenum">
              <a:rPr lang="en-IN" smtClean="0"/>
              <a:t>‹#›</a:t>
            </a:fld>
            <a:endParaRPr lang="en-IN"/>
          </a:p>
        </p:txBody>
      </p:sp>
    </p:spTree>
    <p:extLst>
      <p:ext uri="{BB962C8B-B14F-4D97-AF65-F5344CB8AC3E}">
        <p14:creationId xmlns:p14="http://schemas.microsoft.com/office/powerpoint/2010/main" val="350167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33EDC2-5E5C-4315-9BA8-5DA4168C93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F4117C-4DD4-4FE0-86E7-C2476A4BD0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93B49F-8BCF-4974-8964-8A5712D37C64}"/>
              </a:ext>
            </a:extLst>
          </p:cNvPr>
          <p:cNvSpPr>
            <a:spLocks noGrp="1"/>
          </p:cNvSpPr>
          <p:nvPr>
            <p:ph type="dt" sz="half" idx="10"/>
          </p:nvPr>
        </p:nvSpPr>
        <p:spPr/>
        <p:txBody>
          <a:bodyPr/>
          <a:lstStyle/>
          <a:p>
            <a:fld id="{8FE43DE1-92D6-4F63-8D11-10618827B042}" type="datetime1">
              <a:rPr lang="en-IN" smtClean="0"/>
              <a:t>26-11-2019</a:t>
            </a:fld>
            <a:endParaRPr lang="en-IN"/>
          </a:p>
        </p:txBody>
      </p:sp>
      <p:sp>
        <p:nvSpPr>
          <p:cNvPr id="5" name="Footer Placeholder 4">
            <a:extLst>
              <a:ext uri="{FF2B5EF4-FFF2-40B4-BE49-F238E27FC236}">
                <a16:creationId xmlns:a16="http://schemas.microsoft.com/office/drawing/2014/main" id="{1C7ADEF9-3617-4B05-986B-A66E71635FE4}"/>
              </a:ext>
            </a:extLst>
          </p:cNvPr>
          <p:cNvSpPr>
            <a:spLocks noGrp="1"/>
          </p:cNvSpPr>
          <p:nvPr>
            <p:ph type="ftr" sz="quarter" idx="11"/>
          </p:nvPr>
        </p:nvSpPr>
        <p:spPr/>
        <p:txBody>
          <a:bodyPr/>
          <a:lstStyle/>
          <a:p>
            <a:r>
              <a:rPr lang="en-IN"/>
              <a:t>MLHACK_01: FALL DETECTION                                 Anand Singh               </a:t>
            </a:r>
          </a:p>
        </p:txBody>
      </p:sp>
      <p:sp>
        <p:nvSpPr>
          <p:cNvPr id="6" name="Slide Number Placeholder 5">
            <a:extLst>
              <a:ext uri="{FF2B5EF4-FFF2-40B4-BE49-F238E27FC236}">
                <a16:creationId xmlns:a16="http://schemas.microsoft.com/office/drawing/2014/main" id="{FC5FCC31-7B40-4F91-88F6-D76E5F40B68B}"/>
              </a:ext>
            </a:extLst>
          </p:cNvPr>
          <p:cNvSpPr>
            <a:spLocks noGrp="1"/>
          </p:cNvSpPr>
          <p:nvPr>
            <p:ph type="sldNum" sz="quarter" idx="12"/>
          </p:nvPr>
        </p:nvSpPr>
        <p:spPr/>
        <p:txBody>
          <a:bodyPr/>
          <a:lstStyle/>
          <a:p>
            <a:fld id="{63E842C6-E524-4654-B705-75D502426D31}" type="slidenum">
              <a:rPr lang="en-IN" smtClean="0"/>
              <a:t>‹#›</a:t>
            </a:fld>
            <a:endParaRPr lang="en-IN"/>
          </a:p>
        </p:txBody>
      </p:sp>
    </p:spTree>
    <p:extLst>
      <p:ext uri="{BB962C8B-B14F-4D97-AF65-F5344CB8AC3E}">
        <p14:creationId xmlns:p14="http://schemas.microsoft.com/office/powerpoint/2010/main" val="3489788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713F-2E88-4E2F-ADE2-751FFC1DD5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768980-B463-4573-8FFC-8B0DE91457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21F9D4-CF9E-471B-868F-1163B0C6DCBD}"/>
              </a:ext>
            </a:extLst>
          </p:cNvPr>
          <p:cNvSpPr>
            <a:spLocks noGrp="1"/>
          </p:cNvSpPr>
          <p:nvPr>
            <p:ph type="dt" sz="half" idx="10"/>
          </p:nvPr>
        </p:nvSpPr>
        <p:spPr/>
        <p:txBody>
          <a:bodyPr/>
          <a:lstStyle/>
          <a:p>
            <a:fld id="{C5513477-3584-4581-B3B1-62442A284657}" type="datetime1">
              <a:rPr lang="en-IN" smtClean="0"/>
              <a:t>26-11-2019</a:t>
            </a:fld>
            <a:endParaRPr lang="en-IN"/>
          </a:p>
        </p:txBody>
      </p:sp>
      <p:sp>
        <p:nvSpPr>
          <p:cNvPr id="5" name="Footer Placeholder 4">
            <a:extLst>
              <a:ext uri="{FF2B5EF4-FFF2-40B4-BE49-F238E27FC236}">
                <a16:creationId xmlns:a16="http://schemas.microsoft.com/office/drawing/2014/main" id="{BF32B861-3EF6-48EB-A4EF-8A12F1274C7E}"/>
              </a:ext>
            </a:extLst>
          </p:cNvPr>
          <p:cNvSpPr>
            <a:spLocks noGrp="1"/>
          </p:cNvSpPr>
          <p:nvPr>
            <p:ph type="ftr" sz="quarter" idx="11"/>
          </p:nvPr>
        </p:nvSpPr>
        <p:spPr/>
        <p:txBody>
          <a:bodyPr/>
          <a:lstStyle/>
          <a:p>
            <a:r>
              <a:rPr lang="en-IN"/>
              <a:t>MLHACK_01: FALL DETECTION                                 Anand Singh               </a:t>
            </a:r>
          </a:p>
        </p:txBody>
      </p:sp>
      <p:sp>
        <p:nvSpPr>
          <p:cNvPr id="6" name="Slide Number Placeholder 5">
            <a:extLst>
              <a:ext uri="{FF2B5EF4-FFF2-40B4-BE49-F238E27FC236}">
                <a16:creationId xmlns:a16="http://schemas.microsoft.com/office/drawing/2014/main" id="{80F15A74-7BE7-4970-A1A2-34EAA15E7C7C}"/>
              </a:ext>
            </a:extLst>
          </p:cNvPr>
          <p:cNvSpPr>
            <a:spLocks noGrp="1"/>
          </p:cNvSpPr>
          <p:nvPr>
            <p:ph type="sldNum" sz="quarter" idx="12"/>
          </p:nvPr>
        </p:nvSpPr>
        <p:spPr/>
        <p:txBody>
          <a:bodyPr/>
          <a:lstStyle/>
          <a:p>
            <a:fld id="{63E842C6-E524-4654-B705-75D502426D31}" type="slidenum">
              <a:rPr lang="en-IN" smtClean="0"/>
              <a:t>‹#›</a:t>
            </a:fld>
            <a:endParaRPr lang="en-IN"/>
          </a:p>
        </p:txBody>
      </p:sp>
    </p:spTree>
    <p:extLst>
      <p:ext uri="{BB962C8B-B14F-4D97-AF65-F5344CB8AC3E}">
        <p14:creationId xmlns:p14="http://schemas.microsoft.com/office/powerpoint/2010/main" val="1157584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5197-0DC9-4BC8-947E-E423B0F87A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9E3216-5D9B-472B-8E68-D7A6E959C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F65EAC-B6A6-4FE1-A920-8D778E590DBF}"/>
              </a:ext>
            </a:extLst>
          </p:cNvPr>
          <p:cNvSpPr>
            <a:spLocks noGrp="1"/>
          </p:cNvSpPr>
          <p:nvPr>
            <p:ph type="dt" sz="half" idx="10"/>
          </p:nvPr>
        </p:nvSpPr>
        <p:spPr/>
        <p:txBody>
          <a:bodyPr/>
          <a:lstStyle/>
          <a:p>
            <a:fld id="{2C10BE0A-1912-47AB-B977-233D71C9E49A}" type="datetime1">
              <a:rPr lang="en-IN" smtClean="0"/>
              <a:t>26-11-2019</a:t>
            </a:fld>
            <a:endParaRPr lang="en-IN"/>
          </a:p>
        </p:txBody>
      </p:sp>
      <p:sp>
        <p:nvSpPr>
          <p:cNvPr id="5" name="Footer Placeholder 4">
            <a:extLst>
              <a:ext uri="{FF2B5EF4-FFF2-40B4-BE49-F238E27FC236}">
                <a16:creationId xmlns:a16="http://schemas.microsoft.com/office/drawing/2014/main" id="{06B73056-8B14-424F-8B26-22E06B0C15CB}"/>
              </a:ext>
            </a:extLst>
          </p:cNvPr>
          <p:cNvSpPr>
            <a:spLocks noGrp="1"/>
          </p:cNvSpPr>
          <p:nvPr>
            <p:ph type="ftr" sz="quarter" idx="11"/>
          </p:nvPr>
        </p:nvSpPr>
        <p:spPr/>
        <p:txBody>
          <a:bodyPr/>
          <a:lstStyle/>
          <a:p>
            <a:r>
              <a:rPr lang="en-IN"/>
              <a:t>MLHACK_01: FALL DETECTION                                 Anand Singh               </a:t>
            </a:r>
          </a:p>
        </p:txBody>
      </p:sp>
      <p:sp>
        <p:nvSpPr>
          <p:cNvPr id="6" name="Slide Number Placeholder 5">
            <a:extLst>
              <a:ext uri="{FF2B5EF4-FFF2-40B4-BE49-F238E27FC236}">
                <a16:creationId xmlns:a16="http://schemas.microsoft.com/office/drawing/2014/main" id="{E0CEDFBB-9B13-4262-B835-93433346A6C7}"/>
              </a:ext>
            </a:extLst>
          </p:cNvPr>
          <p:cNvSpPr>
            <a:spLocks noGrp="1"/>
          </p:cNvSpPr>
          <p:nvPr>
            <p:ph type="sldNum" sz="quarter" idx="12"/>
          </p:nvPr>
        </p:nvSpPr>
        <p:spPr/>
        <p:txBody>
          <a:bodyPr/>
          <a:lstStyle/>
          <a:p>
            <a:fld id="{63E842C6-E524-4654-B705-75D502426D31}" type="slidenum">
              <a:rPr lang="en-IN" smtClean="0"/>
              <a:t>‹#›</a:t>
            </a:fld>
            <a:endParaRPr lang="en-IN"/>
          </a:p>
        </p:txBody>
      </p:sp>
    </p:spTree>
    <p:extLst>
      <p:ext uri="{BB962C8B-B14F-4D97-AF65-F5344CB8AC3E}">
        <p14:creationId xmlns:p14="http://schemas.microsoft.com/office/powerpoint/2010/main" val="3437575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5FE5-8AD8-4AB9-A387-0223751D38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1DC2BC-060E-4B20-BD54-1DE72A7B74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0A62AF-FCE2-4315-B24B-D3DCCF3418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B8E308-D6C9-4520-8C03-37131E863239}"/>
              </a:ext>
            </a:extLst>
          </p:cNvPr>
          <p:cNvSpPr>
            <a:spLocks noGrp="1"/>
          </p:cNvSpPr>
          <p:nvPr>
            <p:ph type="dt" sz="half" idx="10"/>
          </p:nvPr>
        </p:nvSpPr>
        <p:spPr/>
        <p:txBody>
          <a:bodyPr/>
          <a:lstStyle/>
          <a:p>
            <a:fld id="{A88F609B-2400-41B5-8172-44ABCA04C48C}" type="datetime1">
              <a:rPr lang="en-IN" smtClean="0"/>
              <a:t>26-11-2019</a:t>
            </a:fld>
            <a:endParaRPr lang="en-IN"/>
          </a:p>
        </p:txBody>
      </p:sp>
      <p:sp>
        <p:nvSpPr>
          <p:cNvPr id="6" name="Footer Placeholder 5">
            <a:extLst>
              <a:ext uri="{FF2B5EF4-FFF2-40B4-BE49-F238E27FC236}">
                <a16:creationId xmlns:a16="http://schemas.microsoft.com/office/drawing/2014/main" id="{25D6D745-9640-4118-B9DC-B2E8E123A89B}"/>
              </a:ext>
            </a:extLst>
          </p:cNvPr>
          <p:cNvSpPr>
            <a:spLocks noGrp="1"/>
          </p:cNvSpPr>
          <p:nvPr>
            <p:ph type="ftr" sz="quarter" idx="11"/>
          </p:nvPr>
        </p:nvSpPr>
        <p:spPr/>
        <p:txBody>
          <a:bodyPr/>
          <a:lstStyle/>
          <a:p>
            <a:r>
              <a:rPr lang="en-IN"/>
              <a:t>MLHACK_01: FALL DETECTION                                 Anand Singh               </a:t>
            </a:r>
          </a:p>
        </p:txBody>
      </p:sp>
      <p:sp>
        <p:nvSpPr>
          <p:cNvPr id="7" name="Slide Number Placeholder 6">
            <a:extLst>
              <a:ext uri="{FF2B5EF4-FFF2-40B4-BE49-F238E27FC236}">
                <a16:creationId xmlns:a16="http://schemas.microsoft.com/office/drawing/2014/main" id="{267607F6-D4A5-4CD0-BC84-FA6849B99366}"/>
              </a:ext>
            </a:extLst>
          </p:cNvPr>
          <p:cNvSpPr>
            <a:spLocks noGrp="1"/>
          </p:cNvSpPr>
          <p:nvPr>
            <p:ph type="sldNum" sz="quarter" idx="12"/>
          </p:nvPr>
        </p:nvSpPr>
        <p:spPr/>
        <p:txBody>
          <a:bodyPr/>
          <a:lstStyle/>
          <a:p>
            <a:fld id="{63E842C6-E524-4654-B705-75D502426D31}" type="slidenum">
              <a:rPr lang="en-IN" smtClean="0"/>
              <a:t>‹#›</a:t>
            </a:fld>
            <a:endParaRPr lang="en-IN"/>
          </a:p>
        </p:txBody>
      </p:sp>
    </p:spTree>
    <p:extLst>
      <p:ext uri="{BB962C8B-B14F-4D97-AF65-F5344CB8AC3E}">
        <p14:creationId xmlns:p14="http://schemas.microsoft.com/office/powerpoint/2010/main" val="216005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56DC-F782-407C-9AAE-7894FBD5B3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23E760-C425-4B72-8B63-F6AC80B67F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F2680A-5F5A-4DE9-996C-944E79F392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B5D7CD-DFEF-4BE7-B6AE-845D7BDDDE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0DA2B-3DCE-4F62-B196-5429750DB0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0E92EC-E3F6-4B90-A021-750F5BF14216}"/>
              </a:ext>
            </a:extLst>
          </p:cNvPr>
          <p:cNvSpPr>
            <a:spLocks noGrp="1"/>
          </p:cNvSpPr>
          <p:nvPr>
            <p:ph type="dt" sz="half" idx="10"/>
          </p:nvPr>
        </p:nvSpPr>
        <p:spPr/>
        <p:txBody>
          <a:bodyPr/>
          <a:lstStyle/>
          <a:p>
            <a:fld id="{58AD7608-2D42-4BD3-A641-A4FFA1C8BFF2}" type="datetime1">
              <a:rPr lang="en-IN" smtClean="0"/>
              <a:t>26-11-2019</a:t>
            </a:fld>
            <a:endParaRPr lang="en-IN"/>
          </a:p>
        </p:txBody>
      </p:sp>
      <p:sp>
        <p:nvSpPr>
          <p:cNvPr id="8" name="Footer Placeholder 7">
            <a:extLst>
              <a:ext uri="{FF2B5EF4-FFF2-40B4-BE49-F238E27FC236}">
                <a16:creationId xmlns:a16="http://schemas.microsoft.com/office/drawing/2014/main" id="{EDEC1874-EB09-46A5-ABD6-0EAB7453DAFD}"/>
              </a:ext>
            </a:extLst>
          </p:cNvPr>
          <p:cNvSpPr>
            <a:spLocks noGrp="1"/>
          </p:cNvSpPr>
          <p:nvPr>
            <p:ph type="ftr" sz="quarter" idx="11"/>
          </p:nvPr>
        </p:nvSpPr>
        <p:spPr/>
        <p:txBody>
          <a:bodyPr/>
          <a:lstStyle/>
          <a:p>
            <a:r>
              <a:rPr lang="en-IN"/>
              <a:t>MLHACK_01: FALL DETECTION                                 Anand Singh               </a:t>
            </a:r>
          </a:p>
        </p:txBody>
      </p:sp>
      <p:sp>
        <p:nvSpPr>
          <p:cNvPr id="9" name="Slide Number Placeholder 8">
            <a:extLst>
              <a:ext uri="{FF2B5EF4-FFF2-40B4-BE49-F238E27FC236}">
                <a16:creationId xmlns:a16="http://schemas.microsoft.com/office/drawing/2014/main" id="{44E97570-B9E6-4F4D-95CC-B82B1FC8F7DA}"/>
              </a:ext>
            </a:extLst>
          </p:cNvPr>
          <p:cNvSpPr>
            <a:spLocks noGrp="1"/>
          </p:cNvSpPr>
          <p:nvPr>
            <p:ph type="sldNum" sz="quarter" idx="12"/>
          </p:nvPr>
        </p:nvSpPr>
        <p:spPr/>
        <p:txBody>
          <a:bodyPr/>
          <a:lstStyle/>
          <a:p>
            <a:fld id="{63E842C6-E524-4654-B705-75D502426D31}" type="slidenum">
              <a:rPr lang="en-IN" smtClean="0"/>
              <a:t>‹#›</a:t>
            </a:fld>
            <a:endParaRPr lang="en-IN"/>
          </a:p>
        </p:txBody>
      </p:sp>
    </p:spTree>
    <p:extLst>
      <p:ext uri="{BB962C8B-B14F-4D97-AF65-F5344CB8AC3E}">
        <p14:creationId xmlns:p14="http://schemas.microsoft.com/office/powerpoint/2010/main" val="2005889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861E-243C-4DB5-B15F-674748B2E4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37D741-ACA0-4097-907B-4A59EF3F6493}"/>
              </a:ext>
            </a:extLst>
          </p:cNvPr>
          <p:cNvSpPr>
            <a:spLocks noGrp="1"/>
          </p:cNvSpPr>
          <p:nvPr>
            <p:ph type="dt" sz="half" idx="10"/>
          </p:nvPr>
        </p:nvSpPr>
        <p:spPr/>
        <p:txBody>
          <a:bodyPr/>
          <a:lstStyle/>
          <a:p>
            <a:fld id="{00D6F41C-9678-40A7-9FA1-C26C725F9E4A}" type="datetime1">
              <a:rPr lang="en-IN" smtClean="0"/>
              <a:t>26-11-2019</a:t>
            </a:fld>
            <a:endParaRPr lang="en-IN"/>
          </a:p>
        </p:txBody>
      </p:sp>
      <p:sp>
        <p:nvSpPr>
          <p:cNvPr id="4" name="Footer Placeholder 3">
            <a:extLst>
              <a:ext uri="{FF2B5EF4-FFF2-40B4-BE49-F238E27FC236}">
                <a16:creationId xmlns:a16="http://schemas.microsoft.com/office/drawing/2014/main" id="{6927D1DB-2A9E-48C8-965C-356F7A05DE36}"/>
              </a:ext>
            </a:extLst>
          </p:cNvPr>
          <p:cNvSpPr>
            <a:spLocks noGrp="1"/>
          </p:cNvSpPr>
          <p:nvPr>
            <p:ph type="ftr" sz="quarter" idx="11"/>
          </p:nvPr>
        </p:nvSpPr>
        <p:spPr/>
        <p:txBody>
          <a:bodyPr/>
          <a:lstStyle/>
          <a:p>
            <a:r>
              <a:rPr lang="en-IN"/>
              <a:t>MLHACK_01: FALL DETECTION                                 Anand Singh               </a:t>
            </a:r>
          </a:p>
        </p:txBody>
      </p:sp>
      <p:sp>
        <p:nvSpPr>
          <p:cNvPr id="5" name="Slide Number Placeholder 4">
            <a:extLst>
              <a:ext uri="{FF2B5EF4-FFF2-40B4-BE49-F238E27FC236}">
                <a16:creationId xmlns:a16="http://schemas.microsoft.com/office/drawing/2014/main" id="{8EF9D10A-584A-49C2-BEA6-8C1885B3E32F}"/>
              </a:ext>
            </a:extLst>
          </p:cNvPr>
          <p:cNvSpPr>
            <a:spLocks noGrp="1"/>
          </p:cNvSpPr>
          <p:nvPr>
            <p:ph type="sldNum" sz="quarter" idx="12"/>
          </p:nvPr>
        </p:nvSpPr>
        <p:spPr/>
        <p:txBody>
          <a:bodyPr/>
          <a:lstStyle/>
          <a:p>
            <a:fld id="{63E842C6-E524-4654-B705-75D502426D31}" type="slidenum">
              <a:rPr lang="en-IN" smtClean="0"/>
              <a:t>‹#›</a:t>
            </a:fld>
            <a:endParaRPr lang="en-IN"/>
          </a:p>
        </p:txBody>
      </p:sp>
    </p:spTree>
    <p:extLst>
      <p:ext uri="{BB962C8B-B14F-4D97-AF65-F5344CB8AC3E}">
        <p14:creationId xmlns:p14="http://schemas.microsoft.com/office/powerpoint/2010/main" val="723088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8F96A9-D334-4081-B212-F220BC4921DE}"/>
              </a:ext>
            </a:extLst>
          </p:cNvPr>
          <p:cNvSpPr>
            <a:spLocks noGrp="1"/>
          </p:cNvSpPr>
          <p:nvPr>
            <p:ph type="dt" sz="half" idx="10"/>
          </p:nvPr>
        </p:nvSpPr>
        <p:spPr/>
        <p:txBody>
          <a:bodyPr/>
          <a:lstStyle/>
          <a:p>
            <a:fld id="{59269F63-E160-44B2-8BE4-0B4762A40958}" type="datetime1">
              <a:rPr lang="en-IN" smtClean="0"/>
              <a:t>26-11-2019</a:t>
            </a:fld>
            <a:endParaRPr lang="en-IN"/>
          </a:p>
        </p:txBody>
      </p:sp>
      <p:sp>
        <p:nvSpPr>
          <p:cNvPr id="3" name="Footer Placeholder 2">
            <a:extLst>
              <a:ext uri="{FF2B5EF4-FFF2-40B4-BE49-F238E27FC236}">
                <a16:creationId xmlns:a16="http://schemas.microsoft.com/office/drawing/2014/main" id="{23F3653E-BDDA-4192-A2C1-6167808FC25D}"/>
              </a:ext>
            </a:extLst>
          </p:cNvPr>
          <p:cNvSpPr>
            <a:spLocks noGrp="1"/>
          </p:cNvSpPr>
          <p:nvPr>
            <p:ph type="ftr" sz="quarter" idx="11"/>
          </p:nvPr>
        </p:nvSpPr>
        <p:spPr/>
        <p:txBody>
          <a:bodyPr/>
          <a:lstStyle/>
          <a:p>
            <a:r>
              <a:rPr lang="en-IN"/>
              <a:t>MLHACK_01: FALL DETECTION                                 Anand Singh               </a:t>
            </a:r>
          </a:p>
        </p:txBody>
      </p:sp>
      <p:sp>
        <p:nvSpPr>
          <p:cNvPr id="4" name="Slide Number Placeholder 3">
            <a:extLst>
              <a:ext uri="{FF2B5EF4-FFF2-40B4-BE49-F238E27FC236}">
                <a16:creationId xmlns:a16="http://schemas.microsoft.com/office/drawing/2014/main" id="{807643E1-0606-4229-B4D3-034FCF2FB4E9}"/>
              </a:ext>
            </a:extLst>
          </p:cNvPr>
          <p:cNvSpPr>
            <a:spLocks noGrp="1"/>
          </p:cNvSpPr>
          <p:nvPr>
            <p:ph type="sldNum" sz="quarter" idx="12"/>
          </p:nvPr>
        </p:nvSpPr>
        <p:spPr/>
        <p:txBody>
          <a:bodyPr/>
          <a:lstStyle/>
          <a:p>
            <a:fld id="{63E842C6-E524-4654-B705-75D502426D31}" type="slidenum">
              <a:rPr lang="en-IN" smtClean="0"/>
              <a:t>‹#›</a:t>
            </a:fld>
            <a:endParaRPr lang="en-IN"/>
          </a:p>
        </p:txBody>
      </p:sp>
    </p:spTree>
    <p:extLst>
      <p:ext uri="{BB962C8B-B14F-4D97-AF65-F5344CB8AC3E}">
        <p14:creationId xmlns:p14="http://schemas.microsoft.com/office/powerpoint/2010/main" val="134330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F4BF5-E525-4A3D-A4A1-A897F43501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3B55D8-E377-4F2C-892A-6E7F2857B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461C14-04EF-4C55-B327-F9C6AE30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76865-DA38-4E14-AEC6-80C1DF2B2B37}"/>
              </a:ext>
            </a:extLst>
          </p:cNvPr>
          <p:cNvSpPr>
            <a:spLocks noGrp="1"/>
          </p:cNvSpPr>
          <p:nvPr>
            <p:ph type="dt" sz="half" idx="10"/>
          </p:nvPr>
        </p:nvSpPr>
        <p:spPr/>
        <p:txBody>
          <a:bodyPr/>
          <a:lstStyle/>
          <a:p>
            <a:fld id="{4EA226A7-39B5-46B2-8937-7925EBC10740}" type="datetime1">
              <a:rPr lang="en-IN" smtClean="0"/>
              <a:t>26-11-2019</a:t>
            </a:fld>
            <a:endParaRPr lang="en-IN"/>
          </a:p>
        </p:txBody>
      </p:sp>
      <p:sp>
        <p:nvSpPr>
          <p:cNvPr id="6" name="Footer Placeholder 5">
            <a:extLst>
              <a:ext uri="{FF2B5EF4-FFF2-40B4-BE49-F238E27FC236}">
                <a16:creationId xmlns:a16="http://schemas.microsoft.com/office/drawing/2014/main" id="{DBC9FA62-E43E-456C-81B9-E54AA50BC7FF}"/>
              </a:ext>
            </a:extLst>
          </p:cNvPr>
          <p:cNvSpPr>
            <a:spLocks noGrp="1"/>
          </p:cNvSpPr>
          <p:nvPr>
            <p:ph type="ftr" sz="quarter" idx="11"/>
          </p:nvPr>
        </p:nvSpPr>
        <p:spPr/>
        <p:txBody>
          <a:bodyPr/>
          <a:lstStyle/>
          <a:p>
            <a:r>
              <a:rPr lang="en-IN"/>
              <a:t>MLHACK_01: FALL DETECTION                                 Anand Singh               </a:t>
            </a:r>
          </a:p>
        </p:txBody>
      </p:sp>
      <p:sp>
        <p:nvSpPr>
          <p:cNvPr id="7" name="Slide Number Placeholder 6">
            <a:extLst>
              <a:ext uri="{FF2B5EF4-FFF2-40B4-BE49-F238E27FC236}">
                <a16:creationId xmlns:a16="http://schemas.microsoft.com/office/drawing/2014/main" id="{E6D242A9-955A-48F0-9CBA-6DA13F60D947}"/>
              </a:ext>
            </a:extLst>
          </p:cNvPr>
          <p:cNvSpPr>
            <a:spLocks noGrp="1"/>
          </p:cNvSpPr>
          <p:nvPr>
            <p:ph type="sldNum" sz="quarter" idx="12"/>
          </p:nvPr>
        </p:nvSpPr>
        <p:spPr/>
        <p:txBody>
          <a:bodyPr/>
          <a:lstStyle/>
          <a:p>
            <a:fld id="{63E842C6-E524-4654-B705-75D502426D31}" type="slidenum">
              <a:rPr lang="en-IN" smtClean="0"/>
              <a:t>‹#›</a:t>
            </a:fld>
            <a:endParaRPr lang="en-IN"/>
          </a:p>
        </p:txBody>
      </p:sp>
    </p:spTree>
    <p:extLst>
      <p:ext uri="{BB962C8B-B14F-4D97-AF65-F5344CB8AC3E}">
        <p14:creationId xmlns:p14="http://schemas.microsoft.com/office/powerpoint/2010/main" val="62703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96E7-72E4-4535-9291-760FC5785D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76DB8A-C1D9-4289-818A-EB859F152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3726B0-2A8A-4BED-ABE2-CF44C25E8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2CC5C-017A-4FF5-86DC-FCB70F680347}"/>
              </a:ext>
            </a:extLst>
          </p:cNvPr>
          <p:cNvSpPr>
            <a:spLocks noGrp="1"/>
          </p:cNvSpPr>
          <p:nvPr>
            <p:ph type="dt" sz="half" idx="10"/>
          </p:nvPr>
        </p:nvSpPr>
        <p:spPr/>
        <p:txBody>
          <a:bodyPr/>
          <a:lstStyle/>
          <a:p>
            <a:fld id="{13638FA4-BC1E-48DD-A25E-9FF815D9175E}" type="datetime1">
              <a:rPr lang="en-IN" smtClean="0"/>
              <a:t>26-11-2019</a:t>
            </a:fld>
            <a:endParaRPr lang="en-IN"/>
          </a:p>
        </p:txBody>
      </p:sp>
      <p:sp>
        <p:nvSpPr>
          <p:cNvPr id="6" name="Footer Placeholder 5">
            <a:extLst>
              <a:ext uri="{FF2B5EF4-FFF2-40B4-BE49-F238E27FC236}">
                <a16:creationId xmlns:a16="http://schemas.microsoft.com/office/drawing/2014/main" id="{097CABA6-E97F-4986-95DB-3DFD95377B19}"/>
              </a:ext>
            </a:extLst>
          </p:cNvPr>
          <p:cNvSpPr>
            <a:spLocks noGrp="1"/>
          </p:cNvSpPr>
          <p:nvPr>
            <p:ph type="ftr" sz="quarter" idx="11"/>
          </p:nvPr>
        </p:nvSpPr>
        <p:spPr/>
        <p:txBody>
          <a:bodyPr/>
          <a:lstStyle/>
          <a:p>
            <a:r>
              <a:rPr lang="en-IN"/>
              <a:t>MLHACK_01: FALL DETECTION                                 Anand Singh               </a:t>
            </a:r>
          </a:p>
        </p:txBody>
      </p:sp>
      <p:sp>
        <p:nvSpPr>
          <p:cNvPr id="7" name="Slide Number Placeholder 6">
            <a:extLst>
              <a:ext uri="{FF2B5EF4-FFF2-40B4-BE49-F238E27FC236}">
                <a16:creationId xmlns:a16="http://schemas.microsoft.com/office/drawing/2014/main" id="{5D80024C-B72A-487B-9B95-51B1C2C77CEF}"/>
              </a:ext>
            </a:extLst>
          </p:cNvPr>
          <p:cNvSpPr>
            <a:spLocks noGrp="1"/>
          </p:cNvSpPr>
          <p:nvPr>
            <p:ph type="sldNum" sz="quarter" idx="12"/>
          </p:nvPr>
        </p:nvSpPr>
        <p:spPr/>
        <p:txBody>
          <a:bodyPr/>
          <a:lstStyle/>
          <a:p>
            <a:fld id="{63E842C6-E524-4654-B705-75D502426D31}" type="slidenum">
              <a:rPr lang="en-IN" smtClean="0"/>
              <a:t>‹#›</a:t>
            </a:fld>
            <a:endParaRPr lang="en-IN"/>
          </a:p>
        </p:txBody>
      </p:sp>
    </p:spTree>
    <p:extLst>
      <p:ext uri="{BB962C8B-B14F-4D97-AF65-F5344CB8AC3E}">
        <p14:creationId xmlns:p14="http://schemas.microsoft.com/office/powerpoint/2010/main" val="247269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338BCC-208D-402C-8949-5B98D044C8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9500DD-DA16-47B8-87AB-248D216D1B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AE6063-FC77-49AA-A671-1E152D5427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304D7-0A03-4369-B6EB-F6C4048C784D}" type="datetime1">
              <a:rPr lang="en-IN" smtClean="0"/>
              <a:t>26-11-2019</a:t>
            </a:fld>
            <a:endParaRPr lang="en-IN"/>
          </a:p>
        </p:txBody>
      </p:sp>
      <p:sp>
        <p:nvSpPr>
          <p:cNvPr id="5" name="Footer Placeholder 4">
            <a:extLst>
              <a:ext uri="{FF2B5EF4-FFF2-40B4-BE49-F238E27FC236}">
                <a16:creationId xmlns:a16="http://schemas.microsoft.com/office/drawing/2014/main" id="{170EAE93-E427-48BA-9AFF-8D21E1FA09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MLHACK_01: FALL DETECTION                                 Anand Singh               </a:t>
            </a:r>
          </a:p>
        </p:txBody>
      </p:sp>
      <p:sp>
        <p:nvSpPr>
          <p:cNvPr id="6" name="Slide Number Placeholder 5">
            <a:extLst>
              <a:ext uri="{FF2B5EF4-FFF2-40B4-BE49-F238E27FC236}">
                <a16:creationId xmlns:a16="http://schemas.microsoft.com/office/drawing/2014/main" id="{2CA71801-6D92-4213-907F-04465E498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42C6-E524-4654-B705-75D502426D31}" type="slidenum">
              <a:rPr lang="en-IN" smtClean="0"/>
              <a:t>‹#›</a:t>
            </a:fld>
            <a:endParaRPr lang="en-IN"/>
          </a:p>
        </p:txBody>
      </p:sp>
    </p:spTree>
    <p:extLst>
      <p:ext uri="{BB962C8B-B14F-4D97-AF65-F5344CB8AC3E}">
        <p14:creationId xmlns:p14="http://schemas.microsoft.com/office/powerpoint/2010/main" val="3107509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3AB6D3-D6B2-4587-B472-F8D4D59A3842}"/>
              </a:ext>
            </a:extLst>
          </p:cNvPr>
          <p:cNvSpPr>
            <a:spLocks noGrp="1"/>
          </p:cNvSpPr>
          <p:nvPr>
            <p:ph type="ctrTitle"/>
          </p:nvPr>
        </p:nvSpPr>
        <p:spPr>
          <a:xfrm>
            <a:off x="838199" y="4525347"/>
            <a:ext cx="6801321" cy="1737360"/>
          </a:xfrm>
        </p:spPr>
        <p:txBody>
          <a:bodyPr anchor="ctr">
            <a:normAutofit/>
          </a:bodyPr>
          <a:lstStyle/>
          <a:p>
            <a:pPr algn="r"/>
            <a:r>
              <a:rPr lang="en-US" sz="4700"/>
              <a:t>Project Name:</a:t>
            </a:r>
            <a:r>
              <a:rPr lang="en-IN" sz="4700" b="1"/>
              <a:t>MLHack_01: Fall Detection</a:t>
            </a:r>
            <a:endParaRPr lang="en-IN" sz="4700"/>
          </a:p>
        </p:txBody>
      </p:sp>
      <p:sp>
        <p:nvSpPr>
          <p:cNvPr id="3" name="Subtitle 2">
            <a:extLst>
              <a:ext uri="{FF2B5EF4-FFF2-40B4-BE49-F238E27FC236}">
                <a16:creationId xmlns:a16="http://schemas.microsoft.com/office/drawing/2014/main" id="{D7EE55B5-B1E9-40E5-B181-AD9674439803}"/>
              </a:ext>
            </a:extLst>
          </p:cNvPr>
          <p:cNvSpPr>
            <a:spLocks noGrp="1"/>
          </p:cNvSpPr>
          <p:nvPr>
            <p:ph type="subTitle" idx="1"/>
          </p:nvPr>
        </p:nvSpPr>
        <p:spPr>
          <a:xfrm>
            <a:off x="7961258" y="4525347"/>
            <a:ext cx="3258675" cy="1737360"/>
          </a:xfrm>
        </p:spPr>
        <p:txBody>
          <a:bodyPr anchor="ctr">
            <a:normAutofit/>
          </a:bodyPr>
          <a:lstStyle/>
          <a:p>
            <a:pPr algn="l"/>
            <a:r>
              <a:rPr lang="en-US" sz="2200" b="1">
                <a:latin typeface="Times New Roman" panose="02020603050405020304" pitchFamily="18" charset="0"/>
                <a:cs typeface="Times New Roman" panose="02020603050405020304" pitchFamily="18" charset="0"/>
              </a:rPr>
              <a:t>                                               Presenter: Anand Singh</a:t>
            </a:r>
          </a:p>
          <a:p>
            <a:pPr algn="l"/>
            <a:r>
              <a:rPr lang="en-US" sz="2200" b="1">
                <a:latin typeface="Times New Roman" panose="02020603050405020304" pitchFamily="18" charset="0"/>
                <a:cs typeface="Times New Roman" panose="02020603050405020304" pitchFamily="18" charset="0"/>
              </a:rPr>
              <a:t>                                              Employee Id:51500730 </a:t>
            </a:r>
          </a:p>
          <a:p>
            <a:pPr algn="l"/>
            <a:endParaRPr lang="en-IN" sz="2200"/>
          </a:p>
        </p:txBody>
      </p:sp>
      <p:sp>
        <p:nvSpPr>
          <p:cNvPr id="18" name="Oval 17">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9">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Oval 21">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6" name="Straight Connector 25">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D0BAAA57-CFCF-4D13-A826-BE7C536F7ED0}"/>
              </a:ext>
            </a:extLst>
          </p:cNvPr>
          <p:cNvSpPr>
            <a:spLocks noGrp="1"/>
          </p:cNvSpPr>
          <p:nvPr>
            <p:ph type="dt" sz="half" idx="10"/>
          </p:nvPr>
        </p:nvSpPr>
        <p:spPr>
          <a:xfrm>
            <a:off x="838200" y="6356350"/>
            <a:ext cx="1839686" cy="365125"/>
          </a:xfrm>
        </p:spPr>
        <p:txBody>
          <a:bodyPr>
            <a:normAutofit/>
          </a:bodyPr>
          <a:lstStyle/>
          <a:p>
            <a:pPr>
              <a:spcAft>
                <a:spcPts val="600"/>
              </a:spcAft>
            </a:pPr>
            <a:fld id="{7A927F90-4E4F-4553-B8C0-EFE8C6CCA18C}" type="datetime1">
              <a:rPr lang="en-IN" smtClean="0"/>
              <a:pPr>
                <a:spcAft>
                  <a:spcPts val="600"/>
                </a:spcAft>
              </a:pPr>
              <a:t>26-11-2019</a:t>
            </a:fld>
            <a:endParaRPr lang="en-IN"/>
          </a:p>
        </p:txBody>
      </p:sp>
      <p:sp>
        <p:nvSpPr>
          <p:cNvPr id="10" name="Footer Placeholder 9">
            <a:extLst>
              <a:ext uri="{FF2B5EF4-FFF2-40B4-BE49-F238E27FC236}">
                <a16:creationId xmlns:a16="http://schemas.microsoft.com/office/drawing/2014/main" id="{7AD3BA16-97A3-4B25-8D56-256B4DFF6AA6}"/>
              </a:ext>
            </a:extLst>
          </p:cNvPr>
          <p:cNvSpPr>
            <a:spLocks noGrp="1"/>
          </p:cNvSpPr>
          <p:nvPr>
            <p:ph type="ftr" sz="quarter" idx="11"/>
          </p:nvPr>
        </p:nvSpPr>
        <p:spPr>
          <a:xfrm>
            <a:off x="3200401" y="6356350"/>
            <a:ext cx="4439120" cy="365125"/>
          </a:xfrm>
        </p:spPr>
        <p:txBody>
          <a:bodyPr>
            <a:normAutofit/>
          </a:bodyPr>
          <a:lstStyle/>
          <a:p>
            <a:pPr algn="r">
              <a:spcAft>
                <a:spcPts val="600"/>
              </a:spcAft>
            </a:pPr>
            <a:r>
              <a:rPr lang="en-IN"/>
              <a:t>MLHACK_01: FALL DETECTION                                 Anand Singh               </a:t>
            </a:r>
          </a:p>
        </p:txBody>
      </p:sp>
      <p:sp>
        <p:nvSpPr>
          <p:cNvPr id="11" name="Slide Number Placeholder 10">
            <a:extLst>
              <a:ext uri="{FF2B5EF4-FFF2-40B4-BE49-F238E27FC236}">
                <a16:creationId xmlns:a16="http://schemas.microsoft.com/office/drawing/2014/main" id="{458C0C15-D2D0-4BE4-8AB6-109C0E996EE7}"/>
              </a:ext>
            </a:extLst>
          </p:cNvPr>
          <p:cNvSpPr>
            <a:spLocks noGrp="1"/>
          </p:cNvSpPr>
          <p:nvPr>
            <p:ph type="sldNum" sz="quarter" idx="12"/>
          </p:nvPr>
        </p:nvSpPr>
        <p:spPr>
          <a:xfrm>
            <a:off x="11082528" y="6356350"/>
            <a:ext cx="365760" cy="365125"/>
          </a:xfrm>
          <a:prstGeom prst="ellipse">
            <a:avLst/>
          </a:prstGeom>
          <a:solidFill>
            <a:srgbClr val="7F7F7F"/>
          </a:solidFill>
        </p:spPr>
        <p:txBody>
          <a:bodyPr>
            <a:normAutofit/>
          </a:bodyPr>
          <a:lstStyle/>
          <a:p>
            <a:pPr algn="ctr">
              <a:spcAft>
                <a:spcPts val="600"/>
              </a:spcAft>
            </a:pPr>
            <a:fld id="{63E842C6-E524-4654-B705-75D502426D31}" type="slidenum">
              <a:rPr lang="en-IN" sz="1050">
                <a:solidFill>
                  <a:srgbClr val="FFFFFF"/>
                </a:solidFill>
              </a:rPr>
              <a:pPr algn="ctr">
                <a:spcAft>
                  <a:spcPts val="600"/>
                </a:spcAft>
              </a:pPr>
              <a:t>1</a:t>
            </a:fld>
            <a:endParaRPr lang="en-IN" sz="1050">
              <a:solidFill>
                <a:srgbClr val="FFFFFF"/>
              </a:solidFill>
            </a:endParaRPr>
          </a:p>
        </p:txBody>
      </p:sp>
    </p:spTree>
    <p:extLst>
      <p:ext uri="{BB962C8B-B14F-4D97-AF65-F5344CB8AC3E}">
        <p14:creationId xmlns:p14="http://schemas.microsoft.com/office/powerpoint/2010/main" val="1015251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290AF8-67C4-4E86-BDE7-0CBE49B269BF}"/>
              </a:ext>
            </a:extLst>
          </p:cNvPr>
          <p:cNvSpPr>
            <a:spLocks noGrp="1"/>
          </p:cNvSpPr>
          <p:nvPr>
            <p:ph type="title"/>
          </p:nvPr>
        </p:nvSpPr>
        <p:spPr>
          <a:xfrm>
            <a:off x="438913" y="859536"/>
            <a:ext cx="4832802" cy="1243584"/>
          </a:xfrm>
        </p:spPr>
        <p:txBody>
          <a:bodyPr>
            <a:normAutofit/>
          </a:bodyPr>
          <a:lstStyle/>
          <a:p>
            <a:r>
              <a:rPr lang="en-US" sz="3400" b="1"/>
              <a:t>Model </a:t>
            </a:r>
            <a:r>
              <a:rPr lang="en-IN" sz="3400" b="1"/>
              <a:t>Evaluation Parameters..</a:t>
            </a:r>
            <a:endParaRPr lang="en-IN" sz="3400"/>
          </a:p>
        </p:txBody>
      </p:sp>
      <p:sp>
        <p:nvSpPr>
          <p:cNvPr id="16" name="Rectangle 1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D7160D9-D1B4-4A4C-AC78-1A7DF2CA6AB3}"/>
              </a:ext>
            </a:extLst>
          </p:cNvPr>
          <p:cNvSpPr>
            <a:spLocks noGrp="1"/>
          </p:cNvSpPr>
          <p:nvPr>
            <p:ph idx="1"/>
          </p:nvPr>
        </p:nvSpPr>
        <p:spPr>
          <a:xfrm>
            <a:off x="438912" y="2512611"/>
            <a:ext cx="4832803" cy="3664351"/>
          </a:xfrm>
        </p:spPr>
        <p:txBody>
          <a:bodyPr>
            <a:normAutofit/>
          </a:bodyPr>
          <a:lstStyle/>
          <a:p>
            <a:pPr marL="0" indent="0">
              <a:buNone/>
            </a:pPr>
            <a:r>
              <a:rPr lang="en-IN" sz="1800"/>
              <a:t>Minimum accuracy score</a:t>
            </a:r>
          </a:p>
          <a:p>
            <a:pPr marL="0" indent="0">
              <a:buNone/>
            </a:pPr>
            <a:endParaRPr lang="en-IN" sz="1800"/>
          </a:p>
          <a:p>
            <a:pPr marL="0" indent="0">
              <a:buNone/>
            </a:pPr>
            <a:r>
              <a:rPr lang="en-IN" sz="1800"/>
              <a:t>	</a:t>
            </a:r>
          </a:p>
          <a:p>
            <a:pPr marL="0" indent="0">
              <a:buNone/>
            </a:pPr>
            <a:endParaRPr lang="en-IN" sz="1800"/>
          </a:p>
        </p:txBody>
      </p:sp>
      <p:pic>
        <p:nvPicPr>
          <p:cNvPr id="5" name="Picture 4">
            <a:extLst>
              <a:ext uri="{FF2B5EF4-FFF2-40B4-BE49-F238E27FC236}">
                <a16:creationId xmlns:a16="http://schemas.microsoft.com/office/drawing/2014/main" id="{7CAC8051-7A2E-4F19-92B3-CC4836708B8C}"/>
              </a:ext>
            </a:extLst>
          </p:cNvPr>
          <p:cNvPicPr>
            <a:picLocks noChangeAspect="1"/>
          </p:cNvPicPr>
          <p:nvPr/>
        </p:nvPicPr>
        <p:blipFill>
          <a:blip r:embed="rId2"/>
          <a:stretch>
            <a:fillRect/>
          </a:stretch>
        </p:blipFill>
        <p:spPr>
          <a:xfrm>
            <a:off x="6096000" y="0"/>
            <a:ext cx="5924550" cy="2185062"/>
          </a:xfrm>
          <a:prstGeom prst="rect">
            <a:avLst/>
          </a:prstGeom>
        </p:spPr>
      </p:pic>
      <p:pic>
        <p:nvPicPr>
          <p:cNvPr id="6" name="Picture 5">
            <a:extLst>
              <a:ext uri="{FF2B5EF4-FFF2-40B4-BE49-F238E27FC236}">
                <a16:creationId xmlns:a16="http://schemas.microsoft.com/office/drawing/2014/main" id="{906F8F07-6351-42A9-BEC1-BB54019D1C0D}"/>
              </a:ext>
            </a:extLst>
          </p:cNvPr>
          <p:cNvPicPr>
            <a:picLocks noChangeAspect="1"/>
          </p:cNvPicPr>
          <p:nvPr/>
        </p:nvPicPr>
        <p:blipFill>
          <a:blip r:embed="rId3"/>
          <a:stretch>
            <a:fillRect/>
          </a:stretch>
        </p:blipFill>
        <p:spPr>
          <a:xfrm>
            <a:off x="6291072" y="2647950"/>
            <a:ext cx="5462016" cy="2419350"/>
          </a:xfrm>
          <a:prstGeom prst="rect">
            <a:avLst/>
          </a:prstGeom>
        </p:spPr>
      </p:pic>
      <p:sp>
        <p:nvSpPr>
          <p:cNvPr id="8" name="Date Placeholder 7">
            <a:extLst>
              <a:ext uri="{FF2B5EF4-FFF2-40B4-BE49-F238E27FC236}">
                <a16:creationId xmlns:a16="http://schemas.microsoft.com/office/drawing/2014/main" id="{A9A55A6A-BDBE-49FD-A9FB-D8D593116C60}"/>
              </a:ext>
            </a:extLst>
          </p:cNvPr>
          <p:cNvSpPr>
            <a:spLocks noGrp="1"/>
          </p:cNvSpPr>
          <p:nvPr>
            <p:ph type="dt" sz="half" idx="10"/>
          </p:nvPr>
        </p:nvSpPr>
        <p:spPr/>
        <p:txBody>
          <a:bodyPr/>
          <a:lstStyle/>
          <a:p>
            <a:fld id="{59036D57-DC80-487C-B499-1414D9BC8856}" type="datetime1">
              <a:rPr lang="en-IN" smtClean="0"/>
              <a:t>26-11-2019</a:t>
            </a:fld>
            <a:endParaRPr lang="en-IN"/>
          </a:p>
        </p:txBody>
      </p:sp>
      <p:sp>
        <p:nvSpPr>
          <p:cNvPr id="9" name="Footer Placeholder 8">
            <a:extLst>
              <a:ext uri="{FF2B5EF4-FFF2-40B4-BE49-F238E27FC236}">
                <a16:creationId xmlns:a16="http://schemas.microsoft.com/office/drawing/2014/main" id="{389322B6-20C6-4A16-BF85-5476482A4AFB}"/>
              </a:ext>
            </a:extLst>
          </p:cNvPr>
          <p:cNvSpPr>
            <a:spLocks noGrp="1"/>
          </p:cNvSpPr>
          <p:nvPr>
            <p:ph type="ftr" sz="quarter" idx="11"/>
          </p:nvPr>
        </p:nvSpPr>
        <p:spPr/>
        <p:txBody>
          <a:bodyPr/>
          <a:lstStyle/>
          <a:p>
            <a:r>
              <a:rPr lang="en-IN"/>
              <a:t>MLHACK_01: FALL DETECTION                                 Anand Singh               </a:t>
            </a:r>
          </a:p>
        </p:txBody>
      </p:sp>
      <p:sp>
        <p:nvSpPr>
          <p:cNvPr id="11" name="Slide Number Placeholder 10">
            <a:extLst>
              <a:ext uri="{FF2B5EF4-FFF2-40B4-BE49-F238E27FC236}">
                <a16:creationId xmlns:a16="http://schemas.microsoft.com/office/drawing/2014/main" id="{565D290B-BCC5-4DFD-8208-9935D5BD2BF6}"/>
              </a:ext>
            </a:extLst>
          </p:cNvPr>
          <p:cNvSpPr>
            <a:spLocks noGrp="1"/>
          </p:cNvSpPr>
          <p:nvPr>
            <p:ph type="sldNum" sz="quarter" idx="12"/>
          </p:nvPr>
        </p:nvSpPr>
        <p:spPr/>
        <p:txBody>
          <a:bodyPr/>
          <a:lstStyle/>
          <a:p>
            <a:fld id="{63E842C6-E524-4654-B705-75D502426D31}" type="slidenum">
              <a:rPr lang="en-IN" smtClean="0"/>
              <a:t>10</a:t>
            </a:fld>
            <a:endParaRPr lang="en-IN"/>
          </a:p>
        </p:txBody>
      </p:sp>
    </p:spTree>
    <p:extLst>
      <p:ext uri="{BB962C8B-B14F-4D97-AF65-F5344CB8AC3E}">
        <p14:creationId xmlns:p14="http://schemas.microsoft.com/office/powerpoint/2010/main" val="3910641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4864D2-158B-4FC0-9FD5-465FFBBB4E4A}"/>
              </a:ext>
            </a:extLst>
          </p:cNvPr>
          <p:cNvSpPr>
            <a:spLocks noGrp="1"/>
          </p:cNvSpPr>
          <p:nvPr>
            <p:ph type="title"/>
          </p:nvPr>
        </p:nvSpPr>
        <p:spPr>
          <a:xfrm>
            <a:off x="438913" y="859536"/>
            <a:ext cx="4832802" cy="1243584"/>
          </a:xfrm>
        </p:spPr>
        <p:txBody>
          <a:bodyPr>
            <a:normAutofit/>
          </a:bodyPr>
          <a:lstStyle/>
          <a:p>
            <a:r>
              <a:rPr lang="en-US" sz="3400" b="1"/>
              <a:t>Model </a:t>
            </a:r>
            <a:r>
              <a:rPr lang="en-IN" sz="3400" b="1"/>
              <a:t>Evaluation Parameters..</a:t>
            </a:r>
            <a:endParaRPr lang="en-IN" sz="3400"/>
          </a:p>
        </p:txBody>
      </p:sp>
      <p:sp>
        <p:nvSpPr>
          <p:cNvPr id="16" name="Rectangle 1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92B6B87-C1CA-40BF-BCBA-51CEF03B0A1D}"/>
              </a:ext>
            </a:extLst>
          </p:cNvPr>
          <p:cNvSpPr>
            <a:spLocks noGrp="1"/>
          </p:cNvSpPr>
          <p:nvPr>
            <p:ph idx="1"/>
          </p:nvPr>
        </p:nvSpPr>
        <p:spPr>
          <a:xfrm>
            <a:off x="438912" y="2512611"/>
            <a:ext cx="4832803" cy="3664351"/>
          </a:xfrm>
        </p:spPr>
        <p:txBody>
          <a:bodyPr>
            <a:normAutofit/>
          </a:bodyPr>
          <a:lstStyle/>
          <a:p>
            <a:pPr marL="0" indent="0">
              <a:buNone/>
            </a:pPr>
            <a:r>
              <a:rPr lang="en-US" sz="1800"/>
              <a:t>F1 Score </a:t>
            </a:r>
          </a:p>
          <a:p>
            <a:pPr marL="0" indent="0">
              <a:buNone/>
            </a:pPr>
            <a:endParaRPr lang="en-US" sz="1800"/>
          </a:p>
          <a:p>
            <a:pPr marL="0" indent="0">
              <a:buNone/>
            </a:pPr>
            <a:endParaRPr lang="en-IN" sz="1800"/>
          </a:p>
        </p:txBody>
      </p:sp>
      <p:pic>
        <p:nvPicPr>
          <p:cNvPr id="4" name="Picture 3">
            <a:extLst>
              <a:ext uri="{FF2B5EF4-FFF2-40B4-BE49-F238E27FC236}">
                <a16:creationId xmlns:a16="http://schemas.microsoft.com/office/drawing/2014/main" id="{3DADDB25-5F1B-4863-B46C-E390643DE633}"/>
              </a:ext>
            </a:extLst>
          </p:cNvPr>
          <p:cNvPicPr>
            <a:picLocks noChangeAspect="1"/>
          </p:cNvPicPr>
          <p:nvPr/>
        </p:nvPicPr>
        <p:blipFill>
          <a:blip r:embed="rId2"/>
          <a:stretch>
            <a:fillRect/>
          </a:stretch>
        </p:blipFill>
        <p:spPr>
          <a:xfrm>
            <a:off x="6096000" y="1009650"/>
            <a:ext cx="5657087" cy="2419350"/>
          </a:xfrm>
          <a:prstGeom prst="rect">
            <a:avLst/>
          </a:prstGeom>
        </p:spPr>
      </p:pic>
      <p:pic>
        <p:nvPicPr>
          <p:cNvPr id="5" name="Picture 4">
            <a:extLst>
              <a:ext uri="{FF2B5EF4-FFF2-40B4-BE49-F238E27FC236}">
                <a16:creationId xmlns:a16="http://schemas.microsoft.com/office/drawing/2014/main" id="{BFE92125-4630-4F04-9A60-559DA085D805}"/>
              </a:ext>
            </a:extLst>
          </p:cNvPr>
          <p:cNvPicPr>
            <a:picLocks noChangeAspect="1"/>
          </p:cNvPicPr>
          <p:nvPr/>
        </p:nvPicPr>
        <p:blipFill>
          <a:blip r:embed="rId3"/>
          <a:stretch>
            <a:fillRect/>
          </a:stretch>
        </p:blipFill>
        <p:spPr>
          <a:xfrm>
            <a:off x="6305550" y="3238500"/>
            <a:ext cx="5447537" cy="2419350"/>
          </a:xfrm>
          <a:prstGeom prst="rect">
            <a:avLst/>
          </a:prstGeom>
        </p:spPr>
      </p:pic>
      <p:sp>
        <p:nvSpPr>
          <p:cNvPr id="8" name="Date Placeholder 7">
            <a:extLst>
              <a:ext uri="{FF2B5EF4-FFF2-40B4-BE49-F238E27FC236}">
                <a16:creationId xmlns:a16="http://schemas.microsoft.com/office/drawing/2014/main" id="{5335051F-9C0A-4B50-8DFF-DFC5BC6C3D4A}"/>
              </a:ext>
            </a:extLst>
          </p:cNvPr>
          <p:cNvSpPr>
            <a:spLocks noGrp="1"/>
          </p:cNvSpPr>
          <p:nvPr>
            <p:ph type="dt" sz="half" idx="10"/>
          </p:nvPr>
        </p:nvSpPr>
        <p:spPr/>
        <p:txBody>
          <a:bodyPr/>
          <a:lstStyle/>
          <a:p>
            <a:fld id="{7EEA0EAF-3B85-435D-8AB3-38F827414D44}" type="datetime1">
              <a:rPr lang="en-IN" smtClean="0"/>
              <a:t>26-11-2019</a:t>
            </a:fld>
            <a:endParaRPr lang="en-IN"/>
          </a:p>
        </p:txBody>
      </p:sp>
      <p:sp>
        <p:nvSpPr>
          <p:cNvPr id="9" name="Footer Placeholder 8">
            <a:extLst>
              <a:ext uri="{FF2B5EF4-FFF2-40B4-BE49-F238E27FC236}">
                <a16:creationId xmlns:a16="http://schemas.microsoft.com/office/drawing/2014/main" id="{47E582AA-42CB-4632-B0D2-A4536BD3C198}"/>
              </a:ext>
            </a:extLst>
          </p:cNvPr>
          <p:cNvSpPr>
            <a:spLocks noGrp="1"/>
          </p:cNvSpPr>
          <p:nvPr>
            <p:ph type="ftr" sz="quarter" idx="11"/>
          </p:nvPr>
        </p:nvSpPr>
        <p:spPr/>
        <p:txBody>
          <a:bodyPr/>
          <a:lstStyle/>
          <a:p>
            <a:r>
              <a:rPr lang="en-IN"/>
              <a:t>MLHACK_01: FALL DETECTION                                 Anand Singh               </a:t>
            </a:r>
          </a:p>
        </p:txBody>
      </p:sp>
      <p:sp>
        <p:nvSpPr>
          <p:cNvPr id="11" name="Slide Number Placeholder 10">
            <a:extLst>
              <a:ext uri="{FF2B5EF4-FFF2-40B4-BE49-F238E27FC236}">
                <a16:creationId xmlns:a16="http://schemas.microsoft.com/office/drawing/2014/main" id="{68562064-90FB-4229-B7E2-AB12F6E60A0B}"/>
              </a:ext>
            </a:extLst>
          </p:cNvPr>
          <p:cNvSpPr>
            <a:spLocks noGrp="1"/>
          </p:cNvSpPr>
          <p:nvPr>
            <p:ph type="sldNum" sz="quarter" idx="12"/>
          </p:nvPr>
        </p:nvSpPr>
        <p:spPr/>
        <p:txBody>
          <a:bodyPr/>
          <a:lstStyle/>
          <a:p>
            <a:fld id="{63E842C6-E524-4654-B705-75D502426D31}" type="slidenum">
              <a:rPr lang="en-IN" smtClean="0"/>
              <a:t>11</a:t>
            </a:fld>
            <a:endParaRPr lang="en-IN"/>
          </a:p>
        </p:txBody>
      </p:sp>
    </p:spTree>
    <p:extLst>
      <p:ext uri="{BB962C8B-B14F-4D97-AF65-F5344CB8AC3E}">
        <p14:creationId xmlns:p14="http://schemas.microsoft.com/office/powerpoint/2010/main" val="397160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C74FC-1699-4965-8406-75971716E710}"/>
              </a:ext>
            </a:extLst>
          </p:cNvPr>
          <p:cNvSpPr>
            <a:spLocks noGrp="1"/>
          </p:cNvSpPr>
          <p:nvPr>
            <p:ph type="title"/>
          </p:nvPr>
        </p:nvSpPr>
        <p:spPr>
          <a:xfrm>
            <a:off x="838200" y="365125"/>
            <a:ext cx="10515600" cy="1325563"/>
          </a:xfrm>
        </p:spPr>
        <p:txBody>
          <a:bodyPr>
            <a:normAutofit/>
          </a:bodyPr>
          <a:lstStyle/>
          <a:p>
            <a:r>
              <a:rPr lang="en-US" sz="3600" b="1"/>
              <a:t>ROC Curve</a:t>
            </a:r>
            <a:endParaRPr lang="en-IN" sz="3600" b="1" dirty="0"/>
          </a:p>
        </p:txBody>
      </p:sp>
      <p:sp>
        <p:nvSpPr>
          <p:cNvPr id="3" name="Content Placeholder 2">
            <a:extLst>
              <a:ext uri="{FF2B5EF4-FFF2-40B4-BE49-F238E27FC236}">
                <a16:creationId xmlns:a16="http://schemas.microsoft.com/office/drawing/2014/main" id="{756A3F8C-4CC7-4A9D-9CAA-D1AE23DC1888}"/>
              </a:ext>
            </a:extLst>
          </p:cNvPr>
          <p:cNvSpPr>
            <a:spLocks noGrp="1"/>
          </p:cNvSpPr>
          <p:nvPr>
            <p:ph idx="1"/>
          </p:nvPr>
        </p:nvSpPr>
        <p:spPr>
          <a:xfrm>
            <a:off x="838200" y="1825625"/>
            <a:ext cx="10515600" cy="4351338"/>
          </a:xfrm>
        </p:spPr>
        <p:txBody>
          <a:bodyPr/>
          <a:lstStyle/>
          <a:p>
            <a:pPr marL="0" indent="0">
              <a:buNone/>
            </a:pPr>
            <a:r>
              <a:rPr lang="en-US"/>
              <a:t>Train data Set </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Test data set </a:t>
            </a:r>
            <a:endParaRPr lang="en-IN" dirty="0"/>
          </a:p>
        </p:txBody>
      </p:sp>
      <p:sp>
        <p:nvSpPr>
          <p:cNvPr id="4" name="Date Placeholder 3">
            <a:extLst>
              <a:ext uri="{FF2B5EF4-FFF2-40B4-BE49-F238E27FC236}">
                <a16:creationId xmlns:a16="http://schemas.microsoft.com/office/drawing/2014/main" id="{C6291D78-F90B-4F6E-B202-DBD7D3E25AAF}"/>
              </a:ext>
            </a:extLst>
          </p:cNvPr>
          <p:cNvSpPr>
            <a:spLocks noGrp="1"/>
          </p:cNvSpPr>
          <p:nvPr>
            <p:ph type="dt" sz="half" idx="10"/>
          </p:nvPr>
        </p:nvSpPr>
        <p:spPr>
          <a:xfrm>
            <a:off x="838200" y="6356350"/>
            <a:ext cx="2743200" cy="365125"/>
          </a:xfrm>
        </p:spPr>
        <p:txBody>
          <a:bodyPr/>
          <a:lstStyle/>
          <a:p>
            <a:fld id="{C5513477-3584-4581-B3B1-62442A284657}" type="datetime1">
              <a:rPr lang="en-IN" smtClean="0"/>
              <a:t>26-11-2019</a:t>
            </a:fld>
            <a:endParaRPr lang="en-IN"/>
          </a:p>
        </p:txBody>
      </p:sp>
      <p:sp>
        <p:nvSpPr>
          <p:cNvPr id="5" name="Footer Placeholder 4">
            <a:extLst>
              <a:ext uri="{FF2B5EF4-FFF2-40B4-BE49-F238E27FC236}">
                <a16:creationId xmlns:a16="http://schemas.microsoft.com/office/drawing/2014/main" id="{DB983C06-C6C1-406F-BC10-B813805FD6F5}"/>
              </a:ext>
            </a:extLst>
          </p:cNvPr>
          <p:cNvSpPr>
            <a:spLocks noGrp="1"/>
          </p:cNvSpPr>
          <p:nvPr>
            <p:ph type="ftr" sz="quarter" idx="11"/>
          </p:nvPr>
        </p:nvSpPr>
        <p:spPr>
          <a:xfrm>
            <a:off x="4038600" y="6356350"/>
            <a:ext cx="4114800" cy="365125"/>
          </a:xfrm>
        </p:spPr>
        <p:txBody>
          <a:bodyPr/>
          <a:lstStyle/>
          <a:p>
            <a:r>
              <a:rPr lang="en-IN"/>
              <a:t>MLHACK_01: FALL DETECTION                                 Anand Singh               </a:t>
            </a:r>
          </a:p>
        </p:txBody>
      </p:sp>
      <p:sp>
        <p:nvSpPr>
          <p:cNvPr id="6" name="Slide Number Placeholder 5">
            <a:extLst>
              <a:ext uri="{FF2B5EF4-FFF2-40B4-BE49-F238E27FC236}">
                <a16:creationId xmlns:a16="http://schemas.microsoft.com/office/drawing/2014/main" id="{6464C4DF-25EA-424D-96CF-80739B49A3A0}"/>
              </a:ext>
            </a:extLst>
          </p:cNvPr>
          <p:cNvSpPr>
            <a:spLocks noGrp="1"/>
          </p:cNvSpPr>
          <p:nvPr>
            <p:ph type="sldNum" sz="quarter" idx="12"/>
          </p:nvPr>
        </p:nvSpPr>
        <p:spPr>
          <a:xfrm>
            <a:off x="8610600" y="6356350"/>
            <a:ext cx="2743200" cy="365125"/>
          </a:xfrm>
        </p:spPr>
        <p:txBody>
          <a:bodyPr/>
          <a:lstStyle/>
          <a:p>
            <a:fld id="{63E842C6-E524-4654-B705-75D502426D31}" type="slidenum">
              <a:rPr lang="en-IN" smtClean="0"/>
              <a:t>12</a:t>
            </a:fld>
            <a:endParaRPr lang="en-IN"/>
          </a:p>
        </p:txBody>
      </p:sp>
      <p:pic>
        <p:nvPicPr>
          <p:cNvPr id="7" name="Picture 6">
            <a:extLst>
              <a:ext uri="{FF2B5EF4-FFF2-40B4-BE49-F238E27FC236}">
                <a16:creationId xmlns:a16="http://schemas.microsoft.com/office/drawing/2014/main" id="{FC017F02-5C9A-43A6-BFF9-3D4A88FC8D22}"/>
              </a:ext>
            </a:extLst>
          </p:cNvPr>
          <p:cNvPicPr>
            <a:picLocks noChangeAspect="1"/>
          </p:cNvPicPr>
          <p:nvPr/>
        </p:nvPicPr>
        <p:blipFill>
          <a:blip r:embed="rId2"/>
          <a:stretch>
            <a:fillRect/>
          </a:stretch>
        </p:blipFill>
        <p:spPr>
          <a:xfrm>
            <a:off x="5413863" y="263684"/>
            <a:ext cx="5052499" cy="2765108"/>
          </a:xfrm>
          <a:prstGeom prst="rect">
            <a:avLst/>
          </a:prstGeom>
        </p:spPr>
      </p:pic>
      <p:pic>
        <p:nvPicPr>
          <p:cNvPr id="8" name="Picture 7">
            <a:extLst>
              <a:ext uri="{FF2B5EF4-FFF2-40B4-BE49-F238E27FC236}">
                <a16:creationId xmlns:a16="http://schemas.microsoft.com/office/drawing/2014/main" id="{F08119C8-7EAF-40AB-AFE0-60097E45BFAC}"/>
              </a:ext>
            </a:extLst>
          </p:cNvPr>
          <p:cNvPicPr>
            <a:picLocks noChangeAspect="1"/>
          </p:cNvPicPr>
          <p:nvPr/>
        </p:nvPicPr>
        <p:blipFill>
          <a:blip r:embed="rId3"/>
          <a:stretch>
            <a:fillRect/>
          </a:stretch>
        </p:blipFill>
        <p:spPr>
          <a:xfrm>
            <a:off x="5654112" y="3054350"/>
            <a:ext cx="4572000" cy="3438525"/>
          </a:xfrm>
          <a:prstGeom prst="rect">
            <a:avLst/>
          </a:prstGeom>
        </p:spPr>
      </p:pic>
    </p:spTree>
    <p:extLst>
      <p:ext uri="{BB962C8B-B14F-4D97-AF65-F5344CB8AC3E}">
        <p14:creationId xmlns:p14="http://schemas.microsoft.com/office/powerpoint/2010/main" val="3615937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0B5F-F1F5-4860-A1A2-D3E87C041CE0}"/>
              </a:ext>
            </a:extLst>
          </p:cNvPr>
          <p:cNvSpPr>
            <a:spLocks noGrp="1"/>
          </p:cNvSpPr>
          <p:nvPr>
            <p:ph type="title"/>
          </p:nvPr>
        </p:nvSpPr>
        <p:spPr/>
        <p:txBody>
          <a:bodyPr/>
          <a:lstStyle/>
          <a:p>
            <a:r>
              <a:rPr lang="en-US" b="1" dirty="0"/>
              <a:t>Recommendation</a:t>
            </a:r>
            <a:endParaRPr lang="en-IN" b="1" dirty="0"/>
          </a:p>
        </p:txBody>
      </p:sp>
      <p:sp>
        <p:nvSpPr>
          <p:cNvPr id="3" name="Content Placeholder 2">
            <a:extLst>
              <a:ext uri="{FF2B5EF4-FFF2-40B4-BE49-F238E27FC236}">
                <a16:creationId xmlns:a16="http://schemas.microsoft.com/office/drawing/2014/main" id="{B597018C-6D09-4AC1-A502-2C5989AC30D2}"/>
              </a:ext>
            </a:extLst>
          </p:cNvPr>
          <p:cNvSpPr>
            <a:spLocks noGrp="1"/>
          </p:cNvSpPr>
          <p:nvPr>
            <p:ph idx="1"/>
          </p:nvPr>
        </p:nvSpPr>
        <p:spPr/>
        <p:txBody>
          <a:bodyPr/>
          <a:lstStyle/>
          <a:p>
            <a:r>
              <a:rPr lang="en-IN" dirty="0"/>
              <a:t>After statistical analysis and model result ,we have below recommendation</a:t>
            </a:r>
          </a:p>
          <a:p>
            <a:r>
              <a:rPr lang="en-IN" dirty="0"/>
              <a:t>whenever we are getting activity code 0 or 4 ,we need to be alert</a:t>
            </a:r>
          </a:p>
          <a:p>
            <a:r>
              <a:rPr lang="en-IN" dirty="0"/>
              <a:t>If Sugar level increases, then chance of Falling will increase </a:t>
            </a:r>
          </a:p>
          <a:p>
            <a:r>
              <a:rPr lang="en-IN" dirty="0"/>
              <a:t>If BP level decreases, then chance of Falling will increase</a:t>
            </a:r>
          </a:p>
          <a:p>
            <a:r>
              <a:rPr lang="en-IN" dirty="0"/>
              <a:t>If EEG level increases, then chance of Falling will increase </a:t>
            </a:r>
          </a:p>
          <a:p>
            <a:pPr marL="0" indent="0">
              <a:buNone/>
            </a:pPr>
            <a:endParaRPr lang="en-IN" dirty="0"/>
          </a:p>
        </p:txBody>
      </p:sp>
      <p:sp>
        <p:nvSpPr>
          <p:cNvPr id="6" name="Date Placeholder 5">
            <a:extLst>
              <a:ext uri="{FF2B5EF4-FFF2-40B4-BE49-F238E27FC236}">
                <a16:creationId xmlns:a16="http://schemas.microsoft.com/office/drawing/2014/main" id="{D95344CA-B4FA-4817-8BFF-0C6724CC0114}"/>
              </a:ext>
            </a:extLst>
          </p:cNvPr>
          <p:cNvSpPr>
            <a:spLocks noGrp="1"/>
          </p:cNvSpPr>
          <p:nvPr>
            <p:ph type="dt" sz="half" idx="10"/>
          </p:nvPr>
        </p:nvSpPr>
        <p:spPr/>
        <p:txBody>
          <a:bodyPr/>
          <a:lstStyle/>
          <a:p>
            <a:fld id="{A25724C4-5525-4740-B99A-FC4A48FFB0AB}" type="datetime1">
              <a:rPr lang="en-IN" smtClean="0"/>
              <a:t>26-11-2019</a:t>
            </a:fld>
            <a:endParaRPr lang="en-IN"/>
          </a:p>
        </p:txBody>
      </p:sp>
      <p:sp>
        <p:nvSpPr>
          <p:cNvPr id="7" name="Footer Placeholder 6">
            <a:extLst>
              <a:ext uri="{FF2B5EF4-FFF2-40B4-BE49-F238E27FC236}">
                <a16:creationId xmlns:a16="http://schemas.microsoft.com/office/drawing/2014/main" id="{C45E0D2A-B9CC-4C76-A8DB-10A781D15F61}"/>
              </a:ext>
            </a:extLst>
          </p:cNvPr>
          <p:cNvSpPr>
            <a:spLocks noGrp="1"/>
          </p:cNvSpPr>
          <p:nvPr>
            <p:ph type="ftr" sz="quarter" idx="11"/>
          </p:nvPr>
        </p:nvSpPr>
        <p:spPr/>
        <p:txBody>
          <a:bodyPr/>
          <a:lstStyle/>
          <a:p>
            <a:r>
              <a:rPr lang="en-IN"/>
              <a:t>MLHACK_01: FALL DETECTION                                 Anand Singh               </a:t>
            </a:r>
          </a:p>
        </p:txBody>
      </p:sp>
      <p:sp>
        <p:nvSpPr>
          <p:cNvPr id="8" name="Slide Number Placeholder 7">
            <a:extLst>
              <a:ext uri="{FF2B5EF4-FFF2-40B4-BE49-F238E27FC236}">
                <a16:creationId xmlns:a16="http://schemas.microsoft.com/office/drawing/2014/main" id="{0ED1104B-2A0D-44B8-88C6-362FDC3C6B84}"/>
              </a:ext>
            </a:extLst>
          </p:cNvPr>
          <p:cNvSpPr>
            <a:spLocks noGrp="1"/>
          </p:cNvSpPr>
          <p:nvPr>
            <p:ph type="sldNum" sz="quarter" idx="12"/>
          </p:nvPr>
        </p:nvSpPr>
        <p:spPr/>
        <p:txBody>
          <a:bodyPr/>
          <a:lstStyle/>
          <a:p>
            <a:fld id="{63E842C6-E524-4654-B705-75D502426D31}" type="slidenum">
              <a:rPr lang="en-IN" smtClean="0"/>
              <a:t>13</a:t>
            </a:fld>
            <a:endParaRPr lang="en-IN"/>
          </a:p>
        </p:txBody>
      </p:sp>
    </p:spTree>
    <p:extLst>
      <p:ext uri="{BB962C8B-B14F-4D97-AF65-F5344CB8AC3E}">
        <p14:creationId xmlns:p14="http://schemas.microsoft.com/office/powerpoint/2010/main" val="1605389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3EBA63-7B32-4A51-A5EC-45000366A05D}"/>
              </a:ext>
            </a:extLst>
          </p:cNvPr>
          <p:cNvPicPr>
            <a:picLocks noChangeAspect="1"/>
          </p:cNvPicPr>
          <p:nvPr/>
        </p:nvPicPr>
        <p:blipFill rotWithShape="1">
          <a:blip r:embed="rId2">
            <a:extLst>
              <a:ext uri="{28A0092B-C50C-407E-A947-70E740481C1C}">
                <a14:useLocalDpi xmlns:a14="http://schemas.microsoft.com/office/drawing/2010/main" val="0"/>
              </a:ext>
            </a:extLst>
          </a:blip>
          <a:srcRect b="25000"/>
          <a:stretch/>
        </p:blipFill>
        <p:spPr>
          <a:xfrm>
            <a:off x="20" y="10"/>
            <a:ext cx="12191980" cy="6857990"/>
          </a:xfrm>
          <a:prstGeom prst="rect">
            <a:avLst/>
          </a:prstGeom>
        </p:spPr>
      </p:pic>
      <p:sp>
        <p:nvSpPr>
          <p:cNvPr id="2" name="Date Placeholder 1">
            <a:extLst>
              <a:ext uri="{FF2B5EF4-FFF2-40B4-BE49-F238E27FC236}">
                <a16:creationId xmlns:a16="http://schemas.microsoft.com/office/drawing/2014/main" id="{B1AAACA3-8533-4FD6-86C3-9DD4E6EF49E7}"/>
              </a:ext>
            </a:extLst>
          </p:cNvPr>
          <p:cNvSpPr>
            <a:spLocks noGrp="1"/>
          </p:cNvSpPr>
          <p:nvPr>
            <p:ph type="dt" sz="half" idx="10"/>
          </p:nvPr>
        </p:nvSpPr>
        <p:spPr>
          <a:xfrm>
            <a:off x="838200" y="6356350"/>
            <a:ext cx="2743200" cy="365125"/>
          </a:xfrm>
        </p:spPr>
        <p:txBody>
          <a:bodyPr>
            <a:normAutofit/>
          </a:bodyPr>
          <a:lstStyle/>
          <a:p>
            <a:pPr>
              <a:spcAft>
                <a:spcPts val="600"/>
              </a:spcAft>
            </a:pPr>
            <a:fld id="{59269F63-E160-44B2-8BE4-0B4762A40958}" type="datetime1">
              <a:rPr lang="en-IN" smtClean="0">
                <a:solidFill>
                  <a:srgbClr val="FFFFFF"/>
                </a:solidFill>
              </a:rPr>
              <a:pPr>
                <a:spcAft>
                  <a:spcPts val="600"/>
                </a:spcAft>
              </a:pPr>
              <a:t>26-11-2019</a:t>
            </a:fld>
            <a:endParaRPr lang="en-IN">
              <a:solidFill>
                <a:srgbClr val="FFFFFF"/>
              </a:solidFill>
            </a:endParaRPr>
          </a:p>
        </p:txBody>
      </p:sp>
      <p:sp>
        <p:nvSpPr>
          <p:cNvPr id="3" name="Footer Placeholder 2">
            <a:extLst>
              <a:ext uri="{FF2B5EF4-FFF2-40B4-BE49-F238E27FC236}">
                <a16:creationId xmlns:a16="http://schemas.microsoft.com/office/drawing/2014/main" id="{ECEA5FD2-26EB-4CF0-819A-8791E677C8D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solidFill>
                  <a:srgbClr val="FFFFFF"/>
                </a:solidFill>
              </a:rPr>
              <a:t>MLHACK_01: FALL DETECTION                                 Anand Singh               </a:t>
            </a:r>
          </a:p>
        </p:txBody>
      </p:sp>
      <p:sp>
        <p:nvSpPr>
          <p:cNvPr id="4" name="Slide Number Placeholder 3">
            <a:extLst>
              <a:ext uri="{FF2B5EF4-FFF2-40B4-BE49-F238E27FC236}">
                <a16:creationId xmlns:a16="http://schemas.microsoft.com/office/drawing/2014/main" id="{313D9060-7315-4800-8AFF-BD2407700799}"/>
              </a:ext>
            </a:extLst>
          </p:cNvPr>
          <p:cNvSpPr>
            <a:spLocks noGrp="1"/>
          </p:cNvSpPr>
          <p:nvPr>
            <p:ph type="sldNum" sz="quarter" idx="12"/>
          </p:nvPr>
        </p:nvSpPr>
        <p:spPr>
          <a:xfrm>
            <a:off x="8610600" y="6356350"/>
            <a:ext cx="2743200" cy="365125"/>
          </a:xfrm>
        </p:spPr>
        <p:txBody>
          <a:bodyPr>
            <a:normAutofit/>
          </a:bodyPr>
          <a:lstStyle/>
          <a:p>
            <a:pPr>
              <a:spcAft>
                <a:spcPts val="600"/>
              </a:spcAft>
            </a:pPr>
            <a:fld id="{63E842C6-E524-4654-B705-75D502426D31}" type="slidenum">
              <a:rPr lang="en-IN" smtClean="0">
                <a:solidFill>
                  <a:srgbClr val="FFFFFF"/>
                </a:solidFill>
              </a:rPr>
              <a:pPr>
                <a:spcAft>
                  <a:spcPts val="600"/>
                </a:spcAft>
              </a:pPr>
              <a:t>14</a:t>
            </a:fld>
            <a:endParaRPr lang="en-IN">
              <a:solidFill>
                <a:srgbClr val="FFFFFF"/>
              </a:solidFill>
            </a:endParaRPr>
          </a:p>
        </p:txBody>
      </p:sp>
    </p:spTree>
    <p:extLst>
      <p:ext uri="{BB962C8B-B14F-4D97-AF65-F5344CB8AC3E}">
        <p14:creationId xmlns:p14="http://schemas.microsoft.com/office/powerpoint/2010/main" val="2229671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7FA915-DF63-41C4-88AE-8762BCEBE1D5}"/>
              </a:ext>
            </a:extLst>
          </p:cNvPr>
          <p:cNvSpPr>
            <a:spLocks noGrp="1"/>
          </p:cNvSpPr>
          <p:nvPr>
            <p:ph type="title"/>
          </p:nvPr>
        </p:nvSpPr>
        <p:spPr>
          <a:xfrm>
            <a:off x="838200" y="963877"/>
            <a:ext cx="3494362" cy="4930246"/>
          </a:xfrm>
        </p:spPr>
        <p:txBody>
          <a:bodyPr>
            <a:normAutofit/>
          </a:bodyPr>
          <a:lstStyle/>
          <a:p>
            <a:pPr algn="r"/>
            <a:r>
              <a:rPr lang="en-US" b="1">
                <a:solidFill>
                  <a:schemeClr val="accent1"/>
                </a:solidFill>
              </a:rPr>
              <a:t>Project Description </a:t>
            </a:r>
            <a:endParaRPr lang="en-IN" b="1">
              <a:solidFill>
                <a:schemeClr val="accent1"/>
              </a:solidFill>
            </a:endParaRPr>
          </a:p>
        </p:txBody>
      </p:sp>
      <p:cxnSp>
        <p:nvCxnSpPr>
          <p:cNvPr id="24" name="Straight Connector 1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8684C3-7A0A-416A-9384-22AA27BA6FCF}"/>
              </a:ext>
            </a:extLst>
          </p:cNvPr>
          <p:cNvSpPr>
            <a:spLocks noGrp="1"/>
          </p:cNvSpPr>
          <p:nvPr>
            <p:ph idx="1"/>
          </p:nvPr>
        </p:nvSpPr>
        <p:spPr>
          <a:xfrm>
            <a:off x="4976031" y="963877"/>
            <a:ext cx="6377769" cy="4930246"/>
          </a:xfrm>
        </p:spPr>
        <p:txBody>
          <a:bodyPr anchor="ctr">
            <a:normAutofit/>
          </a:bodyPr>
          <a:lstStyle/>
          <a:p>
            <a:r>
              <a:rPr lang="en-IN" sz="2200"/>
              <a:t>Falls are the main cause of injury for OLD People. There are different activities like Standing, Walking, Sitting, Cramps, Running and Falling   </a:t>
            </a:r>
          </a:p>
          <a:p>
            <a:r>
              <a:rPr lang="en-IN" sz="2200"/>
              <a:t>There are so many reasons for their fall - High Blood sugar, High BP, High Blood circulation etc. </a:t>
            </a:r>
          </a:p>
          <a:p>
            <a:r>
              <a:rPr lang="en-IN" sz="2200"/>
              <a:t>This paper aims to build an automated fall detection system with the help of motion sensor units data fitted to the person’s body at six different positions. This Sensor device sends all the above mentioned six different positions in real time every 4 seconds with the help of IOT device. We apply statistical analysis and machine learning algorithms to find out insights and predict the fall detection</a:t>
            </a:r>
          </a:p>
        </p:txBody>
      </p:sp>
      <p:sp>
        <p:nvSpPr>
          <p:cNvPr id="6" name="Date Placeholder 5">
            <a:extLst>
              <a:ext uri="{FF2B5EF4-FFF2-40B4-BE49-F238E27FC236}">
                <a16:creationId xmlns:a16="http://schemas.microsoft.com/office/drawing/2014/main" id="{EB3310A1-ACA9-42C6-961D-E40B021D80DD}"/>
              </a:ext>
            </a:extLst>
          </p:cNvPr>
          <p:cNvSpPr>
            <a:spLocks noGrp="1"/>
          </p:cNvSpPr>
          <p:nvPr>
            <p:ph type="dt" sz="half" idx="10"/>
          </p:nvPr>
        </p:nvSpPr>
        <p:spPr>
          <a:xfrm>
            <a:off x="838200" y="6033479"/>
            <a:ext cx="2743200" cy="365125"/>
          </a:xfrm>
        </p:spPr>
        <p:txBody>
          <a:bodyPr>
            <a:normAutofit/>
          </a:bodyPr>
          <a:lstStyle/>
          <a:p>
            <a:pPr>
              <a:spcAft>
                <a:spcPts val="600"/>
              </a:spcAft>
            </a:pPr>
            <a:fld id="{B03F3AEC-3BA9-473C-B5CD-6227CA0595E4}" type="datetime1">
              <a:rPr lang="en-IN" sz="1050">
                <a:solidFill>
                  <a:schemeClr val="tx1">
                    <a:alpha val="80000"/>
                  </a:schemeClr>
                </a:solidFill>
              </a:rPr>
              <a:pPr>
                <a:spcAft>
                  <a:spcPts val="600"/>
                </a:spcAft>
              </a:pPr>
              <a:t>26-11-2019</a:t>
            </a:fld>
            <a:endParaRPr lang="en-IN" sz="1050">
              <a:solidFill>
                <a:schemeClr val="tx1">
                  <a:alpha val="80000"/>
                </a:schemeClr>
              </a:solidFill>
            </a:endParaRPr>
          </a:p>
        </p:txBody>
      </p:sp>
      <p:sp>
        <p:nvSpPr>
          <p:cNvPr id="7" name="Footer Placeholder 6">
            <a:extLst>
              <a:ext uri="{FF2B5EF4-FFF2-40B4-BE49-F238E27FC236}">
                <a16:creationId xmlns:a16="http://schemas.microsoft.com/office/drawing/2014/main" id="{EDDE5445-C659-4D63-A8B1-BB1F05D4E934}"/>
              </a:ext>
            </a:extLst>
          </p:cNvPr>
          <p:cNvSpPr>
            <a:spLocks noGrp="1"/>
          </p:cNvSpPr>
          <p:nvPr>
            <p:ph type="ftr" sz="quarter" idx="11"/>
          </p:nvPr>
        </p:nvSpPr>
        <p:spPr>
          <a:xfrm>
            <a:off x="4976031" y="6033479"/>
            <a:ext cx="5259985" cy="365125"/>
          </a:xfrm>
        </p:spPr>
        <p:txBody>
          <a:bodyPr>
            <a:normAutofit/>
          </a:bodyPr>
          <a:lstStyle/>
          <a:p>
            <a:pPr algn="l">
              <a:spcAft>
                <a:spcPts val="600"/>
              </a:spcAft>
            </a:pPr>
            <a:r>
              <a:rPr lang="en-IN" sz="1050">
                <a:solidFill>
                  <a:schemeClr val="tx1">
                    <a:alpha val="80000"/>
                  </a:schemeClr>
                </a:solidFill>
              </a:rPr>
              <a:t>MLHACK_01: FALL DETECTION                                 Anand Singh               </a:t>
            </a:r>
          </a:p>
        </p:txBody>
      </p:sp>
      <p:sp>
        <p:nvSpPr>
          <p:cNvPr id="8" name="Slide Number Placeholder 7">
            <a:extLst>
              <a:ext uri="{FF2B5EF4-FFF2-40B4-BE49-F238E27FC236}">
                <a16:creationId xmlns:a16="http://schemas.microsoft.com/office/drawing/2014/main" id="{6A02447C-4B8C-4B44-AF97-A3E65C2EE114}"/>
              </a:ext>
            </a:extLst>
          </p:cNvPr>
          <p:cNvSpPr>
            <a:spLocks noGrp="1"/>
          </p:cNvSpPr>
          <p:nvPr>
            <p:ph type="sldNum" sz="quarter" idx="12"/>
          </p:nvPr>
        </p:nvSpPr>
        <p:spPr>
          <a:xfrm>
            <a:off x="10571516" y="6033479"/>
            <a:ext cx="782283" cy="365125"/>
          </a:xfrm>
        </p:spPr>
        <p:txBody>
          <a:bodyPr>
            <a:normAutofit/>
          </a:bodyPr>
          <a:lstStyle/>
          <a:p>
            <a:pPr>
              <a:spcAft>
                <a:spcPts val="600"/>
              </a:spcAft>
            </a:pPr>
            <a:fld id="{63E842C6-E524-4654-B705-75D502426D31}" type="slidenum">
              <a:rPr lang="en-IN" sz="1050">
                <a:solidFill>
                  <a:schemeClr val="tx1">
                    <a:alpha val="80000"/>
                  </a:schemeClr>
                </a:solidFill>
              </a:rPr>
              <a:pPr>
                <a:spcAft>
                  <a:spcPts val="600"/>
                </a:spcAft>
              </a:pPr>
              <a:t>2</a:t>
            </a:fld>
            <a:endParaRPr lang="en-IN" sz="1050">
              <a:solidFill>
                <a:schemeClr val="tx1">
                  <a:alpha val="80000"/>
                </a:schemeClr>
              </a:solidFill>
            </a:endParaRPr>
          </a:p>
        </p:txBody>
      </p:sp>
    </p:spTree>
    <p:extLst>
      <p:ext uri="{BB962C8B-B14F-4D97-AF65-F5344CB8AC3E}">
        <p14:creationId xmlns:p14="http://schemas.microsoft.com/office/powerpoint/2010/main" val="1254058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0008B47-2CB9-4483-9645-483AC800FC33}"/>
              </a:ext>
            </a:extLst>
          </p:cNvPr>
          <p:cNvSpPr/>
          <p:nvPr/>
        </p:nvSpPr>
        <p:spPr>
          <a:xfrm>
            <a:off x="299805" y="164892"/>
            <a:ext cx="2518346" cy="8544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Fall Detection</a:t>
            </a:r>
            <a:endParaRPr lang="en-IN" dirty="0"/>
          </a:p>
          <a:p>
            <a:pPr algn="ctr"/>
            <a:endParaRPr lang="en-IN" dirty="0"/>
          </a:p>
        </p:txBody>
      </p:sp>
      <p:sp>
        <p:nvSpPr>
          <p:cNvPr id="5" name="Rectangle: Rounded Corners 4">
            <a:extLst>
              <a:ext uri="{FF2B5EF4-FFF2-40B4-BE49-F238E27FC236}">
                <a16:creationId xmlns:a16="http://schemas.microsoft.com/office/drawing/2014/main" id="{EA7F4B52-2F31-4580-B3CB-9671CB980A17}"/>
              </a:ext>
            </a:extLst>
          </p:cNvPr>
          <p:cNvSpPr/>
          <p:nvPr/>
        </p:nvSpPr>
        <p:spPr>
          <a:xfrm>
            <a:off x="299805" y="1573967"/>
            <a:ext cx="2563313" cy="9393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Gathering &amp; master data sheet preparation</a:t>
            </a:r>
            <a:endParaRPr lang="en-IN" dirty="0"/>
          </a:p>
          <a:p>
            <a:pPr algn="ctr"/>
            <a:endParaRPr lang="en-IN" dirty="0"/>
          </a:p>
        </p:txBody>
      </p:sp>
      <p:sp>
        <p:nvSpPr>
          <p:cNvPr id="6" name="Rectangle: Rounded Corners 5">
            <a:extLst>
              <a:ext uri="{FF2B5EF4-FFF2-40B4-BE49-F238E27FC236}">
                <a16:creationId xmlns:a16="http://schemas.microsoft.com/office/drawing/2014/main" id="{F544E3ED-241C-44A4-9B42-25EE2DA9F8B4}"/>
              </a:ext>
            </a:extLst>
          </p:cNvPr>
          <p:cNvSpPr/>
          <p:nvPr/>
        </p:nvSpPr>
        <p:spPr>
          <a:xfrm>
            <a:off x="3372787" y="1573966"/>
            <a:ext cx="2353456" cy="10043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Data Cleaning</a:t>
            </a:r>
            <a:endParaRPr lang="en-IN" dirty="0"/>
          </a:p>
        </p:txBody>
      </p:sp>
      <p:sp>
        <p:nvSpPr>
          <p:cNvPr id="9" name="Oval 8">
            <a:extLst>
              <a:ext uri="{FF2B5EF4-FFF2-40B4-BE49-F238E27FC236}">
                <a16:creationId xmlns:a16="http://schemas.microsoft.com/office/drawing/2014/main" id="{820AE094-2BE8-416F-BB71-0D2BAAE24EE6}"/>
              </a:ext>
            </a:extLst>
          </p:cNvPr>
          <p:cNvSpPr/>
          <p:nvPr/>
        </p:nvSpPr>
        <p:spPr>
          <a:xfrm>
            <a:off x="2233533" y="3054245"/>
            <a:ext cx="1573967" cy="749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Model Building</a:t>
            </a:r>
            <a:endParaRPr lang="en-IN" dirty="0"/>
          </a:p>
          <a:p>
            <a:pPr algn="ctr"/>
            <a:endParaRPr lang="en-IN" dirty="0"/>
          </a:p>
        </p:txBody>
      </p:sp>
      <p:sp>
        <p:nvSpPr>
          <p:cNvPr id="10" name="Oval 9">
            <a:extLst>
              <a:ext uri="{FF2B5EF4-FFF2-40B4-BE49-F238E27FC236}">
                <a16:creationId xmlns:a16="http://schemas.microsoft.com/office/drawing/2014/main" id="{7B227D63-AD69-4431-8076-A3ED0A26204E}"/>
              </a:ext>
            </a:extLst>
          </p:cNvPr>
          <p:cNvSpPr/>
          <p:nvPr/>
        </p:nvSpPr>
        <p:spPr>
          <a:xfrm>
            <a:off x="4607630" y="3164008"/>
            <a:ext cx="1728213" cy="89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EDA          Analysis </a:t>
            </a:r>
            <a:endParaRPr lang="en-IN" dirty="0"/>
          </a:p>
        </p:txBody>
      </p:sp>
      <p:sp>
        <p:nvSpPr>
          <p:cNvPr id="11" name="Rectangle 10">
            <a:extLst>
              <a:ext uri="{FF2B5EF4-FFF2-40B4-BE49-F238E27FC236}">
                <a16:creationId xmlns:a16="http://schemas.microsoft.com/office/drawing/2014/main" id="{2CC9F2BE-DA6A-4988-97E2-C244E3D6BD91}"/>
              </a:ext>
            </a:extLst>
          </p:cNvPr>
          <p:cNvSpPr/>
          <p:nvPr/>
        </p:nvSpPr>
        <p:spPr>
          <a:xfrm>
            <a:off x="7420131" y="164893"/>
            <a:ext cx="2008682" cy="658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err="1"/>
              <a:t>FindOut</a:t>
            </a:r>
            <a:r>
              <a:rPr lang="en-US" dirty="0"/>
              <a:t> Duplicate at Row level</a:t>
            </a:r>
            <a:endParaRPr lang="en-IN" dirty="0"/>
          </a:p>
          <a:p>
            <a:pPr algn="ctr"/>
            <a:endParaRPr lang="en-IN" dirty="0"/>
          </a:p>
        </p:txBody>
      </p:sp>
      <p:sp>
        <p:nvSpPr>
          <p:cNvPr id="12" name="Rectangle 11">
            <a:extLst>
              <a:ext uri="{FF2B5EF4-FFF2-40B4-BE49-F238E27FC236}">
                <a16:creationId xmlns:a16="http://schemas.microsoft.com/office/drawing/2014/main" id="{CD6E756F-D452-4192-8190-C58EF8C13BA1}"/>
              </a:ext>
            </a:extLst>
          </p:cNvPr>
          <p:cNvSpPr/>
          <p:nvPr/>
        </p:nvSpPr>
        <p:spPr>
          <a:xfrm>
            <a:off x="7420131" y="971858"/>
            <a:ext cx="2008682" cy="503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Missing Value at Column level</a:t>
            </a:r>
            <a:endParaRPr lang="en-IN" dirty="0"/>
          </a:p>
          <a:p>
            <a:pPr algn="ctr"/>
            <a:endParaRPr lang="en-IN" dirty="0"/>
          </a:p>
        </p:txBody>
      </p:sp>
      <p:sp>
        <p:nvSpPr>
          <p:cNvPr id="13" name="Rectangle 12">
            <a:extLst>
              <a:ext uri="{FF2B5EF4-FFF2-40B4-BE49-F238E27FC236}">
                <a16:creationId xmlns:a16="http://schemas.microsoft.com/office/drawing/2014/main" id="{668BED85-4B39-4BB8-B1C8-053E69D55ADC}"/>
              </a:ext>
            </a:extLst>
          </p:cNvPr>
          <p:cNvSpPr/>
          <p:nvPr/>
        </p:nvSpPr>
        <p:spPr>
          <a:xfrm>
            <a:off x="7420131" y="1623931"/>
            <a:ext cx="2008682" cy="522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Outliers at Column level</a:t>
            </a:r>
            <a:endParaRPr lang="en-IN" dirty="0"/>
          </a:p>
          <a:p>
            <a:pPr algn="ctr"/>
            <a:endParaRPr lang="en-IN" dirty="0"/>
          </a:p>
        </p:txBody>
      </p:sp>
      <p:sp>
        <p:nvSpPr>
          <p:cNvPr id="14" name="Rectangle 13">
            <a:extLst>
              <a:ext uri="{FF2B5EF4-FFF2-40B4-BE49-F238E27FC236}">
                <a16:creationId xmlns:a16="http://schemas.microsoft.com/office/drawing/2014/main" id="{0E6DD786-A9CA-46C6-8907-64C9685BB04E}"/>
              </a:ext>
            </a:extLst>
          </p:cNvPr>
          <p:cNvSpPr/>
          <p:nvPr/>
        </p:nvSpPr>
        <p:spPr>
          <a:xfrm>
            <a:off x="7420131" y="4560762"/>
            <a:ext cx="2008682" cy="702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Multivariate Analysis</a:t>
            </a:r>
            <a:endParaRPr lang="en-IN" dirty="0"/>
          </a:p>
          <a:p>
            <a:pPr algn="ctr"/>
            <a:endParaRPr lang="en-IN" dirty="0"/>
          </a:p>
        </p:txBody>
      </p:sp>
      <p:sp>
        <p:nvSpPr>
          <p:cNvPr id="15" name="Rectangle 14">
            <a:extLst>
              <a:ext uri="{FF2B5EF4-FFF2-40B4-BE49-F238E27FC236}">
                <a16:creationId xmlns:a16="http://schemas.microsoft.com/office/drawing/2014/main" id="{25D959A5-40DD-464C-B0E2-1D1F58AE5A2A}"/>
              </a:ext>
            </a:extLst>
          </p:cNvPr>
          <p:cNvSpPr/>
          <p:nvPr/>
        </p:nvSpPr>
        <p:spPr>
          <a:xfrm>
            <a:off x="7420131" y="3756278"/>
            <a:ext cx="2008682" cy="585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Bivariate Analysis</a:t>
            </a:r>
            <a:endParaRPr lang="en-IN" dirty="0"/>
          </a:p>
          <a:p>
            <a:pPr algn="ctr"/>
            <a:endParaRPr lang="en-IN" dirty="0"/>
          </a:p>
        </p:txBody>
      </p:sp>
      <p:sp>
        <p:nvSpPr>
          <p:cNvPr id="16" name="Rectangle 15">
            <a:extLst>
              <a:ext uri="{FF2B5EF4-FFF2-40B4-BE49-F238E27FC236}">
                <a16:creationId xmlns:a16="http://schemas.microsoft.com/office/drawing/2014/main" id="{1B486BFF-0157-4A2B-BCB3-98ED44F4CE11}"/>
              </a:ext>
            </a:extLst>
          </p:cNvPr>
          <p:cNvSpPr/>
          <p:nvPr/>
        </p:nvSpPr>
        <p:spPr>
          <a:xfrm>
            <a:off x="7420131" y="3011773"/>
            <a:ext cx="2008682" cy="585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Univariate Analysis</a:t>
            </a:r>
            <a:endParaRPr lang="en-IN" dirty="0"/>
          </a:p>
        </p:txBody>
      </p:sp>
      <p:sp>
        <p:nvSpPr>
          <p:cNvPr id="17" name="Rectangle: Rounded Corners 16">
            <a:extLst>
              <a:ext uri="{FF2B5EF4-FFF2-40B4-BE49-F238E27FC236}">
                <a16:creationId xmlns:a16="http://schemas.microsoft.com/office/drawing/2014/main" id="{6FAC60EE-E566-4C87-B4DD-136FA549CD4D}"/>
              </a:ext>
            </a:extLst>
          </p:cNvPr>
          <p:cNvSpPr/>
          <p:nvPr/>
        </p:nvSpPr>
        <p:spPr>
          <a:xfrm>
            <a:off x="299805" y="3796265"/>
            <a:ext cx="1783826" cy="572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Splitting</a:t>
            </a:r>
            <a:endParaRPr lang="en-IN" dirty="0"/>
          </a:p>
          <a:p>
            <a:pPr algn="ctr"/>
            <a:endParaRPr lang="en-IN" dirty="0"/>
          </a:p>
        </p:txBody>
      </p:sp>
      <p:sp>
        <p:nvSpPr>
          <p:cNvPr id="18" name="Rectangle: Rounded Corners 17">
            <a:extLst>
              <a:ext uri="{FF2B5EF4-FFF2-40B4-BE49-F238E27FC236}">
                <a16:creationId xmlns:a16="http://schemas.microsoft.com/office/drawing/2014/main" id="{F8E6F4F6-8A6F-48D4-889A-A47BA3BEBC91}"/>
              </a:ext>
            </a:extLst>
          </p:cNvPr>
          <p:cNvSpPr/>
          <p:nvPr/>
        </p:nvSpPr>
        <p:spPr>
          <a:xfrm>
            <a:off x="367256" y="5282803"/>
            <a:ext cx="1866275" cy="5721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Variable Reduction</a:t>
            </a:r>
            <a:endParaRPr lang="en-IN" dirty="0"/>
          </a:p>
          <a:p>
            <a:pPr algn="ctr"/>
            <a:endParaRPr lang="en-IN" dirty="0"/>
          </a:p>
        </p:txBody>
      </p:sp>
      <p:sp>
        <p:nvSpPr>
          <p:cNvPr id="19" name="Rectangle: Rounded Corners 18">
            <a:extLst>
              <a:ext uri="{FF2B5EF4-FFF2-40B4-BE49-F238E27FC236}">
                <a16:creationId xmlns:a16="http://schemas.microsoft.com/office/drawing/2014/main" id="{75FCCBB0-50AA-4B13-B17F-5012344B1096}"/>
              </a:ext>
            </a:extLst>
          </p:cNvPr>
          <p:cNvSpPr/>
          <p:nvPr/>
        </p:nvSpPr>
        <p:spPr>
          <a:xfrm>
            <a:off x="419721" y="6092253"/>
            <a:ext cx="1813812" cy="724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building</a:t>
            </a:r>
            <a:endParaRPr lang="en-IN" dirty="0"/>
          </a:p>
          <a:p>
            <a:pPr algn="ctr"/>
            <a:endParaRPr lang="en-IN" dirty="0"/>
          </a:p>
        </p:txBody>
      </p:sp>
      <p:sp>
        <p:nvSpPr>
          <p:cNvPr id="20" name="Rectangle: Rounded Corners 19">
            <a:extLst>
              <a:ext uri="{FF2B5EF4-FFF2-40B4-BE49-F238E27FC236}">
                <a16:creationId xmlns:a16="http://schemas.microsoft.com/office/drawing/2014/main" id="{2BA5D2FE-DD90-46A0-924D-5BEDE881B199}"/>
              </a:ext>
            </a:extLst>
          </p:cNvPr>
          <p:cNvSpPr/>
          <p:nvPr/>
        </p:nvSpPr>
        <p:spPr>
          <a:xfrm>
            <a:off x="2634848" y="6089764"/>
            <a:ext cx="1573967" cy="724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Model validation</a:t>
            </a:r>
            <a:endParaRPr lang="en-IN"/>
          </a:p>
        </p:txBody>
      </p:sp>
      <p:sp>
        <p:nvSpPr>
          <p:cNvPr id="21" name="Rectangle: Rounded Corners 20">
            <a:extLst>
              <a:ext uri="{FF2B5EF4-FFF2-40B4-BE49-F238E27FC236}">
                <a16:creationId xmlns:a16="http://schemas.microsoft.com/office/drawing/2014/main" id="{CED8ECAA-16DC-4642-9AEC-AF704A64BC6D}"/>
              </a:ext>
            </a:extLst>
          </p:cNvPr>
          <p:cNvSpPr/>
          <p:nvPr/>
        </p:nvSpPr>
        <p:spPr>
          <a:xfrm>
            <a:off x="4761876" y="6069776"/>
            <a:ext cx="1573967" cy="724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Tuning</a:t>
            </a:r>
            <a:endParaRPr lang="en-IN" dirty="0"/>
          </a:p>
          <a:p>
            <a:pPr algn="ctr"/>
            <a:endParaRPr lang="en-IN" dirty="0"/>
          </a:p>
        </p:txBody>
      </p:sp>
      <p:sp>
        <p:nvSpPr>
          <p:cNvPr id="23" name="Rectangle: Rounded Corners 22">
            <a:extLst>
              <a:ext uri="{FF2B5EF4-FFF2-40B4-BE49-F238E27FC236}">
                <a16:creationId xmlns:a16="http://schemas.microsoft.com/office/drawing/2014/main" id="{3B29BC4A-0B5F-4ECD-A961-76A73785E890}"/>
              </a:ext>
            </a:extLst>
          </p:cNvPr>
          <p:cNvSpPr/>
          <p:nvPr/>
        </p:nvSpPr>
        <p:spPr>
          <a:xfrm>
            <a:off x="6965757" y="6069776"/>
            <a:ext cx="1573967" cy="724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Model</a:t>
            </a:r>
            <a:endParaRPr lang="en-IN" dirty="0"/>
          </a:p>
          <a:p>
            <a:pPr algn="ctr"/>
            <a:endParaRPr lang="en-IN" dirty="0"/>
          </a:p>
        </p:txBody>
      </p:sp>
      <p:cxnSp>
        <p:nvCxnSpPr>
          <p:cNvPr id="29" name="Straight Arrow Connector 28">
            <a:extLst>
              <a:ext uri="{FF2B5EF4-FFF2-40B4-BE49-F238E27FC236}">
                <a16:creationId xmlns:a16="http://schemas.microsoft.com/office/drawing/2014/main" id="{B9466B10-0EE7-40BE-9CE9-4379FA76E328}"/>
              </a:ext>
            </a:extLst>
          </p:cNvPr>
          <p:cNvCxnSpPr>
            <a:stCxn id="4" idx="4"/>
          </p:cNvCxnSpPr>
          <p:nvPr/>
        </p:nvCxnSpPr>
        <p:spPr>
          <a:xfrm flipH="1">
            <a:off x="1558977" y="1019331"/>
            <a:ext cx="1" cy="554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601366C-9248-4569-AAD5-8DB3B4587629}"/>
              </a:ext>
            </a:extLst>
          </p:cNvPr>
          <p:cNvCxnSpPr>
            <a:cxnSpLocks/>
            <a:stCxn id="5" idx="3"/>
            <a:endCxn id="6" idx="1"/>
          </p:cNvCxnSpPr>
          <p:nvPr/>
        </p:nvCxnSpPr>
        <p:spPr>
          <a:xfrm>
            <a:off x="2863118" y="2043658"/>
            <a:ext cx="509669" cy="32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E42CC7E-EC40-4B08-A9ED-550D110A148E}"/>
              </a:ext>
            </a:extLst>
          </p:cNvPr>
          <p:cNvCxnSpPr>
            <a:endCxn id="9" idx="7"/>
          </p:cNvCxnSpPr>
          <p:nvPr/>
        </p:nvCxnSpPr>
        <p:spPr>
          <a:xfrm flipH="1">
            <a:off x="3576998" y="2578307"/>
            <a:ext cx="800130" cy="585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8E26ACE-9092-4132-84FE-550F4AF1B725}"/>
              </a:ext>
            </a:extLst>
          </p:cNvPr>
          <p:cNvCxnSpPr/>
          <p:nvPr/>
        </p:nvCxnSpPr>
        <p:spPr>
          <a:xfrm>
            <a:off x="4377128" y="2578307"/>
            <a:ext cx="959370" cy="585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11256D9-8365-4F74-A793-701E83222413}"/>
              </a:ext>
            </a:extLst>
          </p:cNvPr>
          <p:cNvCxnSpPr>
            <a:stCxn id="9" idx="2"/>
          </p:cNvCxnSpPr>
          <p:nvPr/>
        </p:nvCxnSpPr>
        <p:spPr>
          <a:xfrm flipH="1" flipV="1">
            <a:off x="1214203" y="3428999"/>
            <a:ext cx="101933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C26FF85-600C-453B-820F-5D27DC574C7A}"/>
              </a:ext>
            </a:extLst>
          </p:cNvPr>
          <p:cNvCxnSpPr/>
          <p:nvPr/>
        </p:nvCxnSpPr>
        <p:spPr>
          <a:xfrm>
            <a:off x="1244184" y="3428999"/>
            <a:ext cx="0" cy="37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1B92085-41AB-4CDA-9CC7-DED305EF3B34}"/>
              </a:ext>
            </a:extLst>
          </p:cNvPr>
          <p:cNvCxnSpPr>
            <a:stCxn id="19" idx="3"/>
            <a:endCxn id="20" idx="1"/>
          </p:cNvCxnSpPr>
          <p:nvPr/>
        </p:nvCxnSpPr>
        <p:spPr>
          <a:xfrm flipV="1">
            <a:off x="2233533" y="6452031"/>
            <a:ext cx="401315" cy="2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5EB707C-4A6C-42F3-86D1-9135DF442D87}"/>
              </a:ext>
            </a:extLst>
          </p:cNvPr>
          <p:cNvCxnSpPr>
            <a:stCxn id="20" idx="3"/>
            <a:endCxn id="21" idx="1"/>
          </p:cNvCxnSpPr>
          <p:nvPr/>
        </p:nvCxnSpPr>
        <p:spPr>
          <a:xfrm flipV="1">
            <a:off x="4208815" y="6432043"/>
            <a:ext cx="553061" cy="19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1F3A895-5241-4C01-B602-D25B55E6EC77}"/>
              </a:ext>
            </a:extLst>
          </p:cNvPr>
          <p:cNvCxnSpPr>
            <a:stCxn id="21" idx="3"/>
            <a:endCxn id="23" idx="1"/>
          </p:cNvCxnSpPr>
          <p:nvPr/>
        </p:nvCxnSpPr>
        <p:spPr>
          <a:xfrm>
            <a:off x="6335843" y="6432043"/>
            <a:ext cx="6299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F2CA0DB-8BA6-4F2B-AC3D-7632278DB097}"/>
              </a:ext>
            </a:extLst>
          </p:cNvPr>
          <p:cNvCxnSpPr>
            <a:stCxn id="6" idx="3"/>
          </p:cNvCxnSpPr>
          <p:nvPr/>
        </p:nvCxnSpPr>
        <p:spPr>
          <a:xfrm>
            <a:off x="5726243" y="2076137"/>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949409F-E866-44F7-B975-E15781CFF806}"/>
              </a:ext>
            </a:extLst>
          </p:cNvPr>
          <p:cNvCxnSpPr>
            <a:cxnSpLocks/>
          </p:cNvCxnSpPr>
          <p:nvPr/>
        </p:nvCxnSpPr>
        <p:spPr>
          <a:xfrm>
            <a:off x="6335843" y="514662"/>
            <a:ext cx="0" cy="186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710B830-AFCB-4E9E-AE2D-7506E7B2BFEB}"/>
              </a:ext>
            </a:extLst>
          </p:cNvPr>
          <p:cNvCxnSpPr/>
          <p:nvPr/>
        </p:nvCxnSpPr>
        <p:spPr>
          <a:xfrm>
            <a:off x="6335843" y="2383436"/>
            <a:ext cx="1084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62F0332-4635-458A-9BE7-F4F7108433A0}"/>
              </a:ext>
            </a:extLst>
          </p:cNvPr>
          <p:cNvCxnSpPr/>
          <p:nvPr/>
        </p:nvCxnSpPr>
        <p:spPr>
          <a:xfrm>
            <a:off x="6335843" y="1214202"/>
            <a:ext cx="1084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19A13C2-44DB-4DEF-B6BB-EBEED4A7A2E1}"/>
              </a:ext>
            </a:extLst>
          </p:cNvPr>
          <p:cNvCxnSpPr/>
          <p:nvPr/>
        </p:nvCxnSpPr>
        <p:spPr>
          <a:xfrm>
            <a:off x="6335843" y="514662"/>
            <a:ext cx="1084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F071BCA-B72F-4907-924E-AF6EB0855112}"/>
              </a:ext>
            </a:extLst>
          </p:cNvPr>
          <p:cNvCxnSpPr>
            <a:cxnSpLocks/>
          </p:cNvCxnSpPr>
          <p:nvPr/>
        </p:nvCxnSpPr>
        <p:spPr>
          <a:xfrm>
            <a:off x="6335843" y="3615130"/>
            <a:ext cx="439711" cy="4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9B391E5-88D7-472C-9925-C3D8FF8397C7}"/>
              </a:ext>
            </a:extLst>
          </p:cNvPr>
          <p:cNvCxnSpPr>
            <a:cxnSpLocks/>
          </p:cNvCxnSpPr>
          <p:nvPr/>
        </p:nvCxnSpPr>
        <p:spPr>
          <a:xfrm>
            <a:off x="6818027" y="3297836"/>
            <a:ext cx="0" cy="1625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F25ED76-38CF-4695-B38F-265880763FA1}"/>
              </a:ext>
            </a:extLst>
          </p:cNvPr>
          <p:cNvCxnSpPr/>
          <p:nvPr/>
        </p:nvCxnSpPr>
        <p:spPr>
          <a:xfrm>
            <a:off x="6818027" y="4198494"/>
            <a:ext cx="602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C9EB3F79-1CE9-4C6F-A5AD-89C5A6AF7407}"/>
              </a:ext>
            </a:extLst>
          </p:cNvPr>
          <p:cNvSpPr/>
          <p:nvPr/>
        </p:nvSpPr>
        <p:spPr>
          <a:xfrm>
            <a:off x="7420129" y="2229779"/>
            <a:ext cx="2008682" cy="515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             Distribution</a:t>
            </a:r>
            <a:endParaRPr lang="en-IN" dirty="0"/>
          </a:p>
        </p:txBody>
      </p:sp>
      <p:cxnSp>
        <p:nvCxnSpPr>
          <p:cNvPr id="79" name="Straight Arrow Connector 78">
            <a:extLst>
              <a:ext uri="{FF2B5EF4-FFF2-40B4-BE49-F238E27FC236}">
                <a16:creationId xmlns:a16="http://schemas.microsoft.com/office/drawing/2014/main" id="{6CAD46AD-77FC-455F-BA78-A0F541097AEC}"/>
              </a:ext>
            </a:extLst>
          </p:cNvPr>
          <p:cNvCxnSpPr/>
          <p:nvPr/>
        </p:nvCxnSpPr>
        <p:spPr>
          <a:xfrm>
            <a:off x="6335843" y="1876268"/>
            <a:ext cx="1084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3A1C397-63BE-4B14-AC9D-73F78C62F6CB}"/>
              </a:ext>
            </a:extLst>
          </p:cNvPr>
          <p:cNvCxnSpPr/>
          <p:nvPr/>
        </p:nvCxnSpPr>
        <p:spPr>
          <a:xfrm>
            <a:off x="6818027" y="3316572"/>
            <a:ext cx="602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F8D3F6A-3270-47EE-886F-A6AF241321E3}"/>
              </a:ext>
            </a:extLst>
          </p:cNvPr>
          <p:cNvCxnSpPr/>
          <p:nvPr/>
        </p:nvCxnSpPr>
        <p:spPr>
          <a:xfrm>
            <a:off x="6818027" y="4923025"/>
            <a:ext cx="602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Oval 108">
            <a:extLst>
              <a:ext uri="{FF2B5EF4-FFF2-40B4-BE49-F238E27FC236}">
                <a16:creationId xmlns:a16="http://schemas.microsoft.com/office/drawing/2014/main" id="{39335DC6-B338-4354-A771-EF73D87C1C7E}"/>
              </a:ext>
            </a:extLst>
          </p:cNvPr>
          <p:cNvSpPr/>
          <p:nvPr/>
        </p:nvSpPr>
        <p:spPr>
          <a:xfrm>
            <a:off x="179882" y="4560762"/>
            <a:ext cx="1379094" cy="5720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Training</a:t>
            </a:r>
            <a:endParaRPr lang="en-IN" dirty="0"/>
          </a:p>
          <a:p>
            <a:pPr algn="ctr"/>
            <a:endParaRPr lang="en-IN" dirty="0"/>
          </a:p>
        </p:txBody>
      </p:sp>
      <p:sp>
        <p:nvSpPr>
          <p:cNvPr id="110" name="Oval 109">
            <a:extLst>
              <a:ext uri="{FF2B5EF4-FFF2-40B4-BE49-F238E27FC236}">
                <a16:creationId xmlns:a16="http://schemas.microsoft.com/office/drawing/2014/main" id="{592722C6-EA09-4CC8-99BA-49C8F2EE8BD6}"/>
              </a:ext>
            </a:extLst>
          </p:cNvPr>
          <p:cNvSpPr/>
          <p:nvPr/>
        </p:nvSpPr>
        <p:spPr>
          <a:xfrm>
            <a:off x="1963709" y="4556996"/>
            <a:ext cx="1813812" cy="537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endParaRPr lang="en-IN" dirty="0"/>
          </a:p>
        </p:txBody>
      </p:sp>
      <p:cxnSp>
        <p:nvCxnSpPr>
          <p:cNvPr id="112" name="Straight Arrow Connector 111">
            <a:extLst>
              <a:ext uri="{FF2B5EF4-FFF2-40B4-BE49-F238E27FC236}">
                <a16:creationId xmlns:a16="http://schemas.microsoft.com/office/drawing/2014/main" id="{79EEB7DD-1E15-44CF-86B0-5E659AC7D1A7}"/>
              </a:ext>
            </a:extLst>
          </p:cNvPr>
          <p:cNvCxnSpPr>
            <a:stCxn id="17" idx="2"/>
            <a:endCxn id="109" idx="0"/>
          </p:cNvCxnSpPr>
          <p:nvPr/>
        </p:nvCxnSpPr>
        <p:spPr>
          <a:xfrm flipH="1">
            <a:off x="869429" y="4368383"/>
            <a:ext cx="322289" cy="192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581E0C6-88E3-4296-B5DA-819E46643BAE}"/>
              </a:ext>
            </a:extLst>
          </p:cNvPr>
          <p:cNvCxnSpPr>
            <a:stCxn id="17" idx="2"/>
            <a:endCxn id="110" idx="1"/>
          </p:cNvCxnSpPr>
          <p:nvPr/>
        </p:nvCxnSpPr>
        <p:spPr>
          <a:xfrm>
            <a:off x="1191718" y="4368383"/>
            <a:ext cx="1037618" cy="267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05E6DDBB-5D1B-4494-BAD5-DFDBA51CCF8C}"/>
              </a:ext>
            </a:extLst>
          </p:cNvPr>
          <p:cNvCxnSpPr>
            <a:stCxn id="109" idx="4"/>
          </p:cNvCxnSpPr>
          <p:nvPr/>
        </p:nvCxnSpPr>
        <p:spPr>
          <a:xfrm>
            <a:off x="869429" y="5132817"/>
            <a:ext cx="0" cy="149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DC61C78A-85D0-443A-A840-7935C909BB72}"/>
              </a:ext>
            </a:extLst>
          </p:cNvPr>
          <p:cNvCxnSpPr/>
          <p:nvPr/>
        </p:nvCxnSpPr>
        <p:spPr>
          <a:xfrm>
            <a:off x="869429" y="5854920"/>
            <a:ext cx="0" cy="214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B2109D84-D5FE-48BB-963A-83A403A771B1}"/>
              </a:ext>
            </a:extLst>
          </p:cNvPr>
          <p:cNvCxnSpPr/>
          <p:nvPr/>
        </p:nvCxnSpPr>
        <p:spPr>
          <a:xfrm flipV="1">
            <a:off x="2908093" y="5132817"/>
            <a:ext cx="0" cy="936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D56F3E18-2D44-485D-B8F0-D15C1ED92605}"/>
              </a:ext>
            </a:extLst>
          </p:cNvPr>
          <p:cNvSpPr txBox="1"/>
          <p:nvPr/>
        </p:nvSpPr>
        <p:spPr>
          <a:xfrm>
            <a:off x="3267856" y="329784"/>
            <a:ext cx="2588295" cy="584775"/>
          </a:xfrm>
          <a:prstGeom prst="rect">
            <a:avLst/>
          </a:prstGeom>
          <a:noFill/>
        </p:spPr>
        <p:txBody>
          <a:bodyPr wrap="square" rtlCol="0">
            <a:spAutoFit/>
          </a:bodyPr>
          <a:lstStyle/>
          <a:p>
            <a:r>
              <a:rPr lang="en-US" sz="3200" b="1" dirty="0"/>
              <a:t>Flow Diagram</a:t>
            </a:r>
            <a:endParaRPr lang="en-IN" sz="3200" b="1" dirty="0"/>
          </a:p>
        </p:txBody>
      </p:sp>
      <p:sp>
        <p:nvSpPr>
          <p:cNvPr id="124" name="TextBox 123">
            <a:extLst>
              <a:ext uri="{FF2B5EF4-FFF2-40B4-BE49-F238E27FC236}">
                <a16:creationId xmlns:a16="http://schemas.microsoft.com/office/drawing/2014/main" id="{39D2F940-1746-4FAA-B282-279211AD3966}"/>
              </a:ext>
            </a:extLst>
          </p:cNvPr>
          <p:cNvSpPr txBox="1"/>
          <p:nvPr/>
        </p:nvSpPr>
        <p:spPr>
          <a:xfrm>
            <a:off x="3957403" y="4635667"/>
            <a:ext cx="2773182" cy="1477328"/>
          </a:xfrm>
          <a:prstGeom prst="rect">
            <a:avLst/>
          </a:prstGeom>
          <a:noFill/>
        </p:spPr>
        <p:txBody>
          <a:bodyPr wrap="square" rtlCol="0">
            <a:spAutoFit/>
          </a:bodyPr>
          <a:lstStyle/>
          <a:p>
            <a:r>
              <a:rPr lang="en-US" dirty="0"/>
              <a:t>If validation error on test data &gt;10% then we need to do “regularization” technique otherwise error  minimization </a:t>
            </a:r>
            <a:endParaRPr lang="en-IN" dirty="0"/>
          </a:p>
        </p:txBody>
      </p:sp>
      <p:sp>
        <p:nvSpPr>
          <p:cNvPr id="7" name="Date Placeholder 6">
            <a:extLst>
              <a:ext uri="{FF2B5EF4-FFF2-40B4-BE49-F238E27FC236}">
                <a16:creationId xmlns:a16="http://schemas.microsoft.com/office/drawing/2014/main" id="{E6EFFAEC-2B3F-4D0C-824C-975C19881CD0}"/>
              </a:ext>
            </a:extLst>
          </p:cNvPr>
          <p:cNvSpPr>
            <a:spLocks noGrp="1"/>
          </p:cNvSpPr>
          <p:nvPr>
            <p:ph type="dt" sz="half" idx="10"/>
          </p:nvPr>
        </p:nvSpPr>
        <p:spPr/>
        <p:txBody>
          <a:bodyPr/>
          <a:lstStyle/>
          <a:p>
            <a:fld id="{CAE4622B-6B95-4CA2-B1D6-5395D9A256F1}" type="datetime1">
              <a:rPr lang="en-IN" smtClean="0"/>
              <a:t>26-11-2019</a:t>
            </a:fld>
            <a:endParaRPr lang="en-IN"/>
          </a:p>
        </p:txBody>
      </p:sp>
      <p:sp>
        <p:nvSpPr>
          <p:cNvPr id="22" name="Slide Number Placeholder 21">
            <a:extLst>
              <a:ext uri="{FF2B5EF4-FFF2-40B4-BE49-F238E27FC236}">
                <a16:creationId xmlns:a16="http://schemas.microsoft.com/office/drawing/2014/main" id="{3C88E7A2-B1D4-4778-99D6-25B20B262CFF}"/>
              </a:ext>
            </a:extLst>
          </p:cNvPr>
          <p:cNvSpPr>
            <a:spLocks noGrp="1"/>
          </p:cNvSpPr>
          <p:nvPr>
            <p:ph type="sldNum" sz="quarter" idx="12"/>
          </p:nvPr>
        </p:nvSpPr>
        <p:spPr/>
        <p:txBody>
          <a:bodyPr/>
          <a:lstStyle/>
          <a:p>
            <a:fld id="{63E842C6-E524-4654-B705-75D502426D31}" type="slidenum">
              <a:rPr lang="en-IN" smtClean="0"/>
              <a:t>3</a:t>
            </a:fld>
            <a:endParaRPr lang="en-IN"/>
          </a:p>
        </p:txBody>
      </p:sp>
    </p:spTree>
    <p:extLst>
      <p:ext uri="{BB962C8B-B14F-4D97-AF65-F5344CB8AC3E}">
        <p14:creationId xmlns:p14="http://schemas.microsoft.com/office/powerpoint/2010/main" val="152411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5322B-F66D-442C-AADF-550B536F2E04}"/>
              </a:ext>
            </a:extLst>
          </p:cNvPr>
          <p:cNvSpPr>
            <a:spLocks noGrp="1"/>
          </p:cNvSpPr>
          <p:nvPr>
            <p:ph type="title"/>
          </p:nvPr>
        </p:nvSpPr>
        <p:spPr>
          <a:xfrm>
            <a:off x="838200" y="963877"/>
            <a:ext cx="3494362" cy="4930246"/>
          </a:xfrm>
        </p:spPr>
        <p:txBody>
          <a:bodyPr>
            <a:normAutofit/>
          </a:bodyPr>
          <a:lstStyle/>
          <a:p>
            <a:pPr algn="r"/>
            <a:r>
              <a:rPr lang="en-US" b="1">
                <a:solidFill>
                  <a:schemeClr val="accent1"/>
                </a:solidFill>
              </a:rPr>
              <a:t>Important Features in Model</a:t>
            </a:r>
            <a:endParaRPr lang="en-IN" b="1">
              <a:solidFill>
                <a:schemeClr val="accent1"/>
              </a:solidFill>
            </a:endParaRPr>
          </a:p>
        </p:txBody>
      </p:sp>
      <p:cxnSp>
        <p:nvCxnSpPr>
          <p:cNvPr id="18" name="Straight Connector 1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F3B3DA-BFAF-4A4B-9E1B-1D1123A2B47B}"/>
              </a:ext>
            </a:extLst>
          </p:cNvPr>
          <p:cNvSpPr>
            <a:spLocks noGrp="1"/>
          </p:cNvSpPr>
          <p:nvPr>
            <p:ph idx="1"/>
          </p:nvPr>
        </p:nvSpPr>
        <p:spPr>
          <a:xfrm>
            <a:off x="4976031" y="963877"/>
            <a:ext cx="6377769" cy="4930246"/>
          </a:xfrm>
        </p:spPr>
        <p:txBody>
          <a:bodyPr anchor="ctr">
            <a:normAutofit/>
          </a:bodyPr>
          <a:lstStyle/>
          <a:p>
            <a:pPr marL="0" indent="0">
              <a:buNone/>
            </a:pPr>
            <a:r>
              <a:rPr lang="en-US" sz="2400"/>
              <a:t>There are three parameters we are using in our model  as below</a:t>
            </a:r>
          </a:p>
          <a:p>
            <a:pPr marL="0" indent="0">
              <a:buNone/>
            </a:pPr>
            <a:endParaRPr lang="en-US" sz="2400"/>
          </a:p>
          <a:p>
            <a:pPr marL="0" indent="0">
              <a:buNone/>
            </a:pPr>
            <a:r>
              <a:rPr lang="en-IN" sz="2400"/>
              <a:t>SL 2.124365 </a:t>
            </a:r>
          </a:p>
          <a:p>
            <a:pPr marL="0" indent="0">
              <a:buNone/>
            </a:pPr>
            <a:r>
              <a:rPr lang="en-IN" sz="2400"/>
              <a:t>BP -0.807560 </a:t>
            </a:r>
          </a:p>
          <a:p>
            <a:pPr marL="0" indent="0">
              <a:buNone/>
            </a:pPr>
            <a:r>
              <a:rPr lang="en-IN" sz="2400"/>
              <a:t>EEG 3.072483</a:t>
            </a:r>
          </a:p>
          <a:p>
            <a:pPr marL="0" indent="0">
              <a:buNone/>
            </a:pPr>
            <a:endParaRPr lang="en-IN" sz="2400"/>
          </a:p>
          <a:p>
            <a:pPr marL="0" indent="0">
              <a:buNone/>
            </a:pPr>
            <a:endParaRPr lang="en-IN" sz="2400"/>
          </a:p>
          <a:p>
            <a:pPr marL="0" indent="0">
              <a:buNone/>
            </a:pPr>
            <a:endParaRPr lang="en-IN" sz="2400"/>
          </a:p>
          <a:p>
            <a:pPr marL="0" indent="0">
              <a:buNone/>
            </a:pPr>
            <a:endParaRPr lang="en-US" sz="2400"/>
          </a:p>
          <a:p>
            <a:pPr marL="0" indent="0">
              <a:buNone/>
            </a:pPr>
            <a:endParaRPr lang="en-IN" sz="2400" dirty="0"/>
          </a:p>
        </p:txBody>
      </p:sp>
      <p:sp>
        <p:nvSpPr>
          <p:cNvPr id="6" name="Date Placeholder 5">
            <a:extLst>
              <a:ext uri="{FF2B5EF4-FFF2-40B4-BE49-F238E27FC236}">
                <a16:creationId xmlns:a16="http://schemas.microsoft.com/office/drawing/2014/main" id="{A4670D4A-1DBC-44F9-A865-4F1AB16807EA}"/>
              </a:ext>
            </a:extLst>
          </p:cNvPr>
          <p:cNvSpPr>
            <a:spLocks noGrp="1"/>
          </p:cNvSpPr>
          <p:nvPr>
            <p:ph type="dt" sz="half" idx="10"/>
          </p:nvPr>
        </p:nvSpPr>
        <p:spPr>
          <a:xfrm>
            <a:off x="838200" y="6033479"/>
            <a:ext cx="2743200" cy="365125"/>
          </a:xfrm>
        </p:spPr>
        <p:txBody>
          <a:bodyPr>
            <a:normAutofit/>
          </a:bodyPr>
          <a:lstStyle/>
          <a:p>
            <a:pPr>
              <a:spcAft>
                <a:spcPts val="600"/>
              </a:spcAft>
            </a:pPr>
            <a:fld id="{F6278A28-87F5-49F5-9CAC-26AA42708156}" type="datetime1">
              <a:rPr lang="en-IN" sz="1050">
                <a:solidFill>
                  <a:schemeClr val="tx1">
                    <a:alpha val="80000"/>
                  </a:schemeClr>
                </a:solidFill>
              </a:rPr>
              <a:pPr>
                <a:spcAft>
                  <a:spcPts val="600"/>
                </a:spcAft>
              </a:pPr>
              <a:t>26-11-2019</a:t>
            </a:fld>
            <a:endParaRPr lang="en-IN" sz="1050">
              <a:solidFill>
                <a:schemeClr val="tx1">
                  <a:alpha val="80000"/>
                </a:schemeClr>
              </a:solidFill>
            </a:endParaRPr>
          </a:p>
        </p:txBody>
      </p:sp>
      <p:sp>
        <p:nvSpPr>
          <p:cNvPr id="7" name="Footer Placeholder 6">
            <a:extLst>
              <a:ext uri="{FF2B5EF4-FFF2-40B4-BE49-F238E27FC236}">
                <a16:creationId xmlns:a16="http://schemas.microsoft.com/office/drawing/2014/main" id="{6F645F95-41DD-45CC-8BCB-3985BF8DB115}"/>
              </a:ext>
            </a:extLst>
          </p:cNvPr>
          <p:cNvSpPr>
            <a:spLocks noGrp="1"/>
          </p:cNvSpPr>
          <p:nvPr>
            <p:ph type="ftr" sz="quarter" idx="11"/>
          </p:nvPr>
        </p:nvSpPr>
        <p:spPr>
          <a:xfrm>
            <a:off x="4976031" y="6033479"/>
            <a:ext cx="5259985" cy="365125"/>
          </a:xfrm>
        </p:spPr>
        <p:txBody>
          <a:bodyPr>
            <a:normAutofit/>
          </a:bodyPr>
          <a:lstStyle/>
          <a:p>
            <a:pPr algn="l">
              <a:spcAft>
                <a:spcPts val="600"/>
              </a:spcAft>
            </a:pPr>
            <a:r>
              <a:rPr lang="en-IN" sz="1050">
                <a:solidFill>
                  <a:schemeClr val="tx1">
                    <a:alpha val="80000"/>
                  </a:schemeClr>
                </a:solidFill>
              </a:rPr>
              <a:t>MLHACK_01: FALL DETECTION                                 Anand Singh               </a:t>
            </a:r>
          </a:p>
        </p:txBody>
      </p:sp>
      <p:sp>
        <p:nvSpPr>
          <p:cNvPr id="8" name="Slide Number Placeholder 7">
            <a:extLst>
              <a:ext uri="{FF2B5EF4-FFF2-40B4-BE49-F238E27FC236}">
                <a16:creationId xmlns:a16="http://schemas.microsoft.com/office/drawing/2014/main" id="{0FB7FBE9-E14C-40A5-8C37-EC8BA42C1104}"/>
              </a:ext>
            </a:extLst>
          </p:cNvPr>
          <p:cNvSpPr>
            <a:spLocks noGrp="1"/>
          </p:cNvSpPr>
          <p:nvPr>
            <p:ph type="sldNum" sz="quarter" idx="12"/>
          </p:nvPr>
        </p:nvSpPr>
        <p:spPr>
          <a:xfrm>
            <a:off x="10571516" y="6033479"/>
            <a:ext cx="782283" cy="365125"/>
          </a:xfrm>
        </p:spPr>
        <p:txBody>
          <a:bodyPr>
            <a:normAutofit/>
          </a:bodyPr>
          <a:lstStyle/>
          <a:p>
            <a:pPr>
              <a:spcAft>
                <a:spcPts val="600"/>
              </a:spcAft>
            </a:pPr>
            <a:fld id="{63E842C6-E524-4654-B705-75D502426D31}" type="slidenum">
              <a:rPr lang="en-IN" sz="1050">
                <a:solidFill>
                  <a:schemeClr val="tx1">
                    <a:alpha val="80000"/>
                  </a:schemeClr>
                </a:solidFill>
              </a:rPr>
              <a:pPr>
                <a:spcAft>
                  <a:spcPts val="600"/>
                </a:spcAft>
              </a:pPr>
              <a:t>4</a:t>
            </a:fld>
            <a:endParaRPr lang="en-IN" sz="1050">
              <a:solidFill>
                <a:schemeClr val="tx1">
                  <a:alpha val="80000"/>
                </a:schemeClr>
              </a:solidFill>
            </a:endParaRPr>
          </a:p>
        </p:txBody>
      </p:sp>
    </p:spTree>
    <p:extLst>
      <p:ext uri="{BB962C8B-B14F-4D97-AF65-F5344CB8AC3E}">
        <p14:creationId xmlns:p14="http://schemas.microsoft.com/office/powerpoint/2010/main" val="66179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EF69-C71D-457A-B605-BECAD20490AF}"/>
              </a:ext>
            </a:extLst>
          </p:cNvPr>
          <p:cNvSpPr>
            <a:spLocks noGrp="1"/>
          </p:cNvSpPr>
          <p:nvPr>
            <p:ph type="title"/>
          </p:nvPr>
        </p:nvSpPr>
        <p:spPr/>
        <p:txBody>
          <a:bodyPr/>
          <a:lstStyle/>
          <a:p>
            <a:r>
              <a:rPr lang="en-US" b="1" dirty="0"/>
              <a:t>Brief about used Algorithms </a:t>
            </a:r>
            <a:endParaRPr lang="en-IN" b="1" dirty="0"/>
          </a:p>
        </p:txBody>
      </p:sp>
      <p:sp>
        <p:nvSpPr>
          <p:cNvPr id="3" name="Content Placeholder 2">
            <a:extLst>
              <a:ext uri="{FF2B5EF4-FFF2-40B4-BE49-F238E27FC236}">
                <a16:creationId xmlns:a16="http://schemas.microsoft.com/office/drawing/2014/main" id="{324D6366-0E2E-4D92-8A95-200EAAFE834C}"/>
              </a:ext>
            </a:extLst>
          </p:cNvPr>
          <p:cNvSpPr>
            <a:spLocks noGrp="1"/>
          </p:cNvSpPr>
          <p:nvPr>
            <p:ph idx="1"/>
          </p:nvPr>
        </p:nvSpPr>
        <p:spPr/>
        <p:txBody>
          <a:bodyPr/>
          <a:lstStyle/>
          <a:p>
            <a:pPr marL="0" indent="0">
              <a:buNone/>
            </a:pPr>
            <a:r>
              <a:rPr lang="en-US" dirty="0"/>
              <a:t>We used KNN </a:t>
            </a:r>
            <a:r>
              <a:rPr lang="en-IN" i="1" dirty="0"/>
              <a:t>classification</a:t>
            </a:r>
            <a:r>
              <a:rPr lang="en-US" dirty="0"/>
              <a:t> algorithms to built our project .</a:t>
            </a:r>
            <a:r>
              <a:rPr lang="en-IN" dirty="0"/>
              <a:t> K nearest neighbours measured by a distance function.</a:t>
            </a:r>
          </a:p>
          <a:p>
            <a:pPr marL="0" indent="0">
              <a:buNone/>
            </a:pPr>
            <a:r>
              <a:rPr lang="en-IN" dirty="0"/>
              <a:t> We are below methods to major distance </a:t>
            </a:r>
          </a:p>
          <a:p>
            <a:pPr marL="0" indent="0">
              <a:buNone/>
            </a:pPr>
            <a:r>
              <a:rPr lang="en-IN" dirty="0"/>
              <a:t>1-Euclidean Distance </a:t>
            </a:r>
          </a:p>
          <a:p>
            <a:pPr marL="0" indent="0">
              <a:buNone/>
            </a:pPr>
            <a:endParaRPr lang="en-IN" dirty="0"/>
          </a:p>
          <a:p>
            <a:pPr marL="0" indent="0">
              <a:buNone/>
            </a:pPr>
            <a:endParaRPr lang="en-IN" dirty="0"/>
          </a:p>
          <a:p>
            <a:pPr marL="0" indent="0">
              <a:buNone/>
            </a:pPr>
            <a:r>
              <a:rPr lang="en-IN" dirty="0"/>
              <a:t>2-Manhattan Distance </a:t>
            </a:r>
          </a:p>
          <a:p>
            <a:pPr marL="0" indent="0">
              <a:buNone/>
            </a:pPr>
            <a:endParaRPr lang="en-IN" dirty="0"/>
          </a:p>
          <a:p>
            <a:pPr marL="0" indent="0">
              <a:buNone/>
            </a:pPr>
            <a:endParaRPr lang="en-US" dirty="0"/>
          </a:p>
        </p:txBody>
      </p:sp>
      <p:pic>
        <p:nvPicPr>
          <p:cNvPr id="5" name="Picture 4">
            <a:extLst>
              <a:ext uri="{FF2B5EF4-FFF2-40B4-BE49-F238E27FC236}">
                <a16:creationId xmlns:a16="http://schemas.microsoft.com/office/drawing/2014/main" id="{0ACCBF9B-A264-4297-8CA7-D4F6B4D32ECB}"/>
              </a:ext>
            </a:extLst>
          </p:cNvPr>
          <p:cNvPicPr>
            <a:picLocks noChangeAspect="1"/>
          </p:cNvPicPr>
          <p:nvPr/>
        </p:nvPicPr>
        <p:blipFill>
          <a:blip r:embed="rId2"/>
          <a:stretch>
            <a:fillRect/>
          </a:stretch>
        </p:blipFill>
        <p:spPr>
          <a:xfrm>
            <a:off x="1200151" y="3828832"/>
            <a:ext cx="3814762" cy="639188"/>
          </a:xfrm>
          <a:prstGeom prst="rect">
            <a:avLst/>
          </a:prstGeom>
        </p:spPr>
      </p:pic>
      <p:pic>
        <p:nvPicPr>
          <p:cNvPr id="6" name="Picture 5">
            <a:extLst>
              <a:ext uri="{FF2B5EF4-FFF2-40B4-BE49-F238E27FC236}">
                <a16:creationId xmlns:a16="http://schemas.microsoft.com/office/drawing/2014/main" id="{8B9B361A-35AC-445C-AF6A-B3154C2981D5}"/>
              </a:ext>
            </a:extLst>
          </p:cNvPr>
          <p:cNvPicPr>
            <a:picLocks noChangeAspect="1"/>
          </p:cNvPicPr>
          <p:nvPr/>
        </p:nvPicPr>
        <p:blipFill>
          <a:blip r:embed="rId3"/>
          <a:stretch>
            <a:fillRect/>
          </a:stretch>
        </p:blipFill>
        <p:spPr>
          <a:xfrm>
            <a:off x="1200151" y="5162274"/>
            <a:ext cx="2914649" cy="1330601"/>
          </a:xfrm>
          <a:prstGeom prst="rect">
            <a:avLst/>
          </a:prstGeom>
        </p:spPr>
      </p:pic>
      <p:sp>
        <p:nvSpPr>
          <p:cNvPr id="8" name="Date Placeholder 7">
            <a:extLst>
              <a:ext uri="{FF2B5EF4-FFF2-40B4-BE49-F238E27FC236}">
                <a16:creationId xmlns:a16="http://schemas.microsoft.com/office/drawing/2014/main" id="{F035E01E-D1A8-4BC0-8E73-F6CF613D87EF}"/>
              </a:ext>
            </a:extLst>
          </p:cNvPr>
          <p:cNvSpPr>
            <a:spLocks noGrp="1"/>
          </p:cNvSpPr>
          <p:nvPr>
            <p:ph type="dt" sz="half" idx="10"/>
          </p:nvPr>
        </p:nvSpPr>
        <p:spPr/>
        <p:txBody>
          <a:bodyPr/>
          <a:lstStyle/>
          <a:p>
            <a:fld id="{6CE72C5B-2826-492A-9721-A6B57FFE7A05}" type="datetime1">
              <a:rPr lang="en-IN" smtClean="0"/>
              <a:t>26-11-2019</a:t>
            </a:fld>
            <a:endParaRPr lang="en-IN"/>
          </a:p>
        </p:txBody>
      </p:sp>
      <p:sp>
        <p:nvSpPr>
          <p:cNvPr id="9" name="Footer Placeholder 8">
            <a:extLst>
              <a:ext uri="{FF2B5EF4-FFF2-40B4-BE49-F238E27FC236}">
                <a16:creationId xmlns:a16="http://schemas.microsoft.com/office/drawing/2014/main" id="{BA3684D5-533A-4287-9754-FAF5F6DDC9AD}"/>
              </a:ext>
            </a:extLst>
          </p:cNvPr>
          <p:cNvSpPr>
            <a:spLocks noGrp="1"/>
          </p:cNvSpPr>
          <p:nvPr>
            <p:ph type="ftr" sz="quarter" idx="11"/>
          </p:nvPr>
        </p:nvSpPr>
        <p:spPr/>
        <p:txBody>
          <a:bodyPr/>
          <a:lstStyle/>
          <a:p>
            <a:r>
              <a:rPr lang="en-IN"/>
              <a:t>MLHACK_01: FALL DETECTION                                 Anand Singh               </a:t>
            </a:r>
          </a:p>
        </p:txBody>
      </p:sp>
      <p:sp>
        <p:nvSpPr>
          <p:cNvPr id="10" name="Slide Number Placeholder 9">
            <a:extLst>
              <a:ext uri="{FF2B5EF4-FFF2-40B4-BE49-F238E27FC236}">
                <a16:creationId xmlns:a16="http://schemas.microsoft.com/office/drawing/2014/main" id="{E2AF1FEF-E427-4B17-B7AF-AC6F5E68A025}"/>
              </a:ext>
            </a:extLst>
          </p:cNvPr>
          <p:cNvSpPr>
            <a:spLocks noGrp="1"/>
          </p:cNvSpPr>
          <p:nvPr>
            <p:ph type="sldNum" sz="quarter" idx="12"/>
          </p:nvPr>
        </p:nvSpPr>
        <p:spPr/>
        <p:txBody>
          <a:bodyPr/>
          <a:lstStyle/>
          <a:p>
            <a:fld id="{63E842C6-E524-4654-B705-75D502426D31}" type="slidenum">
              <a:rPr lang="en-IN" smtClean="0"/>
              <a:t>5</a:t>
            </a:fld>
            <a:endParaRPr lang="en-IN"/>
          </a:p>
        </p:txBody>
      </p:sp>
    </p:spTree>
    <p:extLst>
      <p:ext uri="{BB962C8B-B14F-4D97-AF65-F5344CB8AC3E}">
        <p14:creationId xmlns:p14="http://schemas.microsoft.com/office/powerpoint/2010/main" val="265639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8A0FE3B-2C21-4E87-9881-6010DC993C47}"/>
              </a:ext>
            </a:extLst>
          </p:cNvPr>
          <p:cNvSpPr/>
          <p:nvPr/>
        </p:nvSpPr>
        <p:spPr>
          <a:xfrm>
            <a:off x="1927273" y="386863"/>
            <a:ext cx="1871003" cy="7174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KNN Model</a:t>
            </a:r>
            <a:endParaRPr lang="en-IN" dirty="0"/>
          </a:p>
        </p:txBody>
      </p:sp>
      <p:sp>
        <p:nvSpPr>
          <p:cNvPr id="3" name="TextBox 2">
            <a:extLst>
              <a:ext uri="{FF2B5EF4-FFF2-40B4-BE49-F238E27FC236}">
                <a16:creationId xmlns:a16="http://schemas.microsoft.com/office/drawing/2014/main" id="{0767EF4C-71A8-4ADD-9013-99DC5DD5BEED}"/>
              </a:ext>
            </a:extLst>
          </p:cNvPr>
          <p:cNvSpPr txBox="1"/>
          <p:nvPr/>
        </p:nvSpPr>
        <p:spPr>
          <a:xfrm>
            <a:off x="3798277" y="534572"/>
            <a:ext cx="4515729" cy="584775"/>
          </a:xfrm>
          <a:prstGeom prst="rect">
            <a:avLst/>
          </a:prstGeom>
          <a:noFill/>
        </p:spPr>
        <p:txBody>
          <a:bodyPr wrap="square" rtlCol="0">
            <a:spAutoFit/>
          </a:bodyPr>
          <a:lstStyle/>
          <a:p>
            <a:r>
              <a:rPr lang="en-US" sz="3200" dirty="0"/>
              <a:t>Deep learning Work Flow </a:t>
            </a:r>
            <a:endParaRPr lang="en-IN" sz="3200" dirty="0"/>
          </a:p>
        </p:txBody>
      </p:sp>
      <p:sp>
        <p:nvSpPr>
          <p:cNvPr id="6" name="Rectangle 5">
            <a:extLst>
              <a:ext uri="{FF2B5EF4-FFF2-40B4-BE49-F238E27FC236}">
                <a16:creationId xmlns:a16="http://schemas.microsoft.com/office/drawing/2014/main" id="{AEE5AE76-0EB0-49A6-939F-82C02B70567F}"/>
              </a:ext>
            </a:extLst>
          </p:cNvPr>
          <p:cNvSpPr/>
          <p:nvPr/>
        </p:nvSpPr>
        <p:spPr>
          <a:xfrm>
            <a:off x="1927273" y="1674056"/>
            <a:ext cx="2264899" cy="691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Tuning with different value of K </a:t>
            </a:r>
            <a:endParaRPr lang="en-IN" dirty="0"/>
          </a:p>
        </p:txBody>
      </p:sp>
      <p:sp>
        <p:nvSpPr>
          <p:cNvPr id="7" name="Rectangle 6">
            <a:extLst>
              <a:ext uri="{FF2B5EF4-FFF2-40B4-BE49-F238E27FC236}">
                <a16:creationId xmlns:a16="http://schemas.microsoft.com/office/drawing/2014/main" id="{ADD74011-DEB0-4AB1-B901-D4011C411B6D}"/>
              </a:ext>
            </a:extLst>
          </p:cNvPr>
          <p:cNvSpPr/>
          <p:nvPr/>
        </p:nvSpPr>
        <p:spPr>
          <a:xfrm>
            <a:off x="1927273" y="2658794"/>
            <a:ext cx="2264899" cy="612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Validate Accuracy on Test Data set</a:t>
            </a:r>
            <a:endParaRPr lang="en-IN" dirty="0"/>
          </a:p>
        </p:txBody>
      </p:sp>
      <p:sp>
        <p:nvSpPr>
          <p:cNvPr id="8" name="Flowchart: Decision 7">
            <a:extLst>
              <a:ext uri="{FF2B5EF4-FFF2-40B4-BE49-F238E27FC236}">
                <a16:creationId xmlns:a16="http://schemas.microsoft.com/office/drawing/2014/main" id="{5E82ADD1-47C8-47ED-80C2-83FB35E4A795}"/>
              </a:ext>
            </a:extLst>
          </p:cNvPr>
          <p:cNvSpPr/>
          <p:nvPr/>
        </p:nvSpPr>
        <p:spPr>
          <a:xfrm>
            <a:off x="1603730" y="3626755"/>
            <a:ext cx="2588440" cy="159220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Test Accuracy(K+1)&gt; Test Accuracy(K) </a:t>
            </a:r>
            <a:endParaRPr lang="en-IN" dirty="0"/>
          </a:p>
        </p:txBody>
      </p:sp>
      <p:sp>
        <p:nvSpPr>
          <p:cNvPr id="9" name="Parallelogram 8">
            <a:extLst>
              <a:ext uri="{FF2B5EF4-FFF2-40B4-BE49-F238E27FC236}">
                <a16:creationId xmlns:a16="http://schemas.microsoft.com/office/drawing/2014/main" id="{D5CEB892-3DB7-4FB7-8A97-D21E19DECAF0}"/>
              </a:ext>
            </a:extLst>
          </p:cNvPr>
          <p:cNvSpPr/>
          <p:nvPr/>
        </p:nvSpPr>
        <p:spPr>
          <a:xfrm>
            <a:off x="1927274" y="5652034"/>
            <a:ext cx="1936754" cy="49716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K=K+1</a:t>
            </a:r>
            <a:endParaRPr lang="en-IN" dirty="0"/>
          </a:p>
        </p:txBody>
      </p:sp>
      <p:sp>
        <p:nvSpPr>
          <p:cNvPr id="10" name="Rectangle 9">
            <a:extLst>
              <a:ext uri="{FF2B5EF4-FFF2-40B4-BE49-F238E27FC236}">
                <a16:creationId xmlns:a16="http://schemas.microsoft.com/office/drawing/2014/main" id="{138683E8-9A5D-45A1-9236-BAF968990BF2}"/>
              </a:ext>
            </a:extLst>
          </p:cNvPr>
          <p:cNvSpPr/>
          <p:nvPr/>
        </p:nvSpPr>
        <p:spPr>
          <a:xfrm>
            <a:off x="4487594" y="5500468"/>
            <a:ext cx="2124221" cy="4783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K=K+1</a:t>
            </a:r>
            <a:endParaRPr lang="en-IN" dirty="0"/>
          </a:p>
        </p:txBody>
      </p:sp>
      <p:cxnSp>
        <p:nvCxnSpPr>
          <p:cNvPr id="16" name="Straight Connector 15">
            <a:extLst>
              <a:ext uri="{FF2B5EF4-FFF2-40B4-BE49-F238E27FC236}">
                <a16:creationId xmlns:a16="http://schemas.microsoft.com/office/drawing/2014/main" id="{50B15546-E545-4D32-80F6-EA1708098465}"/>
              </a:ext>
            </a:extLst>
          </p:cNvPr>
          <p:cNvCxnSpPr>
            <a:cxnSpLocks/>
            <a:stCxn id="10" idx="0"/>
          </p:cNvCxnSpPr>
          <p:nvPr/>
        </p:nvCxnSpPr>
        <p:spPr>
          <a:xfrm flipV="1">
            <a:off x="5549705" y="4457279"/>
            <a:ext cx="0" cy="1043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8EAFB66-830F-485F-8B49-FE966F4DC79E}"/>
              </a:ext>
            </a:extLst>
          </p:cNvPr>
          <p:cNvCxnSpPr>
            <a:cxnSpLocks/>
          </p:cNvCxnSpPr>
          <p:nvPr/>
        </p:nvCxnSpPr>
        <p:spPr>
          <a:xfrm flipH="1" flipV="1">
            <a:off x="4192171" y="4448969"/>
            <a:ext cx="1357533" cy="8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6B82682-5E3F-40F1-8F63-B11BBA25BD36}"/>
              </a:ext>
            </a:extLst>
          </p:cNvPr>
          <p:cNvCxnSpPr>
            <a:cxnSpLocks/>
            <a:stCxn id="2" idx="4"/>
          </p:cNvCxnSpPr>
          <p:nvPr/>
        </p:nvCxnSpPr>
        <p:spPr>
          <a:xfrm>
            <a:off x="2862775" y="1104315"/>
            <a:ext cx="7033" cy="54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B47F096-ED51-483F-AA63-FD6A9F65C87D}"/>
              </a:ext>
            </a:extLst>
          </p:cNvPr>
          <p:cNvCxnSpPr>
            <a:cxnSpLocks/>
          </p:cNvCxnSpPr>
          <p:nvPr/>
        </p:nvCxnSpPr>
        <p:spPr>
          <a:xfrm>
            <a:off x="2869809" y="2365768"/>
            <a:ext cx="0" cy="293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1FA40C2-E149-4F87-94B2-AECA7429F34C}"/>
              </a:ext>
            </a:extLst>
          </p:cNvPr>
          <p:cNvCxnSpPr/>
          <p:nvPr/>
        </p:nvCxnSpPr>
        <p:spPr>
          <a:xfrm>
            <a:off x="2895651" y="3271547"/>
            <a:ext cx="0" cy="355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22FDDAF3-91B3-4E1F-B899-56468427F5A6}"/>
              </a:ext>
            </a:extLst>
          </p:cNvPr>
          <p:cNvSpPr/>
          <p:nvPr/>
        </p:nvSpPr>
        <p:spPr>
          <a:xfrm>
            <a:off x="168812" y="4965740"/>
            <a:ext cx="1568548" cy="608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Model </a:t>
            </a:r>
            <a:endParaRPr lang="en-IN" dirty="0"/>
          </a:p>
        </p:txBody>
      </p:sp>
      <p:cxnSp>
        <p:nvCxnSpPr>
          <p:cNvPr id="38" name="Straight Connector 37">
            <a:extLst>
              <a:ext uri="{FF2B5EF4-FFF2-40B4-BE49-F238E27FC236}">
                <a16:creationId xmlns:a16="http://schemas.microsoft.com/office/drawing/2014/main" id="{7F1BD939-49AD-4C39-9ACD-A4C6C592D589}"/>
              </a:ext>
            </a:extLst>
          </p:cNvPr>
          <p:cNvCxnSpPr>
            <a:cxnSpLocks/>
            <a:stCxn id="8" idx="1"/>
          </p:cNvCxnSpPr>
          <p:nvPr/>
        </p:nvCxnSpPr>
        <p:spPr>
          <a:xfrm flipH="1">
            <a:off x="928468" y="4422858"/>
            <a:ext cx="675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ED5507A-2741-4FB2-98E4-A082967153E4}"/>
              </a:ext>
            </a:extLst>
          </p:cNvPr>
          <p:cNvCxnSpPr>
            <a:cxnSpLocks/>
          </p:cNvCxnSpPr>
          <p:nvPr/>
        </p:nvCxnSpPr>
        <p:spPr>
          <a:xfrm>
            <a:off x="903849" y="4422857"/>
            <a:ext cx="24618" cy="54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FB689D-61F5-4028-9D42-F51ADBD77982}"/>
              </a:ext>
            </a:extLst>
          </p:cNvPr>
          <p:cNvCxnSpPr>
            <a:cxnSpLocks/>
            <a:stCxn id="8" idx="2"/>
          </p:cNvCxnSpPr>
          <p:nvPr/>
        </p:nvCxnSpPr>
        <p:spPr>
          <a:xfrm>
            <a:off x="2897950" y="5218960"/>
            <a:ext cx="18803" cy="433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40A1F96-CCC1-4304-A06C-EAA88D3917F3}"/>
              </a:ext>
            </a:extLst>
          </p:cNvPr>
          <p:cNvSpPr txBox="1"/>
          <p:nvPr/>
        </p:nvSpPr>
        <p:spPr>
          <a:xfrm>
            <a:off x="5120640" y="1674055"/>
            <a:ext cx="5303515" cy="1200329"/>
          </a:xfrm>
          <a:prstGeom prst="rect">
            <a:avLst/>
          </a:prstGeom>
          <a:noFill/>
        </p:spPr>
        <p:txBody>
          <a:bodyPr wrap="square" rtlCol="0">
            <a:spAutoFit/>
          </a:bodyPr>
          <a:lstStyle/>
          <a:p>
            <a:r>
              <a:rPr lang="en-US" dirty="0"/>
              <a:t>After Retuning, Final model accuracy as below</a:t>
            </a:r>
          </a:p>
          <a:p>
            <a:endParaRPr lang="en-US" dirty="0"/>
          </a:p>
          <a:p>
            <a:pPr marL="285750" indent="-285750">
              <a:buFont typeface="Arial" panose="020B0604020202020204" pitchFamily="34" charset="0"/>
              <a:buChar char="•"/>
            </a:pPr>
            <a:r>
              <a:rPr lang="en-US" dirty="0"/>
              <a:t>    Training data sets .868</a:t>
            </a:r>
          </a:p>
          <a:p>
            <a:pPr marL="285750" indent="-285750">
              <a:buFont typeface="Arial" panose="020B0604020202020204" pitchFamily="34" charset="0"/>
              <a:buChar char="•"/>
            </a:pPr>
            <a:r>
              <a:rPr lang="en-IN" dirty="0"/>
              <a:t>     Test Data sets .814</a:t>
            </a:r>
          </a:p>
        </p:txBody>
      </p:sp>
      <p:sp>
        <p:nvSpPr>
          <p:cNvPr id="48" name="Date Placeholder 47">
            <a:extLst>
              <a:ext uri="{FF2B5EF4-FFF2-40B4-BE49-F238E27FC236}">
                <a16:creationId xmlns:a16="http://schemas.microsoft.com/office/drawing/2014/main" id="{958C0449-E0CE-4F12-8527-6FA18EE2B144}"/>
              </a:ext>
            </a:extLst>
          </p:cNvPr>
          <p:cNvSpPr>
            <a:spLocks noGrp="1"/>
          </p:cNvSpPr>
          <p:nvPr>
            <p:ph type="dt" sz="half" idx="10"/>
          </p:nvPr>
        </p:nvSpPr>
        <p:spPr/>
        <p:txBody>
          <a:bodyPr/>
          <a:lstStyle/>
          <a:p>
            <a:fld id="{5254811B-A05A-4DF4-BA03-98BFF723713D}" type="datetime1">
              <a:rPr lang="en-IN" smtClean="0"/>
              <a:t>26-11-2019</a:t>
            </a:fld>
            <a:endParaRPr lang="en-IN"/>
          </a:p>
        </p:txBody>
      </p:sp>
      <p:sp>
        <p:nvSpPr>
          <p:cNvPr id="49" name="Footer Placeholder 48">
            <a:extLst>
              <a:ext uri="{FF2B5EF4-FFF2-40B4-BE49-F238E27FC236}">
                <a16:creationId xmlns:a16="http://schemas.microsoft.com/office/drawing/2014/main" id="{A96C4576-551F-4A6F-BB43-3C0BFA1255A2}"/>
              </a:ext>
            </a:extLst>
          </p:cNvPr>
          <p:cNvSpPr>
            <a:spLocks noGrp="1"/>
          </p:cNvSpPr>
          <p:nvPr>
            <p:ph type="ftr" sz="quarter" idx="11"/>
          </p:nvPr>
        </p:nvSpPr>
        <p:spPr/>
        <p:txBody>
          <a:bodyPr/>
          <a:lstStyle/>
          <a:p>
            <a:r>
              <a:rPr lang="en-IN"/>
              <a:t>MLHACK_01: FALL DETECTION                                 Anand Singh               </a:t>
            </a:r>
          </a:p>
        </p:txBody>
      </p:sp>
      <p:sp>
        <p:nvSpPr>
          <p:cNvPr id="50" name="Slide Number Placeholder 49">
            <a:extLst>
              <a:ext uri="{FF2B5EF4-FFF2-40B4-BE49-F238E27FC236}">
                <a16:creationId xmlns:a16="http://schemas.microsoft.com/office/drawing/2014/main" id="{21EA0B09-789F-4EBC-8112-BBA294AB1678}"/>
              </a:ext>
            </a:extLst>
          </p:cNvPr>
          <p:cNvSpPr>
            <a:spLocks noGrp="1"/>
          </p:cNvSpPr>
          <p:nvPr>
            <p:ph type="sldNum" sz="quarter" idx="12"/>
          </p:nvPr>
        </p:nvSpPr>
        <p:spPr/>
        <p:txBody>
          <a:bodyPr/>
          <a:lstStyle/>
          <a:p>
            <a:fld id="{63E842C6-E524-4654-B705-75D502426D31}" type="slidenum">
              <a:rPr lang="en-IN" smtClean="0"/>
              <a:t>6</a:t>
            </a:fld>
            <a:endParaRPr lang="en-IN"/>
          </a:p>
        </p:txBody>
      </p:sp>
      <p:cxnSp>
        <p:nvCxnSpPr>
          <p:cNvPr id="68" name="Straight Arrow Connector 67">
            <a:extLst>
              <a:ext uri="{FF2B5EF4-FFF2-40B4-BE49-F238E27FC236}">
                <a16:creationId xmlns:a16="http://schemas.microsoft.com/office/drawing/2014/main" id="{7238AB86-5D24-48DA-9C39-757704471EA2}"/>
              </a:ext>
            </a:extLst>
          </p:cNvPr>
          <p:cNvCxnSpPr>
            <a:stCxn id="9" idx="2"/>
          </p:cNvCxnSpPr>
          <p:nvPr/>
        </p:nvCxnSpPr>
        <p:spPr>
          <a:xfrm flipV="1">
            <a:off x="3801883" y="5900614"/>
            <a:ext cx="6857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407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36A5B-965C-4DF7-9018-01066B35AADA}"/>
              </a:ext>
            </a:extLst>
          </p:cNvPr>
          <p:cNvSpPr>
            <a:spLocks noGrp="1"/>
          </p:cNvSpPr>
          <p:nvPr>
            <p:ph type="title"/>
          </p:nvPr>
        </p:nvSpPr>
        <p:spPr>
          <a:xfrm>
            <a:off x="1514292" y="513612"/>
            <a:ext cx="9894133" cy="1031216"/>
          </a:xfrm>
        </p:spPr>
        <p:txBody>
          <a:bodyPr anchor="b">
            <a:normAutofit/>
          </a:bodyPr>
          <a:lstStyle/>
          <a:p>
            <a:r>
              <a:rPr lang="en-US" sz="3400" b="1"/>
              <a:t>Model </a:t>
            </a:r>
            <a:r>
              <a:rPr lang="en-IN" sz="3400" b="1"/>
              <a:t>Evaluation Parameters </a:t>
            </a:r>
            <a:r>
              <a:rPr lang="en-IN" sz="3400"/>
              <a:t>	</a:t>
            </a:r>
            <a:br>
              <a:rPr lang="en-IN" sz="3400"/>
            </a:br>
            <a:endParaRPr lang="en-IN" sz="3400"/>
          </a:p>
        </p:txBody>
      </p:sp>
      <p:pic>
        <p:nvPicPr>
          <p:cNvPr id="4" name="Picture 3">
            <a:extLst>
              <a:ext uri="{FF2B5EF4-FFF2-40B4-BE49-F238E27FC236}">
                <a16:creationId xmlns:a16="http://schemas.microsoft.com/office/drawing/2014/main" id="{7B2F9672-37CA-4FEB-A00F-C70957A325AE}"/>
              </a:ext>
            </a:extLst>
          </p:cNvPr>
          <p:cNvPicPr>
            <a:picLocks noChangeAspect="1"/>
          </p:cNvPicPr>
          <p:nvPr/>
        </p:nvPicPr>
        <p:blipFill>
          <a:blip r:embed="rId2"/>
          <a:stretch>
            <a:fillRect/>
          </a:stretch>
        </p:blipFill>
        <p:spPr>
          <a:xfrm>
            <a:off x="1558032" y="2589086"/>
            <a:ext cx="4981904" cy="2755478"/>
          </a:xfrm>
          <a:prstGeom prst="rect">
            <a:avLst/>
          </a:prstGeom>
        </p:spPr>
      </p:pic>
      <p:sp>
        <p:nvSpPr>
          <p:cNvPr id="15" name="Freeform: Shape 8">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6" name="Freeform: Shape 10">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5A17D52-7A82-4733-B3F4-3A588946B108}"/>
              </a:ext>
            </a:extLst>
          </p:cNvPr>
          <p:cNvSpPr>
            <a:spLocks noGrp="1"/>
          </p:cNvSpPr>
          <p:nvPr>
            <p:ph idx="1"/>
          </p:nvPr>
        </p:nvSpPr>
        <p:spPr>
          <a:xfrm>
            <a:off x="7781373" y="2279151"/>
            <a:ext cx="3627063" cy="3387145"/>
          </a:xfrm>
        </p:spPr>
        <p:txBody>
          <a:bodyPr anchor="ctr">
            <a:normAutofit/>
          </a:bodyPr>
          <a:lstStyle/>
          <a:p>
            <a:pPr marL="0" indent="0">
              <a:buNone/>
            </a:pPr>
            <a:endParaRPr lang="en-IN" sz="2400"/>
          </a:p>
          <a:p>
            <a:pPr marL="0" indent="0">
              <a:buNone/>
            </a:pPr>
            <a:r>
              <a:rPr lang="en-IN" sz="2400"/>
              <a:t>Confusion Matrix 	</a:t>
            </a:r>
          </a:p>
          <a:p>
            <a:pPr marL="0" indent="0">
              <a:buNone/>
            </a:pPr>
            <a:r>
              <a:rPr lang="en-IN" sz="2400"/>
              <a:t>                                                    1</a:t>
            </a:r>
            <a:r>
              <a:rPr lang="en-IN" sz="2400">
                <a:sym typeface="Wingdings" panose="05000000000000000000" pitchFamily="2" charset="2"/>
              </a:rPr>
              <a:t>Falling Activity </a:t>
            </a:r>
          </a:p>
          <a:p>
            <a:pPr marL="0" indent="0">
              <a:buNone/>
            </a:pPr>
            <a:r>
              <a:rPr lang="en-IN" sz="2400">
                <a:sym typeface="Wingdings" panose="05000000000000000000" pitchFamily="2" charset="2"/>
              </a:rPr>
              <a:t>                                                     0Non Falling Activity</a:t>
            </a:r>
            <a:r>
              <a:rPr lang="en-IN" sz="2400"/>
              <a:t>             </a:t>
            </a:r>
          </a:p>
        </p:txBody>
      </p:sp>
      <p:sp>
        <p:nvSpPr>
          <p:cNvPr id="7" name="Date Placeholder 6">
            <a:extLst>
              <a:ext uri="{FF2B5EF4-FFF2-40B4-BE49-F238E27FC236}">
                <a16:creationId xmlns:a16="http://schemas.microsoft.com/office/drawing/2014/main" id="{01F72FBB-AE0B-4BC9-9AD4-77D144D60534}"/>
              </a:ext>
            </a:extLst>
          </p:cNvPr>
          <p:cNvSpPr>
            <a:spLocks noGrp="1"/>
          </p:cNvSpPr>
          <p:nvPr>
            <p:ph type="dt" sz="half" idx="10"/>
          </p:nvPr>
        </p:nvSpPr>
        <p:spPr/>
        <p:txBody>
          <a:bodyPr/>
          <a:lstStyle/>
          <a:p>
            <a:fld id="{05CC5C80-68A1-4AC6-ADB8-C6C306298D39}" type="datetime1">
              <a:rPr lang="en-IN" smtClean="0"/>
              <a:t>26-11-2019</a:t>
            </a:fld>
            <a:endParaRPr lang="en-IN"/>
          </a:p>
        </p:txBody>
      </p:sp>
      <p:sp>
        <p:nvSpPr>
          <p:cNvPr id="8" name="Footer Placeholder 7">
            <a:extLst>
              <a:ext uri="{FF2B5EF4-FFF2-40B4-BE49-F238E27FC236}">
                <a16:creationId xmlns:a16="http://schemas.microsoft.com/office/drawing/2014/main" id="{1EDF9F40-9E42-4483-A689-FCCA3F046927}"/>
              </a:ext>
            </a:extLst>
          </p:cNvPr>
          <p:cNvSpPr>
            <a:spLocks noGrp="1"/>
          </p:cNvSpPr>
          <p:nvPr>
            <p:ph type="ftr" sz="quarter" idx="11"/>
          </p:nvPr>
        </p:nvSpPr>
        <p:spPr/>
        <p:txBody>
          <a:bodyPr/>
          <a:lstStyle/>
          <a:p>
            <a:r>
              <a:rPr lang="en-IN"/>
              <a:t>MLHACK_01: FALL DETECTION                                 Anand Singh               </a:t>
            </a:r>
          </a:p>
        </p:txBody>
      </p:sp>
      <p:sp>
        <p:nvSpPr>
          <p:cNvPr id="9" name="Slide Number Placeholder 8">
            <a:extLst>
              <a:ext uri="{FF2B5EF4-FFF2-40B4-BE49-F238E27FC236}">
                <a16:creationId xmlns:a16="http://schemas.microsoft.com/office/drawing/2014/main" id="{7935CBE7-0504-430B-9E42-1EEC095B7F73}"/>
              </a:ext>
            </a:extLst>
          </p:cNvPr>
          <p:cNvSpPr>
            <a:spLocks noGrp="1"/>
          </p:cNvSpPr>
          <p:nvPr>
            <p:ph type="sldNum" sz="quarter" idx="12"/>
          </p:nvPr>
        </p:nvSpPr>
        <p:spPr/>
        <p:txBody>
          <a:bodyPr/>
          <a:lstStyle/>
          <a:p>
            <a:fld id="{63E842C6-E524-4654-B705-75D502426D31}" type="slidenum">
              <a:rPr lang="en-IN" smtClean="0"/>
              <a:t>7</a:t>
            </a:fld>
            <a:endParaRPr lang="en-IN"/>
          </a:p>
        </p:txBody>
      </p:sp>
    </p:spTree>
    <p:extLst>
      <p:ext uri="{BB962C8B-B14F-4D97-AF65-F5344CB8AC3E}">
        <p14:creationId xmlns:p14="http://schemas.microsoft.com/office/powerpoint/2010/main" val="218808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33">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01BF3B-9783-43ED-A2AD-64102270E3F4}"/>
              </a:ext>
            </a:extLst>
          </p:cNvPr>
          <p:cNvSpPr>
            <a:spLocks noGrp="1"/>
          </p:cNvSpPr>
          <p:nvPr>
            <p:ph type="title"/>
          </p:nvPr>
        </p:nvSpPr>
        <p:spPr>
          <a:xfrm>
            <a:off x="438913" y="859536"/>
            <a:ext cx="4832802" cy="1170432"/>
          </a:xfrm>
        </p:spPr>
        <p:txBody>
          <a:bodyPr anchor="b">
            <a:normAutofit/>
          </a:bodyPr>
          <a:lstStyle/>
          <a:p>
            <a:r>
              <a:rPr lang="en-US" sz="3400" b="1" dirty="0"/>
              <a:t>Model </a:t>
            </a:r>
            <a:r>
              <a:rPr lang="en-IN" sz="3400" b="1" dirty="0"/>
              <a:t>Evaluation Parameters..</a:t>
            </a:r>
            <a:endParaRPr lang="en-IN" sz="3400" dirty="0"/>
          </a:p>
        </p:txBody>
      </p:sp>
      <p:sp>
        <p:nvSpPr>
          <p:cNvPr id="36" name="Rectangle 35">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A3A7429-3AC5-441D-A2C8-30C27B9BC302}"/>
              </a:ext>
            </a:extLst>
          </p:cNvPr>
          <p:cNvSpPr>
            <a:spLocks noGrp="1"/>
          </p:cNvSpPr>
          <p:nvPr>
            <p:ph idx="1"/>
          </p:nvPr>
        </p:nvSpPr>
        <p:spPr>
          <a:xfrm>
            <a:off x="438912" y="2512611"/>
            <a:ext cx="4832803" cy="3664351"/>
          </a:xfrm>
        </p:spPr>
        <p:txBody>
          <a:bodyPr>
            <a:normAutofit/>
          </a:bodyPr>
          <a:lstStyle/>
          <a:p>
            <a:pPr marL="0" indent="0">
              <a:buNone/>
            </a:pPr>
            <a:r>
              <a:rPr lang="en-IN" sz="1800" dirty="0"/>
              <a:t>Precession = TP/(TP+FP)</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r>
              <a:rPr lang="en-IN" sz="1800" dirty="0"/>
              <a:t>	</a:t>
            </a:r>
          </a:p>
          <a:p>
            <a:pPr marL="0" indent="0">
              <a:buNone/>
            </a:pPr>
            <a:endParaRPr lang="en-IN" sz="1800" dirty="0"/>
          </a:p>
          <a:p>
            <a:pPr marL="0" indent="0">
              <a:buNone/>
            </a:pPr>
            <a:endParaRPr lang="en-IN" sz="1800" dirty="0"/>
          </a:p>
          <a:p>
            <a:pPr marL="0" indent="0">
              <a:buNone/>
            </a:pPr>
            <a:endParaRPr lang="en-IN" sz="1800" dirty="0"/>
          </a:p>
        </p:txBody>
      </p:sp>
      <p:pic>
        <p:nvPicPr>
          <p:cNvPr id="5" name="Picture 4">
            <a:extLst>
              <a:ext uri="{FF2B5EF4-FFF2-40B4-BE49-F238E27FC236}">
                <a16:creationId xmlns:a16="http://schemas.microsoft.com/office/drawing/2014/main" id="{B7CBB3AC-BC44-4C71-BC41-4C25F763F5FB}"/>
              </a:ext>
            </a:extLst>
          </p:cNvPr>
          <p:cNvPicPr>
            <a:picLocks noChangeAspect="1"/>
          </p:cNvPicPr>
          <p:nvPr/>
        </p:nvPicPr>
        <p:blipFill>
          <a:blip r:embed="rId2"/>
          <a:stretch>
            <a:fillRect/>
          </a:stretch>
        </p:blipFill>
        <p:spPr>
          <a:xfrm>
            <a:off x="6085370" y="859536"/>
            <a:ext cx="6096002" cy="1170432"/>
          </a:xfrm>
          <a:prstGeom prst="rect">
            <a:avLst/>
          </a:prstGeom>
        </p:spPr>
      </p:pic>
      <p:pic>
        <p:nvPicPr>
          <p:cNvPr id="4" name="Picture 3">
            <a:extLst>
              <a:ext uri="{FF2B5EF4-FFF2-40B4-BE49-F238E27FC236}">
                <a16:creationId xmlns:a16="http://schemas.microsoft.com/office/drawing/2014/main" id="{44704407-42FF-4ED0-9178-93DF6FA3BB91}"/>
              </a:ext>
            </a:extLst>
          </p:cNvPr>
          <p:cNvPicPr>
            <a:picLocks noChangeAspect="1"/>
          </p:cNvPicPr>
          <p:nvPr/>
        </p:nvPicPr>
        <p:blipFill>
          <a:blip r:embed="rId3"/>
          <a:stretch>
            <a:fillRect/>
          </a:stretch>
        </p:blipFill>
        <p:spPr>
          <a:xfrm>
            <a:off x="6229350" y="2972371"/>
            <a:ext cx="5810250" cy="2304479"/>
          </a:xfrm>
          <a:prstGeom prst="rect">
            <a:avLst/>
          </a:prstGeom>
        </p:spPr>
      </p:pic>
      <p:sp>
        <p:nvSpPr>
          <p:cNvPr id="8" name="Date Placeholder 7">
            <a:extLst>
              <a:ext uri="{FF2B5EF4-FFF2-40B4-BE49-F238E27FC236}">
                <a16:creationId xmlns:a16="http://schemas.microsoft.com/office/drawing/2014/main" id="{ACAEE0AE-0C4D-424D-89D4-9E01D64C457A}"/>
              </a:ext>
            </a:extLst>
          </p:cNvPr>
          <p:cNvSpPr>
            <a:spLocks noGrp="1"/>
          </p:cNvSpPr>
          <p:nvPr>
            <p:ph type="dt" sz="half" idx="10"/>
          </p:nvPr>
        </p:nvSpPr>
        <p:spPr/>
        <p:txBody>
          <a:bodyPr/>
          <a:lstStyle/>
          <a:p>
            <a:fld id="{643195D6-0D3A-4FBF-B30A-A25CFBD5459D}" type="datetime1">
              <a:rPr lang="en-IN" smtClean="0"/>
              <a:t>26-11-2019</a:t>
            </a:fld>
            <a:endParaRPr lang="en-IN"/>
          </a:p>
        </p:txBody>
      </p:sp>
      <p:sp>
        <p:nvSpPr>
          <p:cNvPr id="9" name="Footer Placeholder 8">
            <a:extLst>
              <a:ext uri="{FF2B5EF4-FFF2-40B4-BE49-F238E27FC236}">
                <a16:creationId xmlns:a16="http://schemas.microsoft.com/office/drawing/2014/main" id="{7267EB53-84B2-4B50-B5B5-C707FDAC8C55}"/>
              </a:ext>
            </a:extLst>
          </p:cNvPr>
          <p:cNvSpPr>
            <a:spLocks noGrp="1"/>
          </p:cNvSpPr>
          <p:nvPr>
            <p:ph type="ftr" sz="quarter" idx="11"/>
          </p:nvPr>
        </p:nvSpPr>
        <p:spPr/>
        <p:txBody>
          <a:bodyPr/>
          <a:lstStyle/>
          <a:p>
            <a:r>
              <a:rPr lang="en-IN"/>
              <a:t>MLHACK_01: FALL DETECTION                                 Anand Singh               </a:t>
            </a:r>
          </a:p>
        </p:txBody>
      </p:sp>
      <p:sp>
        <p:nvSpPr>
          <p:cNvPr id="10" name="Slide Number Placeholder 9">
            <a:extLst>
              <a:ext uri="{FF2B5EF4-FFF2-40B4-BE49-F238E27FC236}">
                <a16:creationId xmlns:a16="http://schemas.microsoft.com/office/drawing/2014/main" id="{3585D005-11D7-4A71-853A-A390D74358DD}"/>
              </a:ext>
            </a:extLst>
          </p:cNvPr>
          <p:cNvSpPr>
            <a:spLocks noGrp="1"/>
          </p:cNvSpPr>
          <p:nvPr>
            <p:ph type="sldNum" sz="quarter" idx="12"/>
          </p:nvPr>
        </p:nvSpPr>
        <p:spPr/>
        <p:txBody>
          <a:bodyPr/>
          <a:lstStyle/>
          <a:p>
            <a:fld id="{63E842C6-E524-4654-B705-75D502426D31}" type="slidenum">
              <a:rPr lang="en-IN" smtClean="0"/>
              <a:t>8</a:t>
            </a:fld>
            <a:endParaRPr lang="en-IN"/>
          </a:p>
        </p:txBody>
      </p:sp>
    </p:spTree>
    <p:extLst>
      <p:ext uri="{BB962C8B-B14F-4D97-AF65-F5344CB8AC3E}">
        <p14:creationId xmlns:p14="http://schemas.microsoft.com/office/powerpoint/2010/main" val="348865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Freeform: Shape 59">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Freeform: Shape 61">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EDBFCC-0198-401A-A12B-376364ABF5B3}"/>
              </a:ext>
            </a:extLst>
          </p:cNvPr>
          <p:cNvSpPr>
            <a:spLocks noGrp="1"/>
          </p:cNvSpPr>
          <p:nvPr>
            <p:ph type="title"/>
          </p:nvPr>
        </p:nvSpPr>
        <p:spPr>
          <a:xfrm>
            <a:off x="438913" y="859536"/>
            <a:ext cx="4832802" cy="1243584"/>
          </a:xfrm>
        </p:spPr>
        <p:txBody>
          <a:bodyPr>
            <a:normAutofit/>
          </a:bodyPr>
          <a:lstStyle/>
          <a:p>
            <a:r>
              <a:rPr lang="en-US" sz="3400" b="1" dirty="0"/>
              <a:t>Model </a:t>
            </a:r>
            <a:r>
              <a:rPr lang="en-IN" sz="3400" b="1" dirty="0"/>
              <a:t>Evaluation Parameters..</a:t>
            </a:r>
            <a:endParaRPr lang="en-IN" sz="3400" dirty="0"/>
          </a:p>
        </p:txBody>
      </p:sp>
      <p:sp>
        <p:nvSpPr>
          <p:cNvPr id="64" name="Rectangle 6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6" name="Rectangle 6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E57C0E5-E428-4221-80C2-3D306DEA384A}"/>
              </a:ext>
            </a:extLst>
          </p:cNvPr>
          <p:cNvSpPr>
            <a:spLocks noGrp="1"/>
          </p:cNvSpPr>
          <p:nvPr>
            <p:ph idx="1"/>
          </p:nvPr>
        </p:nvSpPr>
        <p:spPr>
          <a:xfrm>
            <a:off x="438912" y="2512611"/>
            <a:ext cx="4832803" cy="3664351"/>
          </a:xfrm>
        </p:spPr>
        <p:txBody>
          <a:bodyPr>
            <a:normAutofit/>
          </a:bodyPr>
          <a:lstStyle/>
          <a:p>
            <a:pPr marL="0" indent="0">
              <a:buNone/>
            </a:pPr>
            <a:r>
              <a:rPr lang="en-IN" sz="1800"/>
              <a:t>Recall =TP/(TP+FN)</a:t>
            </a:r>
          </a:p>
          <a:p>
            <a:pPr marL="0" indent="0">
              <a:buNone/>
            </a:pPr>
            <a:endParaRPr lang="en-IN" sz="1800"/>
          </a:p>
          <a:p>
            <a:pPr marL="0" indent="0">
              <a:buNone/>
            </a:pPr>
            <a:endParaRPr lang="en-IN" sz="1800"/>
          </a:p>
          <a:p>
            <a:pPr marL="0" indent="0">
              <a:buNone/>
            </a:pPr>
            <a:endParaRPr lang="en-IN" sz="1800"/>
          </a:p>
        </p:txBody>
      </p:sp>
      <p:pic>
        <p:nvPicPr>
          <p:cNvPr id="4" name="Picture 3">
            <a:extLst>
              <a:ext uri="{FF2B5EF4-FFF2-40B4-BE49-F238E27FC236}">
                <a16:creationId xmlns:a16="http://schemas.microsoft.com/office/drawing/2014/main" id="{959D8FC4-A91F-4444-96C8-41CF2D99A0E2}"/>
              </a:ext>
            </a:extLst>
          </p:cNvPr>
          <p:cNvPicPr>
            <a:picLocks noChangeAspect="1"/>
          </p:cNvPicPr>
          <p:nvPr/>
        </p:nvPicPr>
        <p:blipFill>
          <a:blip r:embed="rId2"/>
          <a:stretch>
            <a:fillRect/>
          </a:stretch>
        </p:blipFill>
        <p:spPr>
          <a:xfrm>
            <a:off x="6617368" y="1152144"/>
            <a:ext cx="5135719" cy="1953005"/>
          </a:xfrm>
          <a:prstGeom prst="rect">
            <a:avLst/>
          </a:prstGeom>
        </p:spPr>
      </p:pic>
      <p:pic>
        <p:nvPicPr>
          <p:cNvPr id="5" name="Picture 4">
            <a:extLst>
              <a:ext uri="{FF2B5EF4-FFF2-40B4-BE49-F238E27FC236}">
                <a16:creationId xmlns:a16="http://schemas.microsoft.com/office/drawing/2014/main" id="{737BB880-5A6C-4BD0-8AE4-E9A3B3CECB3A}"/>
              </a:ext>
            </a:extLst>
          </p:cNvPr>
          <p:cNvPicPr>
            <a:picLocks noChangeAspect="1"/>
          </p:cNvPicPr>
          <p:nvPr/>
        </p:nvPicPr>
        <p:blipFill>
          <a:blip r:embed="rId3"/>
          <a:stretch>
            <a:fillRect/>
          </a:stretch>
        </p:blipFill>
        <p:spPr>
          <a:xfrm>
            <a:off x="6617368" y="3105150"/>
            <a:ext cx="5135719" cy="2390061"/>
          </a:xfrm>
          <a:prstGeom prst="rect">
            <a:avLst/>
          </a:prstGeom>
        </p:spPr>
      </p:pic>
      <p:sp>
        <p:nvSpPr>
          <p:cNvPr id="8" name="Date Placeholder 7">
            <a:extLst>
              <a:ext uri="{FF2B5EF4-FFF2-40B4-BE49-F238E27FC236}">
                <a16:creationId xmlns:a16="http://schemas.microsoft.com/office/drawing/2014/main" id="{CCE40BF8-098B-4F9F-9C88-333A8DA2C71B}"/>
              </a:ext>
            </a:extLst>
          </p:cNvPr>
          <p:cNvSpPr>
            <a:spLocks noGrp="1"/>
          </p:cNvSpPr>
          <p:nvPr>
            <p:ph type="dt" sz="half" idx="10"/>
          </p:nvPr>
        </p:nvSpPr>
        <p:spPr/>
        <p:txBody>
          <a:bodyPr/>
          <a:lstStyle/>
          <a:p>
            <a:fld id="{1BE8CAD1-14F9-4F23-83B4-42132034D9AE}" type="datetime1">
              <a:rPr lang="en-IN" smtClean="0"/>
              <a:t>26-11-2019</a:t>
            </a:fld>
            <a:endParaRPr lang="en-IN"/>
          </a:p>
        </p:txBody>
      </p:sp>
      <p:sp>
        <p:nvSpPr>
          <p:cNvPr id="9" name="Footer Placeholder 8">
            <a:extLst>
              <a:ext uri="{FF2B5EF4-FFF2-40B4-BE49-F238E27FC236}">
                <a16:creationId xmlns:a16="http://schemas.microsoft.com/office/drawing/2014/main" id="{F4884220-F190-476F-A13C-2F67A316E05C}"/>
              </a:ext>
            </a:extLst>
          </p:cNvPr>
          <p:cNvSpPr>
            <a:spLocks noGrp="1"/>
          </p:cNvSpPr>
          <p:nvPr>
            <p:ph type="ftr" sz="quarter" idx="11"/>
          </p:nvPr>
        </p:nvSpPr>
        <p:spPr/>
        <p:txBody>
          <a:bodyPr/>
          <a:lstStyle/>
          <a:p>
            <a:r>
              <a:rPr lang="en-IN"/>
              <a:t>MLHACK_01: FALL DETECTION                                 Anand Singh               </a:t>
            </a:r>
          </a:p>
        </p:txBody>
      </p:sp>
      <p:sp>
        <p:nvSpPr>
          <p:cNvPr id="10" name="Slide Number Placeholder 9">
            <a:extLst>
              <a:ext uri="{FF2B5EF4-FFF2-40B4-BE49-F238E27FC236}">
                <a16:creationId xmlns:a16="http://schemas.microsoft.com/office/drawing/2014/main" id="{3C839389-56CB-4104-B149-8DEB18FBB963}"/>
              </a:ext>
            </a:extLst>
          </p:cNvPr>
          <p:cNvSpPr>
            <a:spLocks noGrp="1"/>
          </p:cNvSpPr>
          <p:nvPr>
            <p:ph type="sldNum" sz="quarter" idx="12"/>
          </p:nvPr>
        </p:nvSpPr>
        <p:spPr/>
        <p:txBody>
          <a:bodyPr/>
          <a:lstStyle/>
          <a:p>
            <a:fld id="{63E842C6-E524-4654-B705-75D502426D31}" type="slidenum">
              <a:rPr lang="en-IN" smtClean="0"/>
              <a:t>9</a:t>
            </a:fld>
            <a:endParaRPr lang="en-IN"/>
          </a:p>
        </p:txBody>
      </p:sp>
    </p:spTree>
    <p:extLst>
      <p:ext uri="{BB962C8B-B14F-4D97-AF65-F5344CB8AC3E}">
        <p14:creationId xmlns:p14="http://schemas.microsoft.com/office/powerpoint/2010/main" val="1087713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578</Words>
  <Application>Microsoft Office PowerPoint</Application>
  <PresentationFormat>Widescreen</PresentationFormat>
  <Paragraphs>140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Project Name:MLHack_01: Fall Detection</vt:lpstr>
      <vt:lpstr>Project Description </vt:lpstr>
      <vt:lpstr>PowerPoint Presentation</vt:lpstr>
      <vt:lpstr>Important Features in Model</vt:lpstr>
      <vt:lpstr>Brief about used Algorithms </vt:lpstr>
      <vt:lpstr>PowerPoint Presentation</vt:lpstr>
      <vt:lpstr>Model Evaluation Parameters   </vt:lpstr>
      <vt:lpstr>Model Evaluation Parameters..</vt:lpstr>
      <vt:lpstr>Model Evaluation Parameters..</vt:lpstr>
      <vt:lpstr>Model Evaluation Parameters..</vt:lpstr>
      <vt:lpstr>Model Evaluation Parameters..</vt:lpstr>
      <vt:lpstr>ROC Curve</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Name:MLHack_01: Fall Detection</dc:title>
  <dc:creator>Singh, Anand Kumar (EXT - IN/Bangalore)</dc:creator>
  <cp:lastModifiedBy>Singh, Anand Kumar (EXT - IN/Bangalore)</cp:lastModifiedBy>
  <cp:revision>1</cp:revision>
  <dcterms:created xsi:type="dcterms:W3CDTF">2019-11-26T15:58:22Z</dcterms:created>
  <dcterms:modified xsi:type="dcterms:W3CDTF">2019-11-26T16:01:27Z</dcterms:modified>
</cp:coreProperties>
</file>