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0" d="100"/>
          <a:sy n="60" d="100"/>
        </p:scale>
        <p:origin x="4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99C-A00A-426B-8AC8-03F230337D4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4A0-6319-435F-B9A9-99DE8902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0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99C-A00A-426B-8AC8-03F230337D4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4A0-6319-435F-B9A9-99DE8902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8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99C-A00A-426B-8AC8-03F230337D4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4A0-6319-435F-B9A9-99DE8902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1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99C-A00A-426B-8AC8-03F230337D4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4A0-6319-435F-B9A9-99DE8902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2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99C-A00A-426B-8AC8-03F230337D4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4A0-6319-435F-B9A9-99DE8902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99C-A00A-426B-8AC8-03F230337D4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4A0-6319-435F-B9A9-99DE8902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7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99C-A00A-426B-8AC8-03F230337D4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4A0-6319-435F-B9A9-99DE8902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99C-A00A-426B-8AC8-03F230337D4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4A0-6319-435F-B9A9-99DE8902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1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99C-A00A-426B-8AC8-03F230337D4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4A0-6319-435F-B9A9-99DE8902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99C-A00A-426B-8AC8-03F230337D4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4A0-6319-435F-B9A9-99DE8902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7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99C-A00A-426B-8AC8-03F230337D4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4A0-6319-435F-B9A9-99DE8902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DE99C-A00A-426B-8AC8-03F230337D4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64A0-6319-435F-B9A9-99DE8902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528011" y="1090869"/>
            <a:ext cx="9420725" cy="4051313"/>
            <a:chOff x="1227222" y="934459"/>
            <a:chExt cx="9420725" cy="4051313"/>
          </a:xfrm>
        </p:grpSpPr>
        <p:sp>
          <p:nvSpPr>
            <p:cNvPr id="4" name="Oval 3"/>
            <p:cNvSpPr/>
            <p:nvPr/>
          </p:nvSpPr>
          <p:spPr>
            <a:xfrm>
              <a:off x="1227222" y="1828801"/>
              <a:ext cx="1985210" cy="2007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Pause (2’b00)</a:t>
              </a:r>
            </a:p>
            <a:p>
              <a:pPr algn="ctr"/>
              <a:r>
                <a:rPr lang="en-US" dirty="0" err="1"/>
                <a:t>B_out</a:t>
              </a:r>
              <a:r>
                <a:rPr lang="en-US" dirty="0"/>
                <a:t> = Low</a:t>
              </a:r>
            </a:p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658046" y="1828800"/>
              <a:ext cx="1989901" cy="2007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</a:t>
              </a:r>
            </a:p>
            <a:p>
              <a:pPr algn="ctr"/>
              <a:r>
                <a:rPr lang="en-US" dirty="0"/>
                <a:t>(2’b10)</a:t>
              </a:r>
            </a:p>
            <a:p>
              <a:pPr algn="ctr"/>
              <a:r>
                <a:rPr lang="en-US" dirty="0" err="1"/>
                <a:t>B_out</a:t>
              </a:r>
              <a:r>
                <a:rPr lang="en-US" dirty="0"/>
                <a:t> = Low</a:t>
              </a:r>
            </a:p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983188" y="1828800"/>
              <a:ext cx="2020197" cy="2007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 </a:t>
              </a:r>
            </a:p>
            <a:p>
              <a:pPr algn="ctr"/>
              <a:r>
                <a:rPr lang="en-US" dirty="0"/>
                <a:t>(2’b01)</a:t>
              </a:r>
            </a:p>
            <a:p>
              <a:pPr algn="ctr"/>
              <a:r>
                <a:rPr lang="en-US" dirty="0" err="1"/>
                <a:t>B_out</a:t>
              </a:r>
              <a:r>
                <a:rPr lang="en-US" dirty="0"/>
                <a:t> = High</a:t>
              </a:r>
            </a:p>
          </p:txBody>
        </p:sp>
        <p:cxnSp>
          <p:nvCxnSpPr>
            <p:cNvPr id="12" name="Straight Arrow Connector 11"/>
            <p:cNvCxnSpPr>
              <a:stCxn id="17" idx="2"/>
              <a:endCxn id="4" idx="0"/>
            </p:cNvCxnSpPr>
            <p:nvPr/>
          </p:nvCxnSpPr>
          <p:spPr>
            <a:xfrm flipH="1">
              <a:off x="2219827" y="1303791"/>
              <a:ext cx="441148" cy="5250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6"/>
              <a:endCxn id="8" idx="2"/>
            </p:cNvCxnSpPr>
            <p:nvPr/>
          </p:nvCxnSpPr>
          <p:spPr>
            <a:xfrm flipV="1">
              <a:off x="3212432" y="2832433"/>
              <a:ext cx="1770756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6"/>
              <a:endCxn id="7" idx="2"/>
            </p:cNvCxnSpPr>
            <p:nvPr/>
          </p:nvCxnSpPr>
          <p:spPr>
            <a:xfrm>
              <a:off x="7003385" y="2832433"/>
              <a:ext cx="165466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49754" y="934459"/>
              <a:ext cx="1422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Reset == Low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72195" y="3012542"/>
              <a:ext cx="1407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Enter == Low</a:t>
              </a:r>
            </a:p>
          </p:txBody>
        </p:sp>
        <p:cxnSp>
          <p:nvCxnSpPr>
            <p:cNvPr id="37" name="Curved Connector 36"/>
            <p:cNvCxnSpPr>
              <a:stCxn id="7" idx="0"/>
              <a:endCxn id="4" idx="7"/>
            </p:cNvCxnSpPr>
            <p:nvPr/>
          </p:nvCxnSpPr>
          <p:spPr>
            <a:xfrm rot="16200000" flipH="1" flipV="1">
              <a:off x="6140371" y="-1389867"/>
              <a:ext cx="293959" cy="6731292"/>
            </a:xfrm>
            <a:prstGeom prst="curvedConnector3">
              <a:avLst>
                <a:gd name="adj1" fmla="val -102323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267670" y="1123505"/>
              <a:ext cx="1451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Enter == High</a:t>
              </a:r>
            </a:p>
          </p:txBody>
        </p:sp>
        <p:cxnSp>
          <p:nvCxnSpPr>
            <p:cNvPr id="43" name="Curved Connector 42"/>
            <p:cNvCxnSpPr>
              <a:stCxn id="7" idx="3"/>
              <a:endCxn id="7" idx="5"/>
            </p:cNvCxnSpPr>
            <p:nvPr/>
          </p:nvCxnSpPr>
          <p:spPr>
            <a:xfrm rot="16200000" flipH="1">
              <a:off x="9652996" y="2838571"/>
              <a:ext cx="12700" cy="1407073"/>
            </a:xfrm>
            <a:prstGeom prst="curvedConnector3">
              <a:avLst>
                <a:gd name="adj1" fmla="val 7525134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4" idx="3"/>
              <a:endCxn id="4" idx="5"/>
            </p:cNvCxnSpPr>
            <p:nvPr/>
          </p:nvCxnSpPr>
          <p:spPr>
            <a:xfrm rot="16200000" flipH="1">
              <a:off x="2219827" y="2840233"/>
              <a:ext cx="12700" cy="1403756"/>
            </a:xfrm>
            <a:prstGeom prst="curvedConnector3">
              <a:avLst>
                <a:gd name="adj1" fmla="val 780937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949470" y="4592124"/>
              <a:ext cx="1407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Enter == Low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27969" y="4616440"/>
              <a:ext cx="1451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Enter == 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49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0" y="242977"/>
            <a:ext cx="12104083" cy="6615023"/>
            <a:chOff x="0" y="165041"/>
            <a:chExt cx="12104083" cy="6615023"/>
          </a:xfrm>
        </p:grpSpPr>
        <p:sp>
          <p:nvSpPr>
            <p:cNvPr id="2" name="Oval 1"/>
            <p:cNvSpPr/>
            <p:nvPr/>
          </p:nvSpPr>
          <p:spPr>
            <a:xfrm>
              <a:off x="0" y="729672"/>
              <a:ext cx="3384883" cy="27452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St1</a:t>
              </a:r>
            </a:p>
            <a:p>
              <a:pPr algn="ctr"/>
              <a:r>
                <a:rPr lang="en-US" sz="1400" dirty="0"/>
                <a:t>TempPassword = 6’b0</a:t>
              </a:r>
            </a:p>
            <a:p>
              <a:pPr algn="ctr"/>
              <a:r>
                <a:rPr lang="en-US" sz="1400" dirty="0" err="1"/>
                <a:t>adderEnable</a:t>
              </a:r>
              <a:r>
                <a:rPr lang="en-US" sz="1400" dirty="0"/>
                <a:t> = Low</a:t>
              </a:r>
            </a:p>
            <a:p>
              <a:pPr algn="ctr"/>
              <a:r>
                <a:rPr lang="en-US" sz="1400" dirty="0" err="1"/>
                <a:t>adderDisable</a:t>
              </a:r>
              <a:r>
                <a:rPr lang="en-US" sz="1400" dirty="0"/>
                <a:t> = High</a:t>
              </a:r>
            </a:p>
            <a:p>
              <a:pPr algn="ctr"/>
              <a:r>
                <a:rPr lang="en-US" sz="1400" dirty="0"/>
                <a:t>TempPassword[0] = password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6790295" y="4548074"/>
              <a:ext cx="1935083" cy="19408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St6</a:t>
              </a:r>
              <a:endParaRPr lang="en-US" sz="1200" dirty="0"/>
            </a:p>
            <a:p>
              <a:pPr algn="ctr"/>
              <a:r>
                <a:rPr lang="en-US" sz="1200" dirty="0"/>
                <a:t>TempPassword[5] = password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9987160" y="4524528"/>
              <a:ext cx="1900988" cy="1672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St5</a:t>
              </a:r>
            </a:p>
            <a:p>
              <a:pPr algn="ctr"/>
              <a:r>
                <a:rPr lang="en-US" sz="1200" dirty="0"/>
                <a:t>TempPassword[4] = password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919185" y="165041"/>
              <a:ext cx="1899985" cy="1672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St3</a:t>
              </a:r>
            </a:p>
            <a:p>
              <a:pPr algn="ctr"/>
              <a:r>
                <a:rPr lang="en-US" sz="1200" dirty="0"/>
                <a:t>TempPassword[2] = password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929655" y="189119"/>
              <a:ext cx="1899987" cy="1750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St2</a:t>
              </a:r>
            </a:p>
            <a:p>
              <a:pPr algn="ctr"/>
              <a:r>
                <a:rPr lang="en-US" sz="1200" dirty="0"/>
                <a:t>TempPassword[1] = password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0287316" y="1064418"/>
              <a:ext cx="1816767" cy="16318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St4</a:t>
              </a:r>
            </a:p>
            <a:p>
              <a:pPr algn="ctr"/>
              <a:r>
                <a:rPr lang="en-US" sz="1200" dirty="0"/>
                <a:t>TempPassword[3] = password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460265" y="2575478"/>
              <a:ext cx="2613417" cy="21765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StEnd</a:t>
              </a:r>
              <a:endParaRPr lang="en-US" dirty="0"/>
            </a:p>
            <a:p>
              <a:pPr algn="ctr"/>
              <a:r>
                <a:rPr lang="en-US" sz="1200" dirty="0" err="1"/>
                <a:t>adderEnable</a:t>
              </a:r>
              <a:r>
                <a:rPr lang="en-US" sz="1200" dirty="0"/>
                <a:t> = High </a:t>
              </a:r>
            </a:p>
            <a:p>
              <a:pPr algn="ctr"/>
              <a:r>
                <a:rPr lang="en-US" sz="1200" dirty="0" err="1"/>
                <a:t>adderDisable</a:t>
              </a:r>
              <a:r>
                <a:rPr lang="en-US" sz="1200" dirty="0"/>
                <a:t> = Low</a:t>
              </a:r>
            </a:p>
          </p:txBody>
        </p:sp>
        <p:cxnSp>
          <p:nvCxnSpPr>
            <p:cNvPr id="22" name="Curved Connector 21"/>
            <p:cNvCxnSpPr>
              <a:stCxn id="2" idx="6"/>
              <a:endCxn id="6" idx="2"/>
            </p:cNvCxnSpPr>
            <p:nvPr/>
          </p:nvCxnSpPr>
          <p:spPr>
            <a:xfrm flipV="1">
              <a:off x="3384883" y="1064418"/>
              <a:ext cx="544772" cy="1037856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6"/>
              <a:endCxn id="5" idx="2"/>
            </p:cNvCxnSpPr>
            <p:nvPr/>
          </p:nvCxnSpPr>
          <p:spPr>
            <a:xfrm flipV="1">
              <a:off x="5829642" y="1001236"/>
              <a:ext cx="1089543" cy="63182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5" idx="6"/>
              <a:endCxn id="7" idx="1"/>
            </p:cNvCxnSpPr>
            <p:nvPr/>
          </p:nvCxnSpPr>
          <p:spPr>
            <a:xfrm>
              <a:off x="8819170" y="1001236"/>
              <a:ext cx="1734205" cy="302164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7" idx="5"/>
              <a:endCxn id="4" idx="7"/>
            </p:cNvCxnSpPr>
            <p:nvPr/>
          </p:nvCxnSpPr>
          <p:spPr>
            <a:xfrm rot="5400000">
              <a:off x="10567822" y="3499241"/>
              <a:ext cx="2312137" cy="228269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4" idx="3"/>
              <a:endCxn id="3" idx="6"/>
            </p:cNvCxnSpPr>
            <p:nvPr/>
          </p:nvCxnSpPr>
          <p:spPr>
            <a:xfrm rot="5400000" flipH="1">
              <a:off x="9278707" y="4965156"/>
              <a:ext cx="433518" cy="1540175"/>
            </a:xfrm>
            <a:prstGeom prst="curvedConnector4">
              <a:avLst>
                <a:gd name="adj1" fmla="val -52731"/>
                <a:gd name="adj2" fmla="val 59038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3" idx="2"/>
              <a:endCxn id="8" idx="5"/>
            </p:cNvCxnSpPr>
            <p:nvPr/>
          </p:nvCxnSpPr>
          <p:spPr>
            <a:xfrm rot="10800000">
              <a:off x="6690957" y="4433280"/>
              <a:ext cx="99339" cy="1085205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855905" y="826952"/>
              <a:ext cx="1026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Enter == High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1228" y="440012"/>
              <a:ext cx="1026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Enter == High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046343" y="1064418"/>
              <a:ext cx="1026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Enter == High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96410" y="2997493"/>
              <a:ext cx="1026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Enter == High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43083" y="6179899"/>
              <a:ext cx="1026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Enter == High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34569" y="6318399"/>
              <a:ext cx="3576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Enter == High &amp; TempPassword != </a:t>
              </a:r>
              <a:r>
                <a:rPr lang="en-US" sz="1200" dirty="0" err="1"/>
                <a:t>HardCodePassword</a:t>
              </a:r>
              <a:endParaRPr lang="en-US" sz="1200" dirty="0"/>
            </a:p>
            <a:p>
              <a:r>
                <a:rPr lang="en-US" sz="1200" dirty="0"/>
                <a:t> 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59788" y="4871533"/>
              <a:ext cx="3611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Enter == High  &amp; TempPassword == </a:t>
              </a:r>
              <a:r>
                <a:rPr lang="en-US" sz="1200" dirty="0" err="1"/>
                <a:t>HardCodePassword</a:t>
              </a:r>
              <a:endParaRPr lang="en-US" sz="1200" dirty="0"/>
            </a:p>
          </p:txBody>
        </p:sp>
        <p:cxnSp>
          <p:nvCxnSpPr>
            <p:cNvPr id="85" name="Curved Connector 84"/>
            <p:cNvCxnSpPr>
              <a:stCxn id="3" idx="3"/>
              <a:endCxn id="2" idx="4"/>
            </p:cNvCxnSpPr>
            <p:nvPr/>
          </p:nvCxnSpPr>
          <p:spPr>
            <a:xfrm rot="5400000" flipH="1">
              <a:off x="3018166" y="2149152"/>
              <a:ext cx="2729792" cy="5381239"/>
            </a:xfrm>
            <a:prstGeom prst="curvedConnector3">
              <a:avLst>
                <a:gd name="adj1" fmla="val 607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urved Connector 104"/>
            <p:cNvCxnSpPr>
              <a:stCxn id="6" idx="6"/>
              <a:endCxn id="6" idx="5"/>
            </p:cNvCxnSpPr>
            <p:nvPr/>
          </p:nvCxnSpPr>
          <p:spPr>
            <a:xfrm flipH="1">
              <a:off x="5551395" y="1064418"/>
              <a:ext cx="278247" cy="618930"/>
            </a:xfrm>
            <a:prstGeom prst="curvedConnector4">
              <a:avLst>
                <a:gd name="adj1" fmla="val -82157"/>
                <a:gd name="adj2" fmla="val 131702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375870" y="1842856"/>
              <a:ext cx="998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Enter == Low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402238" y="1880353"/>
              <a:ext cx="998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Enter == Low</a:t>
              </a:r>
            </a:p>
          </p:txBody>
        </p:sp>
        <p:cxnSp>
          <p:nvCxnSpPr>
            <p:cNvPr id="110" name="Curved Connector 109"/>
            <p:cNvCxnSpPr>
              <a:stCxn id="5" idx="6"/>
              <a:endCxn id="5" idx="5"/>
            </p:cNvCxnSpPr>
            <p:nvPr/>
          </p:nvCxnSpPr>
          <p:spPr>
            <a:xfrm flipH="1">
              <a:off x="8540924" y="1001236"/>
              <a:ext cx="278246" cy="591279"/>
            </a:xfrm>
            <a:prstGeom prst="curvedConnector4">
              <a:avLst>
                <a:gd name="adj1" fmla="val -82158"/>
                <a:gd name="adj2" fmla="val 142099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urved Connector 112"/>
            <p:cNvCxnSpPr>
              <a:stCxn id="7" idx="1"/>
              <a:endCxn id="7" idx="0"/>
            </p:cNvCxnSpPr>
            <p:nvPr/>
          </p:nvCxnSpPr>
          <p:spPr>
            <a:xfrm rot="5400000" flipH="1" flipV="1">
              <a:off x="10755046" y="862747"/>
              <a:ext cx="238982" cy="642325"/>
            </a:xfrm>
            <a:prstGeom prst="curvedConnector3">
              <a:avLst>
                <a:gd name="adj1" fmla="val 25607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10375265" y="407160"/>
              <a:ext cx="998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Enter == Low</a:t>
              </a:r>
            </a:p>
          </p:txBody>
        </p:sp>
        <p:cxnSp>
          <p:nvCxnSpPr>
            <p:cNvPr id="117" name="Curved Connector 116"/>
            <p:cNvCxnSpPr>
              <a:stCxn id="4" idx="7"/>
              <a:endCxn id="4" idx="0"/>
            </p:cNvCxnSpPr>
            <p:nvPr/>
          </p:nvCxnSpPr>
          <p:spPr>
            <a:xfrm rot="16200000" flipV="1">
              <a:off x="11151247" y="4310935"/>
              <a:ext cx="244916" cy="672101"/>
            </a:xfrm>
            <a:prstGeom prst="curvedConnector3">
              <a:avLst>
                <a:gd name="adj1" fmla="val 258838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10070534" y="4050112"/>
              <a:ext cx="998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Enter == Low</a:t>
              </a:r>
            </a:p>
          </p:txBody>
        </p:sp>
        <p:cxnSp>
          <p:nvCxnSpPr>
            <p:cNvPr id="121" name="Curved Connector 120"/>
            <p:cNvCxnSpPr>
              <a:stCxn id="3" idx="6"/>
              <a:endCxn id="3" idx="7"/>
            </p:cNvCxnSpPr>
            <p:nvPr/>
          </p:nvCxnSpPr>
          <p:spPr>
            <a:xfrm flipH="1" flipV="1">
              <a:off x="8441992" y="4832301"/>
              <a:ext cx="283386" cy="686183"/>
            </a:xfrm>
            <a:prstGeom prst="curvedConnector4">
              <a:avLst>
                <a:gd name="adj1" fmla="val -80667"/>
                <a:gd name="adj2" fmla="val 174736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8149064" y="4018293"/>
              <a:ext cx="998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Enter == Low</a:t>
              </a:r>
            </a:p>
          </p:txBody>
        </p:sp>
        <p:cxnSp>
          <p:nvCxnSpPr>
            <p:cNvPr id="128" name="Curved Connector 127"/>
            <p:cNvCxnSpPr>
              <a:stCxn id="8" idx="7"/>
              <a:endCxn id="8" idx="6"/>
            </p:cNvCxnSpPr>
            <p:nvPr/>
          </p:nvCxnSpPr>
          <p:spPr>
            <a:xfrm rot="16200000" flipH="1">
              <a:off x="6497555" y="3087626"/>
              <a:ext cx="769527" cy="382726"/>
            </a:xfrm>
            <a:prstGeom prst="curvedConnector4">
              <a:avLst>
                <a:gd name="adj1" fmla="val -29434"/>
                <a:gd name="adj2" fmla="val 18907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34" idx="0"/>
              <a:endCxn id="2" idx="3"/>
            </p:cNvCxnSpPr>
            <p:nvPr/>
          </p:nvCxnSpPr>
          <p:spPr>
            <a:xfrm flipH="1" flipV="1">
              <a:off x="495705" y="3072849"/>
              <a:ext cx="629601" cy="1937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95729" y="5010032"/>
              <a:ext cx="2059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Reset == Low &amp; State != </a:t>
              </a:r>
              <a:r>
                <a:rPr lang="en-US" sz="1200" dirty="0" err="1"/>
                <a:t>StEnd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99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86"/>
          <p:cNvGrpSpPr/>
          <p:nvPr/>
        </p:nvGrpSpPr>
        <p:grpSpPr>
          <a:xfrm>
            <a:off x="359852" y="399228"/>
            <a:ext cx="11571461" cy="6242567"/>
            <a:chOff x="87137" y="367144"/>
            <a:chExt cx="11571461" cy="6242567"/>
          </a:xfrm>
        </p:grpSpPr>
        <p:sp>
          <p:nvSpPr>
            <p:cNvPr id="2" name="Rounded Rectangle 1"/>
            <p:cNvSpPr/>
            <p:nvPr/>
          </p:nvSpPr>
          <p:spPr>
            <a:xfrm>
              <a:off x="1852863" y="737938"/>
              <a:ext cx="1724527" cy="178869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Access Control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852863" y="3986464"/>
              <a:ext cx="1724527" cy="164431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Button Shaper Enter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233737" y="737938"/>
              <a:ext cx="1909011" cy="17365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 Register </a:t>
              </a:r>
            </a:p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33737" y="3938338"/>
              <a:ext cx="1909011" cy="1692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 Register</a:t>
              </a:r>
            </a:p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137" y="1447619"/>
              <a:ext cx="1325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PasswordBit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1827" y="6240379"/>
              <a:ext cx="68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98906" y="758272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Enable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666121" y="2362201"/>
              <a:ext cx="1716506" cy="17886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Adder</a:t>
              </a:r>
            </a:p>
          </p:txBody>
        </p:sp>
        <p:sp>
          <p:nvSpPr>
            <p:cNvPr id="11" name="Arc 10"/>
            <p:cNvSpPr/>
            <p:nvPr/>
          </p:nvSpPr>
          <p:spPr>
            <a:xfrm rot="5400000">
              <a:off x="4405560" y="3305876"/>
              <a:ext cx="206143" cy="393031"/>
            </a:xfrm>
            <a:prstGeom prst="arc">
              <a:avLst>
                <a:gd name="adj1" fmla="val 10800003"/>
                <a:gd name="adj2" fmla="val 4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4" idx="0"/>
              <a:endCxn id="2" idx="2"/>
            </p:cNvCxnSpPr>
            <p:nvPr/>
          </p:nvCxnSpPr>
          <p:spPr>
            <a:xfrm flipV="1">
              <a:off x="2715127" y="2526632"/>
              <a:ext cx="0" cy="14598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577390" y="1116407"/>
              <a:ext cx="1656347" cy="357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2" idx="1"/>
            </p:cNvCxnSpPr>
            <p:nvPr/>
          </p:nvCxnSpPr>
          <p:spPr>
            <a:xfrm>
              <a:off x="1413013" y="1632285"/>
              <a:ext cx="4398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0"/>
              <a:endCxn id="4" idx="2"/>
            </p:cNvCxnSpPr>
            <p:nvPr/>
          </p:nvCxnSpPr>
          <p:spPr>
            <a:xfrm flipV="1">
              <a:off x="2715126" y="5630779"/>
              <a:ext cx="1" cy="609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555329" y="5151126"/>
              <a:ext cx="1656347" cy="240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endCxn id="5" idx="2"/>
            </p:cNvCxnSpPr>
            <p:nvPr/>
          </p:nvCxnSpPr>
          <p:spPr>
            <a:xfrm rot="5400000" flipH="1" flipV="1">
              <a:off x="3744081" y="2706964"/>
              <a:ext cx="2676629" cy="2211696"/>
            </a:xfrm>
            <a:prstGeom prst="bentConnector3">
              <a:avLst>
                <a:gd name="adj1" fmla="val 61387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9" idx="2"/>
              <a:endCxn id="11" idx="0"/>
            </p:cNvCxnSpPr>
            <p:nvPr/>
          </p:nvCxnSpPr>
          <p:spPr>
            <a:xfrm flipH="1">
              <a:off x="4508632" y="1127604"/>
              <a:ext cx="2" cy="22717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11" idx="2"/>
            </p:cNvCxnSpPr>
            <p:nvPr/>
          </p:nvCxnSpPr>
          <p:spPr>
            <a:xfrm rot="10800000" flipH="1" flipV="1">
              <a:off x="4508630" y="3605462"/>
              <a:ext cx="725105" cy="770823"/>
            </a:xfrm>
            <a:prstGeom prst="bentConnector4">
              <a:avLst>
                <a:gd name="adj1" fmla="val 1660"/>
                <a:gd name="adj2" fmla="val 99765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9986211" y="367144"/>
              <a:ext cx="1596189" cy="157613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Seg</a:t>
              </a:r>
              <a:r>
                <a:rPr lang="en-US" dirty="0"/>
                <a:t> A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9970169" y="4412380"/>
              <a:ext cx="1596189" cy="165153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Seg</a:t>
              </a:r>
              <a:r>
                <a:rPr lang="en-US" dirty="0"/>
                <a:t> B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0062409" y="2468479"/>
              <a:ext cx="1596189" cy="157613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Seg</a:t>
              </a:r>
              <a:r>
                <a:rPr lang="en-US" dirty="0"/>
                <a:t> Sum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0398" y="2706303"/>
              <a:ext cx="70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Reset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9005" y="3098603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A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0820" y="3613484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B</a:t>
              </a:r>
            </a:p>
          </p:txBody>
        </p:sp>
        <p:cxnSp>
          <p:nvCxnSpPr>
            <p:cNvPr id="52" name="Elbow Connector 51"/>
            <p:cNvCxnSpPr>
              <a:stCxn id="48" idx="0"/>
            </p:cNvCxnSpPr>
            <p:nvPr/>
          </p:nvCxnSpPr>
          <p:spPr>
            <a:xfrm rot="5400000" flipH="1" flipV="1">
              <a:off x="1115364" y="1968805"/>
              <a:ext cx="543526" cy="93147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Arc 54"/>
            <p:cNvSpPr/>
            <p:nvPr/>
          </p:nvSpPr>
          <p:spPr>
            <a:xfrm>
              <a:off x="2612054" y="2715929"/>
              <a:ext cx="206143" cy="393031"/>
            </a:xfrm>
            <a:prstGeom prst="arc">
              <a:avLst>
                <a:gd name="adj1" fmla="val 10800003"/>
                <a:gd name="adj2" fmla="val 4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8" idx="3"/>
              <a:endCxn id="55" idx="0"/>
            </p:cNvCxnSpPr>
            <p:nvPr/>
          </p:nvCxnSpPr>
          <p:spPr>
            <a:xfrm>
              <a:off x="1272385" y="2890969"/>
              <a:ext cx="1339669" cy="214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Arc 58"/>
            <p:cNvSpPr/>
            <p:nvPr/>
          </p:nvSpPr>
          <p:spPr>
            <a:xfrm>
              <a:off x="4405563" y="1409701"/>
              <a:ext cx="206143" cy="393031"/>
            </a:xfrm>
            <a:prstGeom prst="arc">
              <a:avLst>
                <a:gd name="adj1" fmla="val 10800003"/>
                <a:gd name="adj2" fmla="val 4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stCxn id="59" idx="2"/>
              <a:endCxn id="5" idx="1"/>
            </p:cNvCxnSpPr>
            <p:nvPr/>
          </p:nvCxnSpPr>
          <p:spPr>
            <a:xfrm>
              <a:off x="4611706" y="1606217"/>
              <a:ext cx="62203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55" idx="2"/>
            </p:cNvCxnSpPr>
            <p:nvPr/>
          </p:nvCxnSpPr>
          <p:spPr>
            <a:xfrm rot="5400000" flipH="1" flipV="1">
              <a:off x="2929267" y="1449382"/>
              <a:ext cx="1351992" cy="1574133"/>
            </a:xfrm>
            <a:prstGeom prst="bentConnector4">
              <a:avLst>
                <a:gd name="adj1" fmla="val 890"/>
                <a:gd name="adj2" fmla="val 58153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Arc 84"/>
            <p:cNvSpPr/>
            <p:nvPr/>
          </p:nvSpPr>
          <p:spPr>
            <a:xfrm>
              <a:off x="2617117" y="3088908"/>
              <a:ext cx="206143" cy="393031"/>
            </a:xfrm>
            <a:prstGeom prst="arc">
              <a:avLst>
                <a:gd name="adj1" fmla="val 10800003"/>
                <a:gd name="adj2" fmla="val 4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/>
            <p:cNvSpPr/>
            <p:nvPr/>
          </p:nvSpPr>
          <p:spPr>
            <a:xfrm>
              <a:off x="4405561" y="1852862"/>
              <a:ext cx="206143" cy="393031"/>
            </a:xfrm>
            <a:prstGeom prst="arc">
              <a:avLst>
                <a:gd name="adj1" fmla="val 10800003"/>
                <a:gd name="adj2" fmla="val 4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49" idx="3"/>
              <a:endCxn id="85" idx="0"/>
            </p:cNvCxnSpPr>
            <p:nvPr/>
          </p:nvCxnSpPr>
          <p:spPr>
            <a:xfrm>
              <a:off x="1299756" y="3283269"/>
              <a:ext cx="1317361" cy="21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85" idx="2"/>
            </p:cNvCxnSpPr>
            <p:nvPr/>
          </p:nvCxnSpPr>
          <p:spPr>
            <a:xfrm rot="5400000" flipH="1" flipV="1">
              <a:off x="3001001" y="1894096"/>
              <a:ext cx="1213587" cy="1569070"/>
            </a:xfrm>
            <a:prstGeom prst="bentConnector4">
              <a:avLst>
                <a:gd name="adj1" fmla="val 991"/>
                <a:gd name="adj2" fmla="val 70448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6" idx="2"/>
            </p:cNvCxnSpPr>
            <p:nvPr/>
          </p:nvCxnSpPr>
          <p:spPr>
            <a:xfrm flipV="1">
              <a:off x="4611704" y="2049377"/>
              <a:ext cx="62203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Arc 112"/>
            <p:cNvSpPr/>
            <p:nvPr/>
          </p:nvSpPr>
          <p:spPr>
            <a:xfrm>
              <a:off x="2622876" y="3613484"/>
              <a:ext cx="206143" cy="393031"/>
            </a:xfrm>
            <a:prstGeom prst="arc">
              <a:avLst>
                <a:gd name="adj1" fmla="val 10800003"/>
                <a:gd name="adj2" fmla="val 4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/>
            <p:cNvSpPr/>
            <p:nvPr/>
          </p:nvSpPr>
          <p:spPr>
            <a:xfrm>
              <a:off x="3869246" y="3629974"/>
              <a:ext cx="206143" cy="393031"/>
            </a:xfrm>
            <a:prstGeom prst="arc">
              <a:avLst>
                <a:gd name="adj1" fmla="val 10800003"/>
                <a:gd name="adj2" fmla="val 4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>
              <a:stCxn id="113" idx="2"/>
              <a:endCxn id="114" idx="0"/>
            </p:cNvCxnSpPr>
            <p:nvPr/>
          </p:nvCxnSpPr>
          <p:spPr>
            <a:xfrm>
              <a:off x="2829019" y="3810000"/>
              <a:ext cx="1040227" cy="1648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50" idx="3"/>
              <a:endCxn id="113" idx="0"/>
            </p:cNvCxnSpPr>
            <p:nvPr/>
          </p:nvCxnSpPr>
          <p:spPr>
            <a:xfrm>
              <a:off x="1313557" y="3798150"/>
              <a:ext cx="1309319" cy="1184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>
              <a:stCxn id="114" idx="2"/>
              <a:endCxn id="6" idx="1"/>
            </p:cNvCxnSpPr>
            <p:nvPr/>
          </p:nvCxnSpPr>
          <p:spPr>
            <a:xfrm rot="16200000" flipH="1">
              <a:off x="4175529" y="3726350"/>
              <a:ext cx="958069" cy="115834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1632938" y="3656248"/>
              <a:ext cx="360402" cy="2820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1634983" y="3147676"/>
              <a:ext cx="408370" cy="2582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1552729" y="2955208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 Bit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528915" y="3475959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 Bit</a:t>
              </a:r>
            </a:p>
          </p:txBody>
        </p:sp>
        <p:sp>
          <p:nvSpPr>
            <p:cNvPr id="132" name="Arc 131"/>
            <p:cNvSpPr/>
            <p:nvPr/>
          </p:nvSpPr>
          <p:spPr>
            <a:xfrm>
              <a:off x="3836868" y="2706303"/>
              <a:ext cx="206143" cy="393031"/>
            </a:xfrm>
            <a:prstGeom prst="arc">
              <a:avLst>
                <a:gd name="adj1" fmla="val 10800003"/>
                <a:gd name="adj2" fmla="val 4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Arc 132"/>
            <p:cNvSpPr/>
            <p:nvPr/>
          </p:nvSpPr>
          <p:spPr>
            <a:xfrm>
              <a:off x="4383502" y="2691688"/>
              <a:ext cx="206143" cy="393031"/>
            </a:xfrm>
            <a:prstGeom prst="arc">
              <a:avLst>
                <a:gd name="adj1" fmla="val 10800003"/>
                <a:gd name="adj2" fmla="val 4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/>
            <p:nvPr/>
          </p:nvCxnSpPr>
          <p:spPr>
            <a:xfrm flipH="1" flipV="1">
              <a:off x="3432942" y="2888204"/>
              <a:ext cx="370694" cy="110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2" idx="2"/>
              <a:endCxn id="133" idx="0"/>
            </p:cNvCxnSpPr>
            <p:nvPr/>
          </p:nvCxnSpPr>
          <p:spPr>
            <a:xfrm flipV="1">
              <a:off x="4043011" y="2888203"/>
              <a:ext cx="340491" cy="146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Arc 138"/>
            <p:cNvSpPr/>
            <p:nvPr/>
          </p:nvSpPr>
          <p:spPr>
            <a:xfrm rot="5400000">
              <a:off x="5553198" y="3302868"/>
              <a:ext cx="206143" cy="393031"/>
            </a:xfrm>
            <a:prstGeom prst="arc">
              <a:avLst>
                <a:gd name="adj1" fmla="val 10800003"/>
                <a:gd name="adj2" fmla="val 4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/>
            <p:cNvCxnSpPr>
              <a:stCxn id="133" idx="2"/>
            </p:cNvCxnSpPr>
            <p:nvPr/>
          </p:nvCxnSpPr>
          <p:spPr>
            <a:xfrm flipV="1">
              <a:off x="4589645" y="2888203"/>
              <a:ext cx="1072276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endCxn id="139" idx="0"/>
            </p:cNvCxnSpPr>
            <p:nvPr/>
          </p:nvCxnSpPr>
          <p:spPr>
            <a:xfrm flipH="1">
              <a:off x="5656270" y="2849507"/>
              <a:ext cx="5651" cy="5468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39" idx="2"/>
            </p:cNvCxnSpPr>
            <p:nvPr/>
          </p:nvCxnSpPr>
          <p:spPr>
            <a:xfrm>
              <a:off x="5656269" y="3602455"/>
              <a:ext cx="0" cy="3358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Elbow Connector 161"/>
            <p:cNvCxnSpPr/>
            <p:nvPr/>
          </p:nvCxnSpPr>
          <p:spPr>
            <a:xfrm>
              <a:off x="6625389" y="2474497"/>
              <a:ext cx="1040732" cy="437947"/>
            </a:xfrm>
            <a:prstGeom prst="bentConnector3">
              <a:avLst>
                <a:gd name="adj1" fmla="val 674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916990" y="2542850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 Bit</a:t>
              </a:r>
            </a:p>
          </p:txBody>
        </p:sp>
        <p:cxnSp>
          <p:nvCxnSpPr>
            <p:cNvPr id="168" name="Straight Connector 167"/>
            <p:cNvCxnSpPr/>
            <p:nvPr/>
          </p:nvCxnSpPr>
          <p:spPr>
            <a:xfrm flipV="1">
              <a:off x="6941570" y="2759097"/>
              <a:ext cx="408370" cy="2582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6929962" y="3370278"/>
              <a:ext cx="408370" cy="2582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Elbow Connector 170"/>
            <p:cNvCxnSpPr/>
            <p:nvPr/>
          </p:nvCxnSpPr>
          <p:spPr>
            <a:xfrm flipV="1">
              <a:off x="6625389" y="3499383"/>
              <a:ext cx="1040732" cy="438955"/>
            </a:xfrm>
            <a:prstGeom prst="bentConnector3">
              <a:avLst>
                <a:gd name="adj1" fmla="val 674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6856344" y="3176830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 Bit</a:t>
              </a:r>
            </a:p>
          </p:txBody>
        </p:sp>
        <p:cxnSp>
          <p:nvCxnSpPr>
            <p:cNvPr id="175" name="Straight Arrow Connector 174"/>
            <p:cNvCxnSpPr>
              <a:stCxn id="10" idx="3"/>
              <a:endCxn id="47" idx="1"/>
            </p:cNvCxnSpPr>
            <p:nvPr/>
          </p:nvCxnSpPr>
          <p:spPr>
            <a:xfrm>
              <a:off x="9382627" y="3256548"/>
              <a:ext cx="67978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9475747" y="2920193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 Bit</a:t>
              </a:r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9505761" y="3137836"/>
              <a:ext cx="408370" cy="2582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Elbow Connector 179"/>
            <p:cNvCxnSpPr>
              <a:stCxn id="5" idx="3"/>
              <a:endCxn id="45" idx="1"/>
            </p:cNvCxnSpPr>
            <p:nvPr/>
          </p:nvCxnSpPr>
          <p:spPr>
            <a:xfrm flipV="1">
              <a:off x="7142748" y="1155213"/>
              <a:ext cx="2843463" cy="45100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Elbow Connector 181"/>
            <p:cNvCxnSpPr>
              <a:stCxn id="6" idx="3"/>
              <a:endCxn id="46" idx="1"/>
            </p:cNvCxnSpPr>
            <p:nvPr/>
          </p:nvCxnSpPr>
          <p:spPr>
            <a:xfrm>
              <a:off x="7142748" y="4784559"/>
              <a:ext cx="2827421" cy="45358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7532472" y="4648668"/>
              <a:ext cx="408370" cy="2582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7663666" y="1452282"/>
              <a:ext cx="408370" cy="2582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7603638" y="1259435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 Bit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367755" y="4453289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 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37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433286" y="119123"/>
            <a:ext cx="11373704" cy="5174772"/>
            <a:chOff x="433286" y="119123"/>
            <a:chExt cx="11373704" cy="5174772"/>
          </a:xfrm>
        </p:grpSpPr>
        <p:grpSp>
          <p:nvGrpSpPr>
            <p:cNvPr id="88" name="Group 87"/>
            <p:cNvGrpSpPr/>
            <p:nvPr/>
          </p:nvGrpSpPr>
          <p:grpSpPr>
            <a:xfrm>
              <a:off x="1206379" y="753978"/>
              <a:ext cx="10600611" cy="641683"/>
              <a:chOff x="660947" y="855347"/>
              <a:chExt cx="11214637" cy="684694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094877" y="855347"/>
                <a:ext cx="10780707" cy="684694"/>
                <a:chOff x="1816772" y="1047853"/>
                <a:chExt cx="10780707" cy="684694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1816772" y="1058779"/>
                  <a:ext cx="5386133" cy="673768"/>
                  <a:chOff x="757993" y="1507958"/>
                  <a:chExt cx="6316576" cy="737936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757993" y="1507958"/>
                    <a:ext cx="6316576" cy="737936"/>
                    <a:chOff x="-92240" y="1147011"/>
                    <a:chExt cx="12793577" cy="1483894"/>
                  </a:xfrm>
                </p:grpSpPr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8446169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3" name="Straight Connector 2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" name="Straight Connector 4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" name="Straight Connector 6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" name="Straight Connector 8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-92240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13" name="Straight Connector 12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Connector 15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6352674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Connector 19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10567737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2069433" y="1155032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Connector 30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4174959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33" name="Straight Connector 32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773834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flipV="1">
                    <a:off x="1841117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/>
                  <p:cNvCxnSpPr/>
                  <p:nvPr/>
                </p:nvCxnSpPr>
                <p:spPr>
                  <a:xfrm flipV="1">
                    <a:off x="2880679" y="1515936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/>
                  <p:cNvCxnSpPr/>
                  <p:nvPr/>
                </p:nvCxnSpPr>
                <p:spPr>
                  <a:xfrm flipV="1">
                    <a:off x="3955883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4953414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6029066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7211346" y="1047853"/>
                  <a:ext cx="5386133" cy="673768"/>
                  <a:chOff x="757993" y="1507958"/>
                  <a:chExt cx="6316576" cy="737936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757993" y="1507958"/>
                    <a:ext cx="6316576" cy="737936"/>
                    <a:chOff x="-92240" y="1147011"/>
                    <a:chExt cx="12793577" cy="1483894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8446169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80" name="Straight Connector 79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" name="Straight Connector 82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-92240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76" name="Straight Connector 75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Straight Connector 76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Straight Connector 77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Connector 78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6352674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Connector 73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Straight Connector 74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10567737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68" name="Straight Connector 67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Connector 68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Connector 69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2069433" y="1155032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64" name="Straight Connector 63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Straight Connector 64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Connector 65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Connector 66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4174959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60" name="Straight Connector 59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Connector 60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Connector 62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48" name="Straight Arrow Connector 47"/>
                  <p:cNvCxnSpPr/>
                  <p:nvPr/>
                </p:nvCxnSpPr>
                <p:spPr>
                  <a:xfrm flipV="1">
                    <a:off x="773834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1841117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/>
                  <p:nvPr/>
                </p:nvCxnSpPr>
                <p:spPr>
                  <a:xfrm flipV="1">
                    <a:off x="2880679" y="1515936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/>
                  <p:nvPr/>
                </p:nvCxnSpPr>
                <p:spPr>
                  <a:xfrm flipV="1">
                    <a:off x="3955883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/>
                  <p:nvPr/>
                </p:nvCxnSpPr>
                <p:spPr>
                  <a:xfrm flipV="1">
                    <a:off x="4953414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/>
                  <p:cNvCxnSpPr/>
                  <p:nvPr/>
                </p:nvCxnSpPr>
                <p:spPr>
                  <a:xfrm flipV="1">
                    <a:off x="6029066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6" name="Straight Connector 85"/>
              <p:cNvCxnSpPr/>
              <p:nvPr/>
            </p:nvCxnSpPr>
            <p:spPr>
              <a:xfrm flipV="1">
                <a:off x="660947" y="1507958"/>
                <a:ext cx="429916" cy="1023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463744" y="883327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Clock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33286" y="2153562"/>
              <a:ext cx="68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Enter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3286" y="3239131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B_out</a:t>
              </a:r>
              <a:endParaRPr lang="en-US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 flipV="1">
              <a:off x="1206379" y="1989221"/>
              <a:ext cx="1477893" cy="160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684272" y="2006625"/>
              <a:ext cx="0" cy="68844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2684272" y="2662989"/>
              <a:ext cx="4238967" cy="641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6923239" y="1956456"/>
              <a:ext cx="0" cy="6679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923239" y="1956456"/>
              <a:ext cx="4666695" cy="3276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206378" y="3994485"/>
              <a:ext cx="3182419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314691" y="119123"/>
              <a:ext cx="0" cy="5174772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163762" y="119123"/>
              <a:ext cx="23939" cy="5174772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4388797" y="3239131"/>
              <a:ext cx="0" cy="7553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388797" y="3239131"/>
              <a:ext cx="83311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998106" y="119123"/>
              <a:ext cx="0" cy="5174772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221908" y="3239131"/>
              <a:ext cx="0" cy="7553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221908" y="3994485"/>
              <a:ext cx="615097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446560" y="4610913"/>
              <a:ext cx="70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Reset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1206378" y="4509366"/>
              <a:ext cx="1038355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2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 355"/>
          <p:cNvGrpSpPr/>
          <p:nvPr/>
        </p:nvGrpSpPr>
        <p:grpSpPr>
          <a:xfrm>
            <a:off x="-7404" y="737937"/>
            <a:ext cx="11461468" cy="5630778"/>
            <a:chOff x="-7405" y="385011"/>
            <a:chExt cx="12744837" cy="5983704"/>
          </a:xfrm>
        </p:grpSpPr>
        <p:grpSp>
          <p:nvGrpSpPr>
            <p:cNvPr id="2" name="Group 1"/>
            <p:cNvGrpSpPr/>
            <p:nvPr/>
          </p:nvGrpSpPr>
          <p:grpSpPr>
            <a:xfrm>
              <a:off x="981789" y="962525"/>
              <a:ext cx="10600611" cy="641683"/>
              <a:chOff x="660947" y="855347"/>
              <a:chExt cx="11214637" cy="684694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094877" y="855347"/>
                <a:ext cx="10780707" cy="684694"/>
                <a:chOff x="1816772" y="1047853"/>
                <a:chExt cx="10780707" cy="684694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816772" y="1058779"/>
                  <a:ext cx="5386133" cy="673768"/>
                  <a:chOff x="757993" y="1507958"/>
                  <a:chExt cx="6316576" cy="737936"/>
                </a:xfrm>
              </p:grpSpPr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757993" y="1507958"/>
                    <a:ext cx="6316576" cy="737936"/>
                    <a:chOff x="-92240" y="1147011"/>
                    <a:chExt cx="12793577" cy="1483894"/>
                  </a:xfrm>
                </p:grpSpPr>
                <p:grpSp>
                  <p:nvGrpSpPr>
                    <p:cNvPr id="51" name="Group 50"/>
                    <p:cNvGrpSpPr/>
                    <p:nvPr/>
                  </p:nvGrpSpPr>
                  <p:grpSpPr>
                    <a:xfrm>
                      <a:off x="8446169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77" name="Straight Connector 76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Straight Connector 77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Connector 78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Straight Connector 79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-92240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Connector 73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Straight Connector 74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Straight Connector 75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6352674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69" name="Straight Connector 68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Connector 69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10567737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65" name="Straight Connector 64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Connector 65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Connector 66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Straight Connector 67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2069433" y="1155032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61" name="Straight Connector 60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Connector 62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Connector 63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4174959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57" name="Straight Connector 56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Connector 58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Straight Connector 59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773834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1841117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flipV="1">
                    <a:off x="2880679" y="1515936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flipV="1">
                    <a:off x="3955883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4953414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/>
                  <p:nvPr/>
                </p:nvCxnSpPr>
                <p:spPr>
                  <a:xfrm flipV="1">
                    <a:off x="6029066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7211346" y="1047853"/>
                  <a:ext cx="5386133" cy="673768"/>
                  <a:chOff x="757993" y="1507958"/>
                  <a:chExt cx="6316576" cy="737936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757993" y="1507958"/>
                    <a:ext cx="6316576" cy="737936"/>
                    <a:chOff x="-92240" y="1147011"/>
                    <a:chExt cx="12793577" cy="1483894"/>
                  </a:xfrm>
                </p:grpSpPr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8446169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-92240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6352674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Connector 32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10567737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Connector 30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2069433" y="1155032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24" name="Straight Connector 23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4174959" y="1147011"/>
                      <a:ext cx="2133600" cy="1475873"/>
                      <a:chOff x="1668379" y="994611"/>
                      <a:chExt cx="2133600" cy="1475873"/>
                    </a:xfrm>
                  </p:grpSpPr>
                  <p:cxnSp>
                    <p:nvCxnSpPr>
                      <p:cNvPr id="20" name="Straight Connector 19"/>
                      <p:cNvCxnSpPr/>
                      <p:nvPr/>
                    </p:nvCxnSpPr>
                    <p:spPr>
                      <a:xfrm flipH="1">
                        <a:off x="1668379" y="1026695"/>
                        <a:ext cx="16042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 flipV="1">
                        <a:off x="1700463" y="994611"/>
                        <a:ext cx="978569" cy="16042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2711116" y="1026695"/>
                        <a:ext cx="0" cy="1443789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>
                        <a:off x="2711116" y="2470484"/>
                        <a:ext cx="1090863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773834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/>
                  <p:nvPr/>
                </p:nvCxnSpPr>
                <p:spPr>
                  <a:xfrm flipV="1">
                    <a:off x="1841117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2880679" y="1515936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 flipV="1">
                    <a:off x="3955883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4953414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6029066" y="1523913"/>
                    <a:ext cx="0" cy="71799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" name="Straight Connector 3"/>
              <p:cNvCxnSpPr/>
              <p:nvPr/>
            </p:nvCxnSpPr>
            <p:spPr>
              <a:xfrm flipV="1">
                <a:off x="660947" y="1507958"/>
                <a:ext cx="429916" cy="1023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371707" y="103826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Clock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3114" y="2171450"/>
              <a:ext cx="70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Reset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194" y="3026906"/>
              <a:ext cx="107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Password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8503" y="3883824"/>
              <a:ext cx="68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Enter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24" y="4704659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AdderEnable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7405" y="5525494"/>
              <a:ext cx="14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AdderDisable</a:t>
              </a:r>
              <a:endParaRPr lang="en-US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065101" y="2053389"/>
              <a:ext cx="11672331" cy="335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2241031" y="385011"/>
              <a:ext cx="23939" cy="5919536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3066959" y="385011"/>
              <a:ext cx="23939" cy="5919536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934381" y="436470"/>
              <a:ext cx="23939" cy="5919536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4784636" y="436470"/>
              <a:ext cx="23939" cy="5919536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5616564" y="449179"/>
              <a:ext cx="23939" cy="5919536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6500744" y="436470"/>
              <a:ext cx="23939" cy="5919536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334474" y="436470"/>
              <a:ext cx="23939" cy="5919536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8168563" y="449179"/>
              <a:ext cx="23939" cy="5919536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9035189" y="449179"/>
              <a:ext cx="23939" cy="5919536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0" name="Group 339"/>
            <p:cNvGrpSpPr/>
            <p:nvPr/>
          </p:nvGrpSpPr>
          <p:grpSpPr>
            <a:xfrm>
              <a:off x="1056510" y="3574903"/>
              <a:ext cx="11544422" cy="794852"/>
              <a:chOff x="1056510" y="3574903"/>
              <a:chExt cx="11544422" cy="79485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056510" y="3673642"/>
                <a:ext cx="1403172" cy="696113"/>
                <a:chOff x="1056510" y="3673642"/>
                <a:chExt cx="1403172" cy="696113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056510" y="4369755"/>
                  <a:ext cx="54293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H="1" flipV="1">
                  <a:off x="1599440" y="3673642"/>
                  <a:ext cx="11272" cy="66956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1599440" y="3673642"/>
                  <a:ext cx="86024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2459682" y="3647093"/>
                <a:ext cx="1660123" cy="722662"/>
                <a:chOff x="2459682" y="3647093"/>
                <a:chExt cx="1660123" cy="722662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59682" y="3673642"/>
                  <a:ext cx="0" cy="69611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2459682" y="4343206"/>
                  <a:ext cx="79988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 flipV="1">
                  <a:off x="3259563" y="3647093"/>
                  <a:ext cx="11272" cy="66956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3259563" y="3647093"/>
                  <a:ext cx="86024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36"/>
              <p:cNvGrpSpPr/>
              <p:nvPr/>
            </p:nvGrpSpPr>
            <p:grpSpPr>
              <a:xfrm>
                <a:off x="4137872" y="3620544"/>
                <a:ext cx="1660123" cy="722662"/>
                <a:chOff x="2459682" y="3647093"/>
                <a:chExt cx="1660123" cy="722662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2459682" y="3673642"/>
                  <a:ext cx="0" cy="69611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2459682" y="4343206"/>
                  <a:ext cx="79988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 flipV="1">
                  <a:off x="3259563" y="3647093"/>
                  <a:ext cx="11272" cy="66956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3259563" y="3647093"/>
                  <a:ext cx="86024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/>
              <p:cNvGrpSpPr/>
              <p:nvPr/>
            </p:nvGrpSpPr>
            <p:grpSpPr>
              <a:xfrm>
                <a:off x="5868587" y="3601452"/>
                <a:ext cx="1660123" cy="722662"/>
                <a:chOff x="2459682" y="3647093"/>
                <a:chExt cx="1660123" cy="722662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2459682" y="3673642"/>
                  <a:ext cx="0" cy="69611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2459682" y="4343206"/>
                  <a:ext cx="79988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flipH="1" flipV="1">
                  <a:off x="3259563" y="3647093"/>
                  <a:ext cx="11272" cy="66956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3259563" y="3647093"/>
                  <a:ext cx="86024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/>
              <p:cNvGrpSpPr/>
              <p:nvPr/>
            </p:nvGrpSpPr>
            <p:grpSpPr>
              <a:xfrm>
                <a:off x="7556900" y="3574903"/>
                <a:ext cx="1660123" cy="722662"/>
                <a:chOff x="2459682" y="3647093"/>
                <a:chExt cx="1660123" cy="722662"/>
              </a:xfrm>
            </p:grpSpPr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2459682" y="3673642"/>
                  <a:ext cx="0" cy="69611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459682" y="4343206"/>
                  <a:ext cx="79988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H="1" flipV="1">
                  <a:off x="3259563" y="3647093"/>
                  <a:ext cx="11272" cy="66956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3259563" y="3647093"/>
                  <a:ext cx="86024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Group 151"/>
              <p:cNvGrpSpPr/>
              <p:nvPr/>
            </p:nvGrpSpPr>
            <p:grpSpPr>
              <a:xfrm>
                <a:off x="9254899" y="3574903"/>
                <a:ext cx="1660123" cy="722662"/>
                <a:chOff x="2459682" y="3647093"/>
                <a:chExt cx="1660123" cy="722662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2459682" y="3673642"/>
                  <a:ext cx="0" cy="69611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459682" y="4343206"/>
                  <a:ext cx="79988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H="1" flipV="1">
                  <a:off x="3259563" y="3647093"/>
                  <a:ext cx="11272" cy="66956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3259563" y="3647093"/>
                  <a:ext cx="86024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/>
              <p:cNvGrpSpPr/>
              <p:nvPr/>
            </p:nvGrpSpPr>
            <p:grpSpPr>
              <a:xfrm>
                <a:off x="10940809" y="3574903"/>
                <a:ext cx="1660123" cy="722662"/>
                <a:chOff x="2459682" y="3647093"/>
                <a:chExt cx="1660123" cy="722662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2459682" y="3673642"/>
                  <a:ext cx="0" cy="69611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2459682" y="4343206"/>
                  <a:ext cx="79988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H="1" flipV="1">
                  <a:off x="3259563" y="3647093"/>
                  <a:ext cx="11272" cy="66956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3259563" y="3647093"/>
                  <a:ext cx="86024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3" name="Straight Connector 162"/>
            <p:cNvCxnSpPr/>
            <p:nvPr/>
          </p:nvCxnSpPr>
          <p:spPr>
            <a:xfrm flipH="1">
              <a:off x="9847022" y="436470"/>
              <a:ext cx="23939" cy="5919536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10742755" y="436470"/>
              <a:ext cx="23939" cy="5919536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3" name="Group 322"/>
            <p:cNvGrpSpPr/>
            <p:nvPr/>
          </p:nvGrpSpPr>
          <p:grpSpPr>
            <a:xfrm>
              <a:off x="11611507" y="962525"/>
              <a:ext cx="857333" cy="628030"/>
              <a:chOff x="4119805" y="-1312312"/>
              <a:chExt cx="857333" cy="628030"/>
            </a:xfrm>
          </p:grpSpPr>
          <p:grpSp>
            <p:nvGrpSpPr>
              <p:cNvPr id="259" name="Group 258"/>
              <p:cNvGrpSpPr/>
              <p:nvPr/>
            </p:nvGrpSpPr>
            <p:grpSpPr>
              <a:xfrm>
                <a:off x="4128067" y="-1312312"/>
                <a:ext cx="849071" cy="628030"/>
                <a:chOff x="1668379" y="994611"/>
                <a:chExt cx="2133600" cy="1475873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 flipH="1">
                  <a:off x="1668379" y="1026695"/>
                  <a:ext cx="16042" cy="144378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flipV="1">
                  <a:off x="1700463" y="994611"/>
                  <a:ext cx="978569" cy="1604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2711116" y="1026695"/>
                  <a:ext cx="0" cy="144378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2711116" y="2470484"/>
                  <a:ext cx="1090863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5" name="Straight Arrow Connector 254"/>
              <p:cNvCxnSpPr/>
              <p:nvPr/>
            </p:nvCxnSpPr>
            <p:spPr>
              <a:xfrm flipV="1">
                <a:off x="4119805" y="-1298659"/>
                <a:ext cx="0" cy="6143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4" name="Straight Connector 323"/>
            <p:cNvCxnSpPr/>
            <p:nvPr/>
          </p:nvCxnSpPr>
          <p:spPr>
            <a:xfrm flipH="1">
              <a:off x="11583995" y="445395"/>
              <a:ext cx="23939" cy="5919536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9" name="Group 338"/>
            <p:cNvGrpSpPr/>
            <p:nvPr/>
          </p:nvGrpSpPr>
          <p:grpSpPr>
            <a:xfrm>
              <a:off x="1056510" y="2799512"/>
              <a:ext cx="11544422" cy="643075"/>
              <a:chOff x="1056510" y="2799512"/>
              <a:chExt cx="11544422" cy="643075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1056510" y="2799512"/>
                <a:ext cx="3230650" cy="2390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4351590" y="2850773"/>
                <a:ext cx="0" cy="59181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4358919" y="3405163"/>
                <a:ext cx="3197981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V="1">
                <a:off x="7556900" y="2799512"/>
                <a:ext cx="0" cy="60565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7556900" y="2811462"/>
                <a:ext cx="190122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9470896" y="2850773"/>
                <a:ext cx="0" cy="59181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9470896" y="3442587"/>
                <a:ext cx="3130036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5" name="Group 354"/>
            <p:cNvGrpSpPr/>
            <p:nvPr/>
          </p:nvGrpSpPr>
          <p:grpSpPr>
            <a:xfrm>
              <a:off x="1395152" y="4655364"/>
              <a:ext cx="11205780" cy="621797"/>
              <a:chOff x="1395152" y="4655364"/>
              <a:chExt cx="11205780" cy="621797"/>
            </a:xfrm>
          </p:grpSpPr>
          <p:cxnSp>
            <p:nvCxnSpPr>
              <p:cNvPr id="342" name="Straight Connector 341"/>
              <p:cNvCxnSpPr/>
              <p:nvPr/>
            </p:nvCxnSpPr>
            <p:spPr>
              <a:xfrm>
                <a:off x="1395152" y="5261811"/>
                <a:ext cx="9640762" cy="153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 flipV="1">
                <a:off x="11035914" y="4655364"/>
                <a:ext cx="0" cy="58846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11035914" y="4704659"/>
                <a:ext cx="156501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Group 353"/>
            <p:cNvGrpSpPr/>
            <p:nvPr/>
          </p:nvGrpSpPr>
          <p:grpSpPr>
            <a:xfrm>
              <a:off x="1435619" y="5525494"/>
              <a:ext cx="11165313" cy="650717"/>
              <a:chOff x="1435619" y="5525494"/>
              <a:chExt cx="11165313" cy="650717"/>
            </a:xfrm>
          </p:grpSpPr>
          <p:cxnSp>
            <p:nvCxnSpPr>
              <p:cNvPr id="349" name="Straight Connector 348"/>
              <p:cNvCxnSpPr/>
              <p:nvPr/>
            </p:nvCxnSpPr>
            <p:spPr>
              <a:xfrm>
                <a:off x="1435619" y="5525494"/>
                <a:ext cx="9600295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11035914" y="5525494"/>
                <a:ext cx="0" cy="61863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 flipV="1">
                <a:off x="11035914" y="6160168"/>
                <a:ext cx="1565018" cy="1604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722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lamin\Downloads\Chicken (1)\20170307_111904_resized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48348" y="-1106054"/>
            <a:ext cx="5417284" cy="8826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05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184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Alamin Ahmed</dc:creator>
  <cp:lastModifiedBy>Alamin Ahmed</cp:lastModifiedBy>
  <cp:revision>21</cp:revision>
  <dcterms:created xsi:type="dcterms:W3CDTF">2017-03-08T02:22:26Z</dcterms:created>
  <dcterms:modified xsi:type="dcterms:W3CDTF">2017-03-08T05:58:15Z</dcterms:modified>
</cp:coreProperties>
</file>