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D774-EDC7-4EEC-B3BD-0ED6820DE59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FE0D-1BBA-4C3C-B358-F7962B0A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72278" y="106015"/>
            <a:ext cx="7883380" cy="5618925"/>
            <a:chOff x="172278" y="106015"/>
            <a:chExt cx="7883380" cy="5618925"/>
          </a:xfrm>
        </p:grpSpPr>
        <p:grpSp>
          <p:nvGrpSpPr>
            <p:cNvPr id="10" name="Group 9"/>
            <p:cNvGrpSpPr/>
            <p:nvPr/>
          </p:nvGrpSpPr>
          <p:grpSpPr>
            <a:xfrm>
              <a:off x="172278" y="106015"/>
              <a:ext cx="7222435" cy="4161186"/>
              <a:chOff x="172278" y="106014"/>
              <a:chExt cx="11847445" cy="6626089"/>
            </a:xfrm>
          </p:grpSpPr>
          <p:pic>
            <p:nvPicPr>
              <p:cNvPr id="4" name="Picture 3" descr="C:\Users\Alamin\Downloads\Chicken (1)\20170307_111904_resized.jpg"/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99" t="19454" r="17397" b="20966"/>
              <a:stretch/>
            </p:blipFill>
            <p:spPr bwMode="auto">
              <a:xfrm rot="16200000">
                <a:off x="2782956" y="-2504664"/>
                <a:ext cx="6626089" cy="118474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Rectangle: Rounded Corners 4"/>
              <p:cNvSpPr/>
              <p:nvPr/>
            </p:nvSpPr>
            <p:spPr>
              <a:xfrm>
                <a:off x="4253949" y="5724940"/>
                <a:ext cx="808382" cy="8083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7156173" y="5314121"/>
                <a:ext cx="450575" cy="410819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7971184" y="5612296"/>
                <a:ext cx="808382" cy="8083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9995453" y="5519530"/>
                <a:ext cx="808382" cy="8083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Arrow: Up 10"/>
            <p:cNvSpPr/>
            <p:nvPr/>
          </p:nvSpPr>
          <p:spPr>
            <a:xfrm>
              <a:off x="1820270" y="4267201"/>
              <a:ext cx="2173356" cy="1457739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switch</a:t>
              </a:r>
            </a:p>
          </p:txBody>
        </p:sp>
        <p:sp>
          <p:nvSpPr>
            <p:cNvPr id="12" name="Arrow: Up 11"/>
            <p:cNvSpPr/>
            <p:nvPr/>
          </p:nvSpPr>
          <p:spPr>
            <a:xfrm>
              <a:off x="4327257" y="4142367"/>
              <a:ext cx="1691579" cy="1308755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Enter Button</a:t>
              </a:r>
            </a:p>
          </p:txBody>
        </p:sp>
        <p:sp>
          <p:nvSpPr>
            <p:cNvPr id="13" name="Arrow: Left 12"/>
            <p:cNvSpPr/>
            <p:nvPr/>
          </p:nvSpPr>
          <p:spPr>
            <a:xfrm>
              <a:off x="6770197" y="3151421"/>
              <a:ext cx="1285461" cy="1248301"/>
            </a:xfrm>
            <a:prstGeom prst="lef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Reset</a:t>
              </a:r>
            </a:p>
          </p:txBody>
        </p:sp>
        <p:sp>
          <p:nvSpPr>
            <p:cNvPr id="14" name="Arrow: Down 13"/>
            <p:cNvSpPr/>
            <p:nvPr/>
          </p:nvSpPr>
          <p:spPr>
            <a:xfrm>
              <a:off x="3444187" y="1457740"/>
              <a:ext cx="2240996" cy="178644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Access Control State Indicator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90824" y="309399"/>
            <a:ext cx="9697678" cy="5454944"/>
            <a:chOff x="152285" y="84112"/>
            <a:chExt cx="9697678" cy="54549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273652" y="-2037255"/>
              <a:ext cx="5454944" cy="9697678"/>
            </a:xfrm>
            <a:prstGeom prst="rect">
              <a:avLst/>
            </a:prstGeom>
          </p:spPr>
        </p:pic>
        <p:sp>
          <p:nvSpPr>
            <p:cNvPr id="4" name="Rectangle: Rounded Corners 3"/>
            <p:cNvSpPr/>
            <p:nvPr/>
          </p:nvSpPr>
          <p:spPr>
            <a:xfrm>
              <a:off x="977518" y="2811584"/>
              <a:ext cx="1421125" cy="507665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738192" y="2811583"/>
              <a:ext cx="1219200" cy="507665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6737159" y="2419581"/>
              <a:ext cx="440466" cy="39200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124617" y="2807319"/>
              <a:ext cx="503582" cy="516193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8731727" y="2807319"/>
              <a:ext cx="503582" cy="516193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row: Up 8"/>
            <p:cNvSpPr/>
            <p:nvPr/>
          </p:nvSpPr>
          <p:spPr>
            <a:xfrm>
              <a:off x="771882" y="3319247"/>
              <a:ext cx="2173356" cy="1457739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Player A</a:t>
              </a:r>
            </a:p>
          </p:txBody>
        </p:sp>
        <p:sp>
          <p:nvSpPr>
            <p:cNvPr id="10" name="Arrow: Up 9"/>
            <p:cNvSpPr/>
            <p:nvPr/>
          </p:nvSpPr>
          <p:spPr>
            <a:xfrm>
              <a:off x="4919929" y="3319247"/>
              <a:ext cx="2173356" cy="1457739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 B</a:t>
              </a:r>
            </a:p>
          </p:txBody>
        </p:sp>
        <p:sp>
          <p:nvSpPr>
            <p:cNvPr id="11" name="Arrow: Up 10"/>
            <p:cNvSpPr/>
            <p:nvPr/>
          </p:nvSpPr>
          <p:spPr>
            <a:xfrm>
              <a:off x="6921120" y="3377385"/>
              <a:ext cx="1033669" cy="1187091"/>
            </a:xfrm>
            <a:prstGeom prst="upArrow">
              <a:avLst>
                <a:gd name="adj1" fmla="val 6880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Enter</a:t>
              </a:r>
            </a:p>
          </p:txBody>
        </p:sp>
        <p:sp>
          <p:nvSpPr>
            <p:cNvPr id="12" name="Arrow: Up 11"/>
            <p:cNvSpPr/>
            <p:nvPr/>
          </p:nvSpPr>
          <p:spPr>
            <a:xfrm>
              <a:off x="8466683" y="3377384"/>
              <a:ext cx="1033669" cy="1187091"/>
            </a:xfrm>
            <a:prstGeom prst="upArrow">
              <a:avLst>
                <a:gd name="adj1" fmla="val 6880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Reset</a:t>
              </a:r>
            </a:p>
          </p:txBody>
        </p:sp>
        <p:sp>
          <p:nvSpPr>
            <p:cNvPr id="13" name="Arrow: Down 12"/>
            <p:cNvSpPr/>
            <p:nvPr/>
          </p:nvSpPr>
          <p:spPr>
            <a:xfrm>
              <a:off x="5836894" y="610506"/>
              <a:ext cx="2240996" cy="1786448"/>
            </a:xfrm>
            <a:prstGeom prst="downArrow">
              <a:avLst>
                <a:gd name="adj1" fmla="val 55913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Adder Activation State Indicator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9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Alamin Ahmed</dc:creator>
  <cp:lastModifiedBy>Alamin Ahmed</cp:lastModifiedBy>
  <cp:revision>7</cp:revision>
  <dcterms:created xsi:type="dcterms:W3CDTF">2017-03-09T17:49:24Z</dcterms:created>
  <dcterms:modified xsi:type="dcterms:W3CDTF">2017-03-10T22:35:32Z</dcterms:modified>
</cp:coreProperties>
</file>