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F70-9E9C-4EC5-A5AE-33FD5040A2F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735C-43D0-415C-B7D4-BECB6EFA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8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F70-9E9C-4EC5-A5AE-33FD5040A2F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735C-43D0-415C-B7D4-BECB6EFA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7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F70-9E9C-4EC5-A5AE-33FD5040A2F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735C-43D0-415C-B7D4-BECB6EFA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4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F70-9E9C-4EC5-A5AE-33FD5040A2F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735C-43D0-415C-B7D4-BECB6EFA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1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F70-9E9C-4EC5-A5AE-33FD5040A2F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735C-43D0-415C-B7D4-BECB6EFA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7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F70-9E9C-4EC5-A5AE-33FD5040A2F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735C-43D0-415C-B7D4-BECB6EFA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4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F70-9E9C-4EC5-A5AE-33FD5040A2F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735C-43D0-415C-B7D4-BECB6EFA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8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F70-9E9C-4EC5-A5AE-33FD5040A2F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735C-43D0-415C-B7D4-BECB6EFA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F70-9E9C-4EC5-A5AE-33FD5040A2F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735C-43D0-415C-B7D4-BECB6EFA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6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F70-9E9C-4EC5-A5AE-33FD5040A2F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735C-43D0-415C-B7D4-BECB6EFA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F70-9E9C-4EC5-A5AE-33FD5040A2F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735C-43D0-415C-B7D4-BECB6EFA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8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29F70-9E9C-4EC5-A5AE-33FD5040A2F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5735C-43D0-415C-B7D4-BECB6EFA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92412" y="947130"/>
            <a:ext cx="9542522" cy="4964273"/>
            <a:chOff x="592412" y="947130"/>
            <a:chExt cx="9542522" cy="496427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1003" y="1874411"/>
              <a:ext cx="8463931" cy="3109711"/>
            </a:xfrm>
            <a:prstGeom prst="rect">
              <a:avLst/>
            </a:prstGeom>
          </p:spPr>
        </p:pic>
        <p:sp>
          <p:nvSpPr>
            <p:cNvPr id="5" name="Up Arrow 4"/>
            <p:cNvSpPr/>
            <p:nvPr/>
          </p:nvSpPr>
          <p:spPr>
            <a:xfrm>
              <a:off x="3812146" y="4262908"/>
              <a:ext cx="1519707" cy="114622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East/West</a:t>
              </a:r>
            </a:p>
            <a:p>
              <a:pPr algn="ctr"/>
              <a:r>
                <a:rPr lang="en-US" dirty="0" smtClean="0"/>
                <a:t>LED</a:t>
              </a:r>
              <a:endParaRPr lang="en-US" dirty="0"/>
            </a:p>
          </p:txBody>
        </p:sp>
        <p:sp>
          <p:nvSpPr>
            <p:cNvPr id="6" name="Down Arrow 5"/>
            <p:cNvSpPr/>
            <p:nvPr/>
          </p:nvSpPr>
          <p:spPr>
            <a:xfrm>
              <a:off x="3464418" y="947130"/>
              <a:ext cx="1687132" cy="1094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North/South</a:t>
              </a:r>
            </a:p>
            <a:p>
              <a:pPr algn="ctr"/>
              <a:r>
                <a:rPr lang="en-US" dirty="0" smtClean="0"/>
                <a:t>LED</a:t>
              </a:r>
              <a:endParaRPr lang="en-US" dirty="0"/>
            </a:p>
          </p:txBody>
        </p:sp>
        <p:sp>
          <p:nvSpPr>
            <p:cNvPr id="7" name="Up Arrow 6"/>
            <p:cNvSpPr/>
            <p:nvPr/>
          </p:nvSpPr>
          <p:spPr>
            <a:xfrm>
              <a:off x="5098038" y="3998894"/>
              <a:ext cx="1661375" cy="12170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E/W Button</a:t>
              </a:r>
              <a:endParaRPr lang="en-US" dirty="0"/>
            </a:p>
          </p:txBody>
        </p:sp>
        <p:sp>
          <p:nvSpPr>
            <p:cNvPr id="8" name="Up Arrow 7"/>
            <p:cNvSpPr/>
            <p:nvPr/>
          </p:nvSpPr>
          <p:spPr>
            <a:xfrm>
              <a:off x="2682025" y="3116687"/>
              <a:ext cx="1667813" cy="11462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N/S Button</a:t>
              </a:r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92412" y="2389030"/>
              <a:ext cx="1584102" cy="14553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Pedestrian Button</a:t>
              </a:r>
              <a:endParaRPr lang="en-US" dirty="0"/>
            </a:p>
          </p:txBody>
        </p:sp>
        <p:sp>
          <p:nvSpPr>
            <p:cNvPr id="10" name="Up Arrow 9"/>
            <p:cNvSpPr/>
            <p:nvPr/>
          </p:nvSpPr>
          <p:spPr>
            <a:xfrm>
              <a:off x="7147774" y="4417454"/>
              <a:ext cx="2408349" cy="149394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Pedestrian LED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297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Alamin Ahmed</dc:creator>
  <cp:lastModifiedBy>Alamin Ahmed</cp:lastModifiedBy>
  <cp:revision>2</cp:revision>
  <dcterms:created xsi:type="dcterms:W3CDTF">2017-07-04T12:09:15Z</dcterms:created>
  <dcterms:modified xsi:type="dcterms:W3CDTF">2017-07-05T04:03:03Z</dcterms:modified>
</cp:coreProperties>
</file>