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8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5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7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4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6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4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96B6-E0DF-44E6-BB61-3260FCD6045A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2030-CF6C-4470-BB8B-D81093FDD5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4%BB%A3%E7%A2%BC%E6%B3%A8%E5%85%A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8%8B%E5%BC%8F" TargetMode="External"/><Relationship Id="rId2" Type="http://schemas.openxmlformats.org/officeDocument/2006/relationships/hyperlink" Target="https://zh.wikipedia.org/wiki/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4%BC%BA%E6%9C%8D%E5%99%A8" TargetMode="External"/><Relationship Id="rId4" Type="http://schemas.openxmlformats.org/officeDocument/2006/relationships/hyperlink" Target="https://zh.wikipedia.org/wiki/%E8%B3%87%E6%96%99%E5%BA%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n-US" altLang="zh-TW" sz="6600" dirty="0" smtClean="0"/>
              <a:t>OWASP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848872" cy="3433936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4800" dirty="0" smtClean="0">
                <a:solidFill>
                  <a:schemeClr val="accent6">
                    <a:lumMod val="75000"/>
                  </a:schemeClr>
                </a:solidFill>
              </a:rPr>
              <a:t>開放社群</a:t>
            </a:r>
            <a:r>
              <a:rPr lang="en-US" altLang="zh-TW" sz="4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sz="4800" dirty="0" smtClean="0">
                <a:solidFill>
                  <a:schemeClr val="accent6">
                    <a:lumMod val="75000"/>
                  </a:schemeClr>
                </a:solidFill>
              </a:rPr>
              <a:t>非營利組織</a:t>
            </a:r>
            <a:endParaRPr lang="zh-TW" alt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2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不安全組態設定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(Security Misconfiguration)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好的安全需要對應用程式、框架、應用程式伺服器、</a:t>
            </a:r>
            <a:r>
              <a:rPr lang="en-US" altLang="zh-TW" dirty="0"/>
              <a:t>web</a:t>
            </a:r>
            <a:r>
              <a:rPr lang="zh-TW" altLang="en-US" dirty="0"/>
              <a:t>伺服器、資料庫伺服器和平臺定義和執行安全配置。由於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許多設置的預設值並不是安全的</a:t>
            </a:r>
            <a:r>
              <a:rPr lang="zh-TW" altLang="en-US" dirty="0"/>
              <a:t>，因此，必須定義、實施和維護這些設置。</a:t>
            </a:r>
          </a:p>
          <a:p>
            <a:r>
              <a:rPr lang="zh-TW" altLang="en-US" dirty="0"/>
              <a:t>這包含了對所有的軟體保持及時地更新，包括所有應用程式的庫檔。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66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跨站攻擊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(Cross-site </a:t>
            </a:r>
            <a:r>
              <a:rPr lang="en-US" altLang="zh-TW" dirty="0" err="1" smtClean="0"/>
              <a:t>Scripting,XSS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是一種網站應用程式的安全漏洞攻擊，是</a:t>
            </a:r>
            <a:r>
              <a:rPr lang="zh-TW" altLang="en-US" dirty="0" smtClean="0">
                <a:hlinkClick r:id="rId2" tooltip="程式碼注入"/>
              </a:rPr>
              <a:t>程式碼注入</a:t>
            </a:r>
            <a:r>
              <a:rPr lang="zh-TW" altLang="en-US" dirty="0"/>
              <a:t>的一種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通常指的是通過利用網頁開發時留下的漏洞，通過巧妙的方法注入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惡意指令程式碼到網頁，使用戶載入並執行</a:t>
            </a:r>
            <a:r>
              <a:rPr lang="zh-TW" altLang="en-US" dirty="0"/>
              <a:t>攻擊者惡意製造的網頁程式。</a:t>
            </a:r>
          </a:p>
        </p:txBody>
      </p:sp>
    </p:spTree>
    <p:extLst>
      <p:ext uri="{BB962C8B-B14F-4D97-AF65-F5344CB8AC3E}">
        <p14:creationId xmlns:p14="http://schemas.microsoft.com/office/powerpoint/2010/main" val="266130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不安全的反序列化漏洞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(Insecure Deserialization)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攻擊者利用</a:t>
            </a:r>
            <a:r>
              <a:rPr lang="en-US" altLang="zh-TW" dirty="0"/>
              <a:t>Java</a:t>
            </a:r>
            <a:r>
              <a:rPr lang="zh-TW" altLang="en-US" dirty="0"/>
              <a:t>反射機制的副作用，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在物件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之前就將所有動作執行完畢</a:t>
            </a:r>
            <a:r>
              <a:rPr lang="zh-TW" altLang="en-US" dirty="0"/>
              <a:t>，導致反序列化在解開</a:t>
            </a:r>
            <a:r>
              <a:rPr lang="en-US" altLang="zh-TW" dirty="0" err="1"/>
              <a:t>byteStream</a:t>
            </a:r>
            <a:r>
              <a:rPr lang="zh-TW" altLang="en-US" dirty="0"/>
              <a:t>時並且跳出</a:t>
            </a:r>
            <a:r>
              <a:rPr lang="en-US" altLang="zh-TW" dirty="0"/>
              <a:t>error</a:t>
            </a:r>
            <a:r>
              <a:rPr lang="zh-TW" altLang="en-US" dirty="0"/>
              <a:t>之前就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Payload</a:t>
            </a:r>
            <a:r>
              <a:rPr lang="zh-TW" altLang="en-US" dirty="0"/>
              <a:t>全數執行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就是一個使用者將</a:t>
            </a:r>
            <a:r>
              <a:rPr lang="en-US" altLang="zh-TW" dirty="0"/>
              <a:t>110V</a:t>
            </a:r>
            <a:r>
              <a:rPr lang="zh-TW" altLang="en-US" dirty="0"/>
              <a:t>的電器插入</a:t>
            </a:r>
            <a:r>
              <a:rPr lang="en-US" altLang="zh-TW" dirty="0"/>
              <a:t>220V</a:t>
            </a:r>
            <a:r>
              <a:rPr lang="zh-TW" altLang="en-US" dirty="0"/>
              <a:t>的插座中，雖然是一樣的插座孔，不過使用者並不知道插座的伏特數是多少，直到插座與電器通電、電器燒壞後才發現伏特數不合拍。</a:t>
            </a:r>
          </a:p>
        </p:txBody>
      </p:sp>
    </p:spTree>
    <p:extLst>
      <p:ext uri="{BB962C8B-B14F-4D97-AF65-F5344CB8AC3E}">
        <p14:creationId xmlns:p14="http://schemas.microsoft.com/office/powerpoint/2010/main" val="27046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使用已有漏洞的原件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(Using Components With Know Vulnerabilities)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第三方的元件、框架或模組，經常是擁有完整的系統執行權限，所以一旦有已知漏洞被利用，往往可能造成嚴重的資料遭竊或系統被綁架。</a:t>
            </a:r>
          </a:p>
        </p:txBody>
      </p:sp>
    </p:spTree>
    <p:extLst>
      <p:ext uri="{BB962C8B-B14F-4D97-AF65-F5344CB8AC3E}">
        <p14:creationId xmlns:p14="http://schemas.microsoft.com/office/powerpoint/2010/main" val="209596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紀錄與監控不足風險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(Insufficient </a:t>
            </a:r>
            <a:r>
              <a:rPr lang="en-US" altLang="zh-TW" dirty="0" err="1" smtClean="0"/>
              <a:t>Logging&amp;Monitoring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沒有針對應用程式進行記錄和監控，此時因為記錄和監控的不足，所以當資安事件發生時就無法立即處理與解決問題，同時讓攻擊者有機會更進一步攻擊系統</a:t>
            </a:r>
          </a:p>
        </p:txBody>
      </p:sp>
    </p:spTree>
    <p:extLst>
      <p:ext uri="{BB962C8B-B14F-4D97-AF65-F5344CB8AC3E}">
        <p14:creationId xmlns:p14="http://schemas.microsoft.com/office/powerpoint/2010/main" val="27575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 </a:t>
            </a:r>
            <a:r>
              <a:rPr lang="en-US" altLang="zh-TW" dirty="0" smtClean="0"/>
              <a:t>WSASP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7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注入攻擊</a:t>
            </a:r>
            <a:r>
              <a:rPr lang="en-US" altLang="zh-TW" dirty="0" smtClean="0"/>
              <a:t>(Injection)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簡稱</a:t>
            </a:r>
            <a:r>
              <a:rPr lang="en-US" altLang="zh-TW" b="1" dirty="0"/>
              <a:t>SQL</a:t>
            </a:r>
            <a:r>
              <a:rPr lang="zh-TW" altLang="en-US" b="1" dirty="0"/>
              <a:t>攻擊</a:t>
            </a:r>
            <a:r>
              <a:rPr lang="zh-TW" altLang="en-US" dirty="0"/>
              <a:t>或</a:t>
            </a:r>
            <a:r>
              <a:rPr lang="zh-TW" altLang="en-US" b="1" dirty="0"/>
              <a:t>隱碼攻擊</a:t>
            </a:r>
            <a:r>
              <a:rPr lang="zh-TW" altLang="en-US" dirty="0"/>
              <a:t>，是發生於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應用程式與資料庫層</a:t>
            </a:r>
            <a:r>
              <a:rPr lang="zh-TW" altLang="en-US" dirty="0"/>
              <a:t>的安全漏洞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是在輸入的字串之中夾帶</a:t>
            </a:r>
            <a:r>
              <a:rPr lang="en-US" altLang="zh-TW" dirty="0">
                <a:hlinkClick r:id="rId2" tooltip="SQL"/>
              </a:rPr>
              <a:t>SQL</a:t>
            </a:r>
            <a:r>
              <a:rPr lang="zh-TW" altLang="en-US" dirty="0"/>
              <a:t>指令，在設計不良的</a:t>
            </a:r>
            <a:r>
              <a:rPr lang="zh-TW" altLang="en-US" dirty="0">
                <a:hlinkClick r:id="rId3" tooltip="程式"/>
              </a:rPr>
              <a:t>程式</a:t>
            </a:r>
            <a:r>
              <a:rPr lang="zh-TW" altLang="en-US" dirty="0"/>
              <a:t>當中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忽略了字元檢查</a:t>
            </a:r>
            <a:r>
              <a:rPr lang="zh-TW" altLang="en-US" dirty="0"/>
              <a:t>，那麼這些夾帶進去的惡意指令就會被</a:t>
            </a:r>
            <a:r>
              <a:rPr lang="zh-TW" altLang="en-US" dirty="0">
                <a:hlinkClick r:id="rId4" tooltip="資料庫"/>
              </a:rPr>
              <a:t>資料庫</a:t>
            </a:r>
            <a:r>
              <a:rPr lang="zh-TW" altLang="en-US" dirty="0">
                <a:hlinkClick r:id="rId5" tooltip="伺服器"/>
              </a:rPr>
              <a:t>伺服器</a:t>
            </a:r>
            <a:r>
              <a:rPr lang="zh-TW" altLang="en-US" dirty="0"/>
              <a:t>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</a:t>
            </a:r>
          </a:p>
        </p:txBody>
      </p:sp>
    </p:spTree>
    <p:extLst>
      <p:ext uri="{BB962C8B-B14F-4D97-AF65-F5344CB8AC3E}">
        <p14:creationId xmlns:p14="http://schemas.microsoft.com/office/powerpoint/2010/main" val="42905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無效身分認證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(Broken Authentication)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</a:t>
            </a:r>
            <a:r>
              <a:rPr lang="zh-TW" altLang="en-US" dirty="0" smtClean="0"/>
              <a:t>者通常自訂義認證和會話管理方案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但與身分認證和回話管理的應用程序功能得不到正確實現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在退出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密碼管理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超時</a:t>
            </a:r>
            <a:r>
              <a:rPr lang="en-US" altLang="zh-TW" dirty="0" smtClean="0"/>
              <a:t>..</a:t>
            </a:r>
            <a:r>
              <a:rPr lang="zh-TW" altLang="en-US" dirty="0" smtClean="0"/>
              <a:t>存在漏洞</a:t>
            </a:r>
            <a:endParaRPr lang="en-US" altLang="zh-TW" dirty="0" smtClean="0"/>
          </a:p>
          <a:p>
            <a:r>
              <a:rPr lang="zh-TW" altLang="en-US" dirty="0"/>
              <a:t>攻擊</a:t>
            </a:r>
            <a:r>
              <a:rPr lang="zh-TW" altLang="en-US" dirty="0" smtClean="0"/>
              <a:t>者破壞密碼</a:t>
            </a:r>
            <a:r>
              <a:rPr lang="en-US" altLang="zh-TW" dirty="0" smtClean="0"/>
              <a:t>,</a:t>
            </a:r>
            <a:r>
              <a:rPr lang="zh-TW" altLang="en-US" dirty="0" smtClean="0"/>
              <a:t>密鑰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會話令牌去冒充用戶身分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2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身分認證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會話管理定義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身份認證：身份認證最常用於系統登錄，形式一般為用戶名和密碼登錄方式，在安全性要求較高的情況下，還有驗證碼、客戶端證書、</a:t>
            </a:r>
            <a:r>
              <a:rPr lang="en-US" altLang="zh-TW" dirty="0" err="1" smtClean="0"/>
              <a:t>Ukey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會話管理：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利用會話機制來實現身份認證，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身份認證的結果往往是獲得一個令牌並放在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中，之後的身份識別只需讀授權令牌，而無需再次進行登錄認證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78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敏感資料外洩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(Sensitive Data Exposure)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釣魚</a:t>
            </a:r>
            <a:r>
              <a:rPr lang="zh-TW" altLang="en-US" dirty="0" smtClean="0"/>
              <a:t>郵件針對</a:t>
            </a:r>
            <a:r>
              <a:rPr lang="zh-TW" altLang="en-US" dirty="0"/>
              <a:t>企業 </a:t>
            </a:r>
            <a:r>
              <a:rPr lang="en-US" altLang="zh-TW" dirty="0"/>
              <a:t>CEO </a:t>
            </a:r>
            <a:r>
              <a:rPr lang="zh-TW" altLang="en-US" dirty="0"/>
              <a:t>發送的，郵件宣稱附有法院的證人傳票，然而事實上，信件中夾帶的是一個可執行檔，這個檔案是一隻會竊取電腦資料的木馬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/>
              <a:t>當信件被打開時，會自動在收件人電腦上開啟一個隱藏的瀏覽視窗，偷偷的安裝惡意程式在收件人電腦中，將個人資料、財務資訊以及憑證檔案傳送出去</a:t>
            </a:r>
          </a:p>
        </p:txBody>
      </p:sp>
    </p:spTree>
    <p:extLst>
      <p:ext uri="{BB962C8B-B14F-4D97-AF65-F5344CB8AC3E}">
        <p14:creationId xmlns:p14="http://schemas.microsoft.com/office/powerpoint/2010/main" val="1015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4.XML</a:t>
            </a:r>
            <a:br>
              <a:rPr lang="en-US" altLang="zh-TW" dirty="0" smtClean="0"/>
            </a:br>
            <a:r>
              <a:rPr lang="en-US" altLang="zh-TW" dirty="0" smtClean="0"/>
              <a:t>(XML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External </a:t>
            </a:r>
            <a:r>
              <a:rPr lang="en-US" altLang="zh-TW" dirty="0" err="1" smtClean="0"/>
              <a:t>Entity,XXE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會發生 </a:t>
            </a:r>
            <a:r>
              <a:rPr lang="en-US" altLang="zh-TW" dirty="0"/>
              <a:t>XXE </a:t>
            </a:r>
            <a:r>
              <a:rPr lang="zh-TW" altLang="en-US" dirty="0"/>
              <a:t>主要是因為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沒有禁止使用外部實體</a:t>
            </a:r>
            <a:r>
              <a:rPr lang="zh-TW" altLang="en-US" dirty="0"/>
              <a:t>，意思是我們可以自行定義一個實體名稱，並在實體內容中定義要伺服器做的行為，因此注入點通常是可以輸入 </a:t>
            </a:r>
            <a:r>
              <a:rPr lang="en-US" altLang="zh-TW" dirty="0"/>
              <a:t>XML </a:t>
            </a:r>
            <a:r>
              <a:rPr lang="zh-TW" altLang="en-US" dirty="0"/>
              <a:t>的位置。</a:t>
            </a:r>
          </a:p>
        </p:txBody>
      </p:sp>
    </p:spTree>
    <p:extLst>
      <p:ext uri="{BB962C8B-B14F-4D97-AF65-F5344CB8AC3E}">
        <p14:creationId xmlns:p14="http://schemas.microsoft.com/office/powerpoint/2010/main" val="63178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無效的存取控管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(Broken Access Control)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管理</a:t>
            </a:r>
            <a:r>
              <a:rPr lang="zh-TW" altLang="en-US" dirty="0"/>
              <a:t>者設定好的控制方式被破解了，使得原本不應該被存取的資源被未受權存取了。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4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b="1" dirty="0"/>
              <a:t>不安全的識別</a:t>
            </a:r>
            <a:r>
              <a:rPr lang="en-US" altLang="zh-TW" b="1" dirty="0"/>
              <a:t>(Insecure Id’s ) –</a:t>
            </a:r>
            <a:r>
              <a:rPr lang="zh-TW" altLang="en-US" dirty="0"/>
              <a:t> 如教室的門窗都鎖好了，進入門只有一個辦法”刷卡”</a:t>
            </a:r>
            <a:r>
              <a:rPr lang="en-US" altLang="zh-TW" dirty="0"/>
              <a:t>(Id)</a:t>
            </a:r>
            <a:r>
              <a:rPr lang="zh-TW" altLang="en-US" dirty="0"/>
              <a:t>，因為這唯一的辦法，當別人撿到你的卡就能進到教室裡了。又或者厲害的人拿自已的卡片猜出能進入的卡號，如學號之類的，輸入卡片後也能進入。</a:t>
            </a:r>
          </a:p>
          <a:p>
            <a:pPr fontAlgn="base"/>
            <a:r>
              <a:rPr lang="zh-TW" altLang="en-US" b="1" dirty="0"/>
              <a:t>強制頁面流灠</a:t>
            </a:r>
            <a:r>
              <a:rPr lang="en-US" altLang="zh-TW" b="1" dirty="0"/>
              <a:t>(Forced Browsing Past Access Control Checks) –</a:t>
            </a:r>
            <a:r>
              <a:rPr lang="zh-TW" altLang="en-US" dirty="0"/>
              <a:t> 這就跟上面的例子一樣，明明大家都從門進出，就有人不理門那個鎖，直接去看窗戶上的每個鎖</a:t>
            </a:r>
            <a:r>
              <a:rPr lang="en-US" altLang="zh-TW" dirty="0"/>
              <a:t>(</a:t>
            </a:r>
            <a:r>
              <a:rPr lang="zh-TW" altLang="en-US" dirty="0"/>
              <a:t>每個網頁頁面</a:t>
            </a:r>
            <a:r>
              <a:rPr lang="en-US" altLang="zh-TW" dirty="0"/>
              <a:t>)</a:t>
            </a:r>
            <a:r>
              <a:rPr lang="zh-TW" altLang="en-US" dirty="0"/>
              <a:t>，看哪一個鎖沒有上，就能進入。</a:t>
            </a:r>
          </a:p>
          <a:p>
            <a:pPr fontAlgn="base"/>
            <a:r>
              <a:rPr lang="zh-TW" altLang="en-US" b="1" dirty="0"/>
              <a:t>路徑跨越</a:t>
            </a:r>
            <a:r>
              <a:rPr lang="en-US" altLang="zh-TW" b="1" dirty="0"/>
              <a:t>(Path Traversal )-</a:t>
            </a:r>
            <a:r>
              <a:rPr lang="zh-TW" altLang="en-US" dirty="0"/>
              <a:t> 這個方法蠻妙的，只要看到教室有人，不用進去，直接跟他講”請幫我拿第二排第三個座位裡的皮夾”，當他說沒有時，就說”第二排第四個”</a:t>
            </a:r>
            <a:r>
              <a:rPr lang="en-US" altLang="zh-TW" dirty="0"/>
              <a:t>(</a:t>
            </a:r>
            <a:r>
              <a:rPr lang="zh-TW" altLang="en-US" dirty="0"/>
              <a:t>不斷試路徑</a:t>
            </a:r>
            <a:r>
              <a:rPr lang="en-US" altLang="zh-TW" dirty="0"/>
              <a:t>)</a:t>
            </a:r>
            <a:r>
              <a:rPr lang="zh-TW" altLang="en-US" dirty="0"/>
              <a:t>不斷的嘗試一直到真的找到有皮夾的位置。</a:t>
            </a:r>
          </a:p>
          <a:p>
            <a:pPr fontAlgn="base"/>
            <a:r>
              <a:rPr lang="zh-TW" altLang="en-US" b="1" dirty="0"/>
              <a:t>檔案權限</a:t>
            </a:r>
            <a:r>
              <a:rPr lang="en-US" altLang="zh-TW" b="1" dirty="0"/>
              <a:t>(File Permissions)-</a:t>
            </a:r>
            <a:r>
              <a:rPr lang="zh-TW" altLang="en-US" dirty="0"/>
              <a:t>裡論上每個人都有自已的座位，抽屜裡的東西也只有自已能放能拿。但</a:t>
            </a:r>
            <a:r>
              <a:rPr lang="en-US" altLang="zh-TW" dirty="0"/>
              <a:t>…</a:t>
            </a:r>
            <a:r>
              <a:rPr lang="zh-TW" altLang="en-US" dirty="0"/>
              <a:t>這只發生在你正坐在座位前面，大家才會這麼守規矩，當你不在座位時，就是把抽屜的權限放出來，讓大家隨意使用。</a:t>
            </a:r>
          </a:p>
          <a:p>
            <a:pPr fontAlgn="base"/>
            <a:r>
              <a:rPr lang="zh-TW" altLang="en-US" b="1" dirty="0"/>
              <a:t>流灠器快取</a:t>
            </a:r>
            <a:r>
              <a:rPr lang="en-US" altLang="zh-TW" dirty="0"/>
              <a:t>(</a:t>
            </a:r>
            <a:r>
              <a:rPr lang="en-US" altLang="zh-TW" b="1" dirty="0"/>
              <a:t>Client Side Caching</a:t>
            </a:r>
            <a:r>
              <a:rPr lang="en-US" altLang="zh-TW" dirty="0"/>
              <a:t>)-</a:t>
            </a:r>
            <a:r>
              <a:rPr lang="zh-TW" altLang="en-US" dirty="0"/>
              <a:t>在電腦教室上課每個人都會分配到一台電腦，理論上這台電腦只有你會用，但當你要開</a:t>
            </a:r>
            <a:r>
              <a:rPr lang="en-US" altLang="zh-TW" dirty="0" err="1"/>
              <a:t>GMail</a:t>
            </a:r>
            <a:r>
              <a:rPr lang="zh-TW" altLang="en-US" dirty="0"/>
              <a:t>時確發現眼前的畫面是別人的信箱，這是因為</a:t>
            </a:r>
            <a:r>
              <a:rPr lang="en-US" altLang="zh-TW" dirty="0"/>
              <a:t>…</a:t>
            </a:r>
            <a:r>
              <a:rPr lang="zh-TW" altLang="en-US" dirty="0"/>
              <a:t>前一位同學沒有登出</a:t>
            </a:r>
            <a:r>
              <a:rPr lang="en-US" altLang="zh-TW" dirty="0"/>
              <a:t>XD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6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716</Words>
  <Application>Microsoft Office PowerPoint</Application>
  <PresentationFormat>如螢幕大小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OWASP</vt:lpstr>
      <vt:lpstr>2017 WSASP TOP10</vt:lpstr>
      <vt:lpstr>1.注入攻擊(Injection)</vt:lpstr>
      <vt:lpstr>2.無效身分認證 (Broken Authentication)</vt:lpstr>
      <vt:lpstr>身分認證,會話管理定義</vt:lpstr>
      <vt:lpstr>3.敏感資料外洩 (Sensitive Data Exposure)</vt:lpstr>
      <vt:lpstr>4.XML (XML External Entity,XXE)</vt:lpstr>
      <vt:lpstr>5.無效的存取控管 (Broken Access Control)</vt:lpstr>
      <vt:lpstr>5.</vt:lpstr>
      <vt:lpstr>6.不安全組態設定 (Security Misconfiguration)</vt:lpstr>
      <vt:lpstr>7.跨站攻擊 (Cross-site Scripting,XSS)</vt:lpstr>
      <vt:lpstr>8.不安全的反序列化漏洞 (Insecure Deserialization)</vt:lpstr>
      <vt:lpstr>9.使用已有漏洞的原件 (Using Components With Know Vulnerabilities)</vt:lpstr>
      <vt:lpstr>10.紀錄與監控不足風險 (Insufficient Logging&amp;Monitoring)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6138</dc:creator>
  <cp:lastModifiedBy>6138</cp:lastModifiedBy>
  <cp:revision>8</cp:revision>
  <dcterms:created xsi:type="dcterms:W3CDTF">2018-11-20T23:35:29Z</dcterms:created>
  <dcterms:modified xsi:type="dcterms:W3CDTF">2018-11-21T00:26:40Z</dcterms:modified>
</cp:coreProperties>
</file>