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7" r:id="rId4"/>
    <p:sldId id="262" r:id="rId5"/>
    <p:sldId id="263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嘉政 洪" initials="嘉政" lastIdx="2" clrIdx="0">
    <p:extLst>
      <p:ext uri="{19B8F6BF-5375-455C-9EA6-DF929625EA0E}">
        <p15:presenceInfo xmlns:p15="http://schemas.microsoft.com/office/powerpoint/2012/main" userId="809ca22ca31a41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0:56:29.417" idx="1">
    <p:pos x="1946" y="948"/>
    <p:text>動詞:get-&gt;獲得，名詞:command-&gt;命令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1357D-B096-4182-960B-5EF6B614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5FE2C2-0B02-4D32-B254-96DBFC366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84C73-08C3-4025-8C0E-8B18C3E0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575D67-BFF6-4563-841F-3B763216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A7A9C-A995-43AC-8C7F-465928E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4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3A466-B10D-479A-A2F4-443C8795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1ECD07-4CA1-4B00-8D20-01FCDB40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1E1F8-43D5-481F-8045-266F8D84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76A66-EBC5-476D-8A66-3BC1CA76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82996-F63E-4719-84F5-3A9D396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4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19551C-5D1A-4B41-A4F9-66B6C821E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DD435A-538F-413C-94B3-FBFC3E0F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5399B-E21B-4154-AA2E-CAE76FAA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3E10D-C8DE-4FEA-A45D-5D7DB0B4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CA538-47B4-4DB0-BCB6-556EB878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7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50B53-ED79-4CEF-B73D-37CEA2DF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48BD2-1465-4593-A5FF-71BF1E11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C79F1-6936-41B1-ACEF-46128845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46962-5033-4B99-8E3D-0D2C90B9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12AAB-5807-40F3-ABAA-C42D305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4359B-C574-425D-9E8B-DEF87519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2CD8E-5A2A-41CA-8E42-6D6B331F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65707-98A9-4A74-B48B-CF969041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CF10C-0501-4E3E-A0EF-3BDC0B2D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10A118-6D45-4888-B925-86DA3867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0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71D7C-CFB5-409F-B819-42E7BDDE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1CE20-6E92-4B30-9224-E77CAB306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2ED06F-2759-497B-8C46-4B067BEE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CFA126-5A25-4C80-A553-650C5933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9C2C8A-9E9E-4170-9824-BC21F35E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38CB9B-169B-4AF8-82A6-6213CC28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61B75-904D-492A-B50A-F8779540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8787B1-D46F-4BD9-83C4-D7A90CF6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1C701-7842-4237-B62F-7477816A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F33F50-2941-4ECF-8477-FB1AA973F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7A6892-8F2D-4443-9202-BF0B6B5DE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FA8112-E1E4-408C-8CE6-4F06A0B2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A1682D-03F7-46EB-AB5D-D6E94939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53642-76B9-4A18-803F-F6B92CB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6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C8C-6CFF-42F5-85A9-BFE84C93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F587D4-1510-48E4-87A4-A51BBC05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84D21F-D08A-4C23-98AD-7A6938A6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83AC4F-64CD-4037-832A-90D3DEB0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764026-B12F-4C5F-B072-6559F58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1D27C9-8F54-4E12-8135-73877D2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EFCB39-F45B-4137-BED2-56D79D78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F64F0-3F32-420F-9BD9-11260C53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5C055-035E-4E77-8FCF-30DDC8E2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5D5269-FF59-4405-8940-4412B3DB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38BFA5-606A-4C40-B542-37350027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2DE91D-01E6-4121-81E2-3DE8EA67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5ECA61-42A7-498D-8FA4-B705C42C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3D904-664B-4775-9DF1-8D7CAF80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033432-B6CA-404D-8643-62B93EFE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B0078E-560B-4EAA-B3A0-2729E31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CC3055-CC2C-4141-B0FC-0F25161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5A44A-8833-4AA4-8D12-6393C131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89E2F-37F9-4040-92D3-97338F3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4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38F38A-81EF-4D05-B3C5-D498FC41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C8F7F-91DD-47EB-AC81-B907784B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11815-CF26-411A-B89C-EC203D6C7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E2F5-4613-49D8-A63D-6108660F3257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6D695-839A-41AA-B3B9-5A115C7E2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656BC-7F83-47C8-B55F-7C4DE618C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AEBA-D454-4E23-87E8-925F1EA7C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7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Powershell</a:t>
            </a:r>
            <a:r>
              <a:rPr lang="zh-TW" altLang="en-US" dirty="0"/>
              <a:t>技術報告</a:t>
            </a:r>
            <a:br>
              <a:rPr lang="en-US" altLang="zh-TW" dirty="0"/>
            </a:b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0283" y="445797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zh-TW" altLang="en-US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</a:t>
            </a:r>
            <a:r>
              <a:rPr lang="zh-TW" altLang="en-US" sz="2800" b="1" dirty="0"/>
              <a:t>期末平時報告</a:t>
            </a:r>
          </a:p>
        </p:txBody>
      </p:sp>
      <p:sp>
        <p:nvSpPr>
          <p:cNvPr id="5" name="矩形 4"/>
          <p:cNvSpPr/>
          <p:nvPr/>
        </p:nvSpPr>
        <p:spPr>
          <a:xfrm>
            <a:off x="2681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報告者</a:t>
            </a:r>
            <a:r>
              <a:rPr lang="en-US" altLang="zh-TW" b="1" dirty="0"/>
              <a:t>:</a:t>
            </a:r>
            <a:r>
              <a:rPr lang="zh-TW" altLang="en-US" b="1" dirty="0"/>
              <a:t>洪嘉政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指導教授</a:t>
            </a:r>
            <a:r>
              <a:rPr lang="en-US" altLang="zh-TW" b="1" dirty="0"/>
              <a:t>:</a:t>
            </a:r>
            <a:r>
              <a:rPr lang="zh-TW" altLang="en-US" b="1" dirty="0"/>
              <a:t>  偉大的恩師  龍大大</a:t>
            </a:r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6C3D3C5-F49F-43FD-9350-32835845E246}"/>
              </a:ext>
            </a:extLst>
          </p:cNvPr>
          <p:cNvSpPr txBox="1"/>
          <p:nvPr/>
        </p:nvSpPr>
        <p:spPr>
          <a:xfrm>
            <a:off x="1317811" y="160475"/>
            <a:ext cx="8552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dirty="0" err="1"/>
              <a:t>Powershell</a:t>
            </a:r>
            <a:r>
              <a:rPr lang="zh-TW" altLang="en-US" sz="5400" dirty="0"/>
              <a:t> 指令</a:t>
            </a:r>
            <a:r>
              <a:rPr lang="en-US" altLang="zh-TW" sz="5400" dirty="0"/>
              <a:t>(cmdlet)</a:t>
            </a:r>
            <a:r>
              <a:rPr lang="zh-TW" altLang="en-US" sz="5400" dirty="0"/>
              <a:t>格式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96F246-0443-4392-A9B4-4F5429C4FD69}"/>
              </a:ext>
            </a:extLst>
          </p:cNvPr>
          <p:cNvSpPr txBox="1"/>
          <p:nvPr/>
        </p:nvSpPr>
        <p:spPr>
          <a:xfrm>
            <a:off x="3164541" y="1249108"/>
            <a:ext cx="4688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FF0000"/>
                </a:solidFill>
                <a:latin typeface="+mj-ea"/>
                <a:ea typeface="+mj-ea"/>
              </a:rPr>
              <a:t>動詞</a:t>
            </a:r>
            <a:r>
              <a:rPr lang="en-US" altLang="zh-TW" sz="8000" b="1" dirty="0">
                <a:latin typeface="+mj-ea"/>
                <a:ea typeface="+mj-ea"/>
              </a:rPr>
              <a:t>-</a:t>
            </a:r>
            <a:r>
              <a:rPr lang="zh-TW" altLang="en-US" sz="8000" b="1" dirty="0">
                <a:solidFill>
                  <a:srgbClr val="0070C0"/>
                </a:solidFill>
                <a:latin typeface="+mj-ea"/>
                <a:ea typeface="+mj-ea"/>
              </a:rPr>
              <a:t>名詞</a:t>
            </a:r>
          </a:p>
          <a:p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03671D-1109-4536-A910-2874C699B8C9}"/>
              </a:ext>
            </a:extLst>
          </p:cNvPr>
          <p:cNvSpPr txBox="1"/>
          <p:nvPr/>
        </p:nvSpPr>
        <p:spPr>
          <a:xfrm>
            <a:off x="3164540" y="2620708"/>
            <a:ext cx="4688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  <a:latin typeface="+mj-ea"/>
                <a:ea typeface="+mj-ea"/>
              </a:rPr>
              <a:t>Verb</a:t>
            </a:r>
            <a:r>
              <a:rPr lang="en-US" altLang="zh-TW" sz="8000" b="1" dirty="0">
                <a:latin typeface="+mj-ea"/>
                <a:ea typeface="+mj-ea"/>
              </a:rPr>
              <a:t>-</a:t>
            </a:r>
            <a:r>
              <a:rPr lang="en-US" altLang="zh-TW" sz="8000" b="1" dirty="0">
                <a:solidFill>
                  <a:srgbClr val="0070C0"/>
                </a:solidFill>
                <a:latin typeface="+mj-ea"/>
                <a:ea typeface="+mj-ea"/>
              </a:rPr>
              <a:t>Noun</a:t>
            </a:r>
            <a:endParaRPr lang="zh-TW" altLang="en-US" sz="8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AA120A-29C7-4AB1-8B65-E29FA43B3D5D}"/>
              </a:ext>
            </a:extLst>
          </p:cNvPr>
          <p:cNvSpPr txBox="1"/>
          <p:nvPr/>
        </p:nvSpPr>
        <p:spPr>
          <a:xfrm>
            <a:off x="3164539" y="4157611"/>
            <a:ext cx="6705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  <a:latin typeface="+mj-ea"/>
                <a:ea typeface="+mj-ea"/>
              </a:rPr>
              <a:t>Get</a:t>
            </a:r>
            <a:r>
              <a:rPr lang="en-US" altLang="zh-TW" sz="8000" b="1" dirty="0">
                <a:latin typeface="+mj-ea"/>
                <a:ea typeface="+mj-ea"/>
              </a:rPr>
              <a:t>-</a:t>
            </a:r>
            <a:r>
              <a:rPr lang="en-US" altLang="zh-TW" sz="8000" b="1" dirty="0">
                <a:solidFill>
                  <a:srgbClr val="0070C0"/>
                </a:solidFill>
                <a:latin typeface="+mj-ea"/>
                <a:ea typeface="+mj-ea"/>
              </a:rPr>
              <a:t>command</a:t>
            </a:r>
            <a:endParaRPr lang="zh-TW" altLang="en-US" sz="8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zh-TW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2BE104-A6E6-45C0-8458-AAEE33956C47}"/>
              </a:ext>
            </a:extLst>
          </p:cNvPr>
          <p:cNvSpPr txBox="1"/>
          <p:nvPr/>
        </p:nvSpPr>
        <p:spPr>
          <a:xfrm>
            <a:off x="3164538" y="5418402"/>
            <a:ext cx="22591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取得、拿到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497BD4-2635-4E67-95E4-BEE33C41E64E}"/>
              </a:ext>
            </a:extLst>
          </p:cNvPr>
          <p:cNvSpPr txBox="1"/>
          <p:nvPr/>
        </p:nvSpPr>
        <p:spPr>
          <a:xfrm>
            <a:off x="6302185" y="5529211"/>
            <a:ext cx="2259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0070C0"/>
                </a:solidFill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58296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D9E22C5-354C-467E-8EC0-C571493A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Get-Command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063F8B5-5CCB-465F-86FC-C87740C6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397C635-7E99-44C9-ADEF-495262A02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5" r="-3" b="10247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2178AF5B-3FE4-4433-935A-34FBDF010B75}"/>
              </a:ext>
            </a:extLst>
          </p:cNvPr>
          <p:cNvSpPr/>
          <p:nvPr/>
        </p:nvSpPr>
        <p:spPr>
          <a:xfrm>
            <a:off x="6580094" y="905435"/>
            <a:ext cx="833718" cy="2649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435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82" y="728456"/>
            <a:ext cx="4053593" cy="135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Get-Command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400" dirty="0" err="1">
                <a:solidFill>
                  <a:srgbClr val="002060"/>
                </a:solidFill>
              </a:rPr>
              <a:t>Get-Command</a:t>
            </a:r>
            <a:r>
              <a:rPr lang="en-US" altLang="zh-TW" sz="2400" dirty="0">
                <a:solidFill>
                  <a:srgbClr val="002060"/>
                </a:solidFill>
              </a:rPr>
              <a:t> -Type Cmdlet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20B45A-9207-4B08-8A50-220D896910F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3583" y="2117559"/>
            <a:ext cx="4215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latin typeface="Arial" panose="020B0604020202020204" pitchFamily="34" charset="0"/>
              </a:rPr>
              <a:t>在</a:t>
            </a:r>
            <a:r>
              <a:rPr lang="en-US" altLang="zh-TW" sz="1800" dirty="0">
                <a:latin typeface="Arial" panose="020B0604020202020204" pitchFamily="34" charset="0"/>
              </a:rPr>
              <a:t>Get-command</a:t>
            </a:r>
            <a:r>
              <a:rPr lang="zh-TW" altLang="en-US" sz="1800" dirty="0">
                <a:latin typeface="Arial" panose="020B0604020202020204" pitchFamily="34" charset="0"/>
              </a:rPr>
              <a:t>的基礎上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所有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CommandType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為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Cmdlet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4E1F37-7CD2-462F-AB0F-7BC584E0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39" y="125506"/>
            <a:ext cx="6730876" cy="685800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C15223A8-694C-4ABE-A8B3-3C4C2A2A6359}"/>
              </a:ext>
            </a:extLst>
          </p:cNvPr>
          <p:cNvSpPr/>
          <p:nvPr/>
        </p:nvSpPr>
        <p:spPr>
          <a:xfrm>
            <a:off x="6203576" y="501121"/>
            <a:ext cx="1649506" cy="2273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47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82" y="728456"/>
            <a:ext cx="4053593" cy="135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Get-Command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400" dirty="0" err="1">
                <a:solidFill>
                  <a:srgbClr val="002060"/>
                </a:solidFill>
              </a:rPr>
              <a:t>Get-Command</a:t>
            </a:r>
            <a:r>
              <a:rPr lang="en-US" altLang="zh-TW" sz="2400" dirty="0">
                <a:solidFill>
                  <a:srgbClr val="002060"/>
                </a:solidFill>
              </a:rPr>
              <a:t> -Type Cmdlet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20B45A-9207-4B08-8A50-220D896910F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3583" y="2117559"/>
            <a:ext cx="4215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latin typeface="Arial" panose="020B0604020202020204" pitchFamily="34" charset="0"/>
              </a:rPr>
              <a:t>在</a:t>
            </a:r>
            <a:r>
              <a:rPr lang="en-US" altLang="zh-TW" sz="1800" dirty="0">
                <a:latin typeface="Arial" panose="020B0604020202020204" pitchFamily="34" charset="0"/>
              </a:rPr>
              <a:t>Get-command</a:t>
            </a:r>
            <a:r>
              <a:rPr lang="zh-TW" altLang="en-US" sz="1800" dirty="0">
                <a:latin typeface="Arial" panose="020B0604020202020204" pitchFamily="34" charset="0"/>
              </a:rPr>
              <a:t>的基礎上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所有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CommandType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為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Cmdlet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4E1F37-7CD2-462F-AB0F-7BC584E0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39" y="125506"/>
            <a:ext cx="6730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291671-B342-4630-9825-978E2B601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C5F2D9C-8E36-4C31-960C-5C53524C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400C63-F254-45FB-98C1-56AD62C8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60" y="114300"/>
            <a:ext cx="4722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921208-7B26-46F1-8231-3E7D813F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 err="1"/>
              <a:t>Powershell</a:t>
            </a:r>
            <a:r>
              <a:rPr lang="zh-TW" altLang="en-US" sz="2800" dirty="0"/>
              <a:t>指令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Get-Help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85925-ECBB-4C70-8682-1B2CFD0A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altLang="zh-TW" sz="17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B7CBD3-2C35-48DB-89D0-93B8A7E15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" r="4170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4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100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Powershell技術報告 </vt:lpstr>
      <vt:lpstr>PowerPoint 簡報</vt:lpstr>
      <vt:lpstr>Powershell指令 Get-Command</vt:lpstr>
      <vt:lpstr>Powershell指令 Get-Command Get-Command -Type Cmdlet</vt:lpstr>
      <vt:lpstr>Powershell指令 Get-Command Get-Command -Type Cmdlet</vt:lpstr>
      <vt:lpstr>Powershell指令 Get-Help</vt:lpstr>
      <vt:lpstr>Powershell指令 Get-Help</vt:lpstr>
      <vt:lpstr>Powershell指令 Get-Help</vt:lpstr>
      <vt:lpstr>Powershell指令 Get-Help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2020223Work</dc:title>
  <dc:creator>嘉政 洪</dc:creator>
  <cp:lastModifiedBy>嘉政 洪</cp:lastModifiedBy>
  <cp:revision>7</cp:revision>
  <dcterms:created xsi:type="dcterms:W3CDTF">2021-02-23T02:27:25Z</dcterms:created>
  <dcterms:modified xsi:type="dcterms:W3CDTF">2021-02-23T03:51:50Z</dcterms:modified>
</cp:coreProperties>
</file>