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3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1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38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67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412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55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67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42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6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57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80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5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8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9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52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1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65960F-DADE-4E49-A0E9-27CDD534F506}" type="datetimeFigureOut">
              <a:rPr lang="zh-TW" altLang="en-US" smtClean="0"/>
              <a:t>2019/11/25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F99AE5-28F5-45F1-AF47-4253BC5433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1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網路通訊標準協</a:t>
            </a:r>
            <a:r>
              <a:rPr lang="zh-TW" altLang="en-US" dirty="0"/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……..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6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cap="none" dirty="0" smtClean="0"/>
              <a:t>通訊裝置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sz="2800" cap="none" dirty="0" smtClean="0"/>
              <a:t>數據</a:t>
            </a:r>
            <a:r>
              <a:rPr lang="zh-TW" altLang="en-US" sz="2800" cap="none" dirty="0"/>
              <a:t>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4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cap="none" dirty="0" smtClean="0"/>
              <a:t>通訊裝置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sz="2800" cap="none" dirty="0" smtClean="0"/>
              <a:t>無線網路</a:t>
            </a:r>
            <a:r>
              <a:rPr lang="zh-TW" altLang="en-US" sz="2800" cap="none" dirty="0"/>
              <a:t>存</a:t>
            </a:r>
            <a:r>
              <a:rPr lang="zh-TW" altLang="en-US" sz="2800" cap="none" dirty="0" smtClean="0"/>
              <a:t>取</a:t>
            </a:r>
            <a:r>
              <a:rPr lang="zh-TW" altLang="en-US" sz="2800" cap="none" dirty="0"/>
              <a:t>點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1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cap="none" dirty="0" smtClean="0"/>
              <a:t>通訊裝置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sz="2800" cap="none" dirty="0" smtClean="0"/>
              <a:t>網路</a:t>
            </a:r>
            <a:r>
              <a:rPr lang="zh-TW" altLang="en-US" sz="2800" cap="none" dirty="0"/>
              <a:t>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5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cap="none" dirty="0" smtClean="0"/>
              <a:t>通訊裝置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sz="2800" cap="none" dirty="0"/>
              <a:t>集線器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5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cap="none" dirty="0" smtClean="0"/>
              <a:t>通訊裝置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sz="2800" cap="none" dirty="0" smtClean="0"/>
              <a:t>交換</a:t>
            </a:r>
            <a:r>
              <a:rPr lang="zh-TW" altLang="en-US" sz="2800" cap="none" dirty="0"/>
              <a:t>器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2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4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5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>
            <a:normAutofit/>
          </a:bodyPr>
          <a:lstStyle/>
          <a:p>
            <a:r>
              <a:rPr lang="en-US" altLang="zh-TW" b="1" dirty="0"/>
              <a:t>IEEE</a:t>
            </a:r>
            <a:r>
              <a:rPr lang="zh-TW" altLang="en-US" b="1" dirty="0"/>
              <a:t>標準</a:t>
            </a:r>
            <a:r>
              <a:rPr lang="zh-TW" altLang="en-US" b="1" dirty="0" smtClean="0"/>
              <a:t>協會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sz="1300" dirty="0"/>
              <a:t>（英文</a:t>
            </a:r>
            <a:r>
              <a:rPr lang="en-US" altLang="zh-TW" sz="1300" b="1" dirty="0"/>
              <a:t>Institute of Electrical and Electronics Engineers Standards Association</a:t>
            </a:r>
            <a:r>
              <a:rPr lang="zh-TW" altLang="en-US" sz="1300" dirty="0"/>
              <a:t>，簡稱</a:t>
            </a:r>
            <a:r>
              <a:rPr lang="en-US" altLang="zh-TW" sz="1300" b="1" dirty="0"/>
              <a:t>IEEE-SA</a:t>
            </a:r>
            <a:r>
              <a:rPr lang="zh-TW" altLang="en-US" sz="1300" dirty="0"/>
              <a:t>）</a:t>
            </a:r>
            <a:endParaRPr lang="zh-TW" altLang="en-US" sz="13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IEEE 802.2	</a:t>
            </a:r>
            <a:r>
              <a:rPr lang="zh-TW" altLang="en-US" dirty="0">
                <a:solidFill>
                  <a:schemeClr val="bg1"/>
                </a:solidFill>
              </a:rPr>
              <a:t>邏輯鏈路控制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IEEE 802.3	</a:t>
            </a:r>
            <a:r>
              <a:rPr lang="zh-TW" altLang="en-US" dirty="0">
                <a:solidFill>
                  <a:schemeClr val="bg1"/>
                </a:solidFill>
              </a:rPr>
              <a:t>乙太網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IEEE 802.4	</a:t>
            </a:r>
            <a:r>
              <a:rPr lang="zh-TW" altLang="en-US" dirty="0">
                <a:solidFill>
                  <a:schemeClr val="bg1"/>
                </a:solidFill>
              </a:rPr>
              <a:t>令牌</a:t>
            </a:r>
            <a:r>
              <a:rPr lang="zh-TW" altLang="en-US" dirty="0" smtClean="0">
                <a:solidFill>
                  <a:schemeClr val="bg1"/>
                </a:solidFill>
              </a:rPr>
              <a:t>匯流排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IEEE 802.12	</a:t>
            </a:r>
            <a:r>
              <a:rPr lang="zh-TW" altLang="en-US" dirty="0">
                <a:solidFill>
                  <a:schemeClr val="bg1"/>
                </a:solidFill>
              </a:rPr>
              <a:t>需求優先級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IEEE 802.14	</a:t>
            </a:r>
            <a:r>
              <a:rPr lang="zh-TW" altLang="en-US" dirty="0">
                <a:solidFill>
                  <a:schemeClr val="bg1"/>
                </a:solidFill>
              </a:rPr>
              <a:t>電纜數據機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IEEE </a:t>
            </a:r>
            <a:r>
              <a:rPr lang="en-US" altLang="zh-TW" dirty="0" smtClean="0">
                <a:solidFill>
                  <a:schemeClr val="bg1"/>
                </a:solidFill>
              </a:rPr>
              <a:t>802.15</a:t>
            </a: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</a:rPr>
              <a:t>無線個人</a:t>
            </a:r>
            <a:r>
              <a:rPr lang="zh-TW" altLang="en-US" dirty="0" smtClean="0">
                <a:solidFill>
                  <a:schemeClr val="bg1"/>
                </a:solidFill>
              </a:rPr>
              <a:t>網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IEEE 802.15.4	</a:t>
            </a:r>
            <a:r>
              <a:rPr lang="zh-TW" altLang="en-US" dirty="0">
                <a:solidFill>
                  <a:schemeClr val="bg1"/>
                </a:solidFill>
              </a:rPr>
              <a:t>無線傳感器網絡  </a:t>
            </a:r>
            <a:r>
              <a:rPr lang="en-US" altLang="zh-TW" dirty="0">
                <a:solidFill>
                  <a:schemeClr val="bg1"/>
                </a:solidFill>
              </a:rPr>
              <a:t>– ZigBee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en-US" altLang="zh-TW" dirty="0" smtClean="0"/>
              <a:t>UWD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具備低耗電與高速</a:t>
            </a:r>
            <a:r>
              <a:rPr lang="zh-TW" altLang="en-US" dirty="0">
                <a:solidFill>
                  <a:schemeClr val="bg1"/>
                </a:solidFill>
                <a:latin typeface="+mj-ea"/>
                <a:ea typeface="+mj-ea"/>
              </a:rPr>
              <a:t>傳輸的</a:t>
            </a:r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無線個人區域網路通訊技術</a:t>
            </a:r>
            <a:endParaRPr lang="en-US" altLang="zh-TW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利用脈衝訊號</a:t>
            </a:r>
            <a:r>
              <a:rPr lang="zh-TW" altLang="en-US" dirty="0">
                <a:solidFill>
                  <a:schemeClr val="bg1"/>
                </a:solidFill>
                <a:latin typeface="+mj-ea"/>
                <a:ea typeface="+mj-ea"/>
              </a:rPr>
              <a:t>來</a:t>
            </a:r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傳送</a:t>
            </a:r>
            <a:endParaRPr lang="en-US" altLang="zh-TW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+mj-ea"/>
                <a:ea typeface="+mj-ea"/>
              </a:rPr>
              <a:t>傳輸速率高達</a:t>
            </a:r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480Mbps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33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en-US" altLang="zh-TW" dirty="0" err="1" smtClean="0"/>
              <a:t>Irda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r>
              <a:rPr lang="zh-TW" altLang="en-US" dirty="0"/>
              <a:t>紅外通訊技術不適合傳輸障礙較多的地方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0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dirty="0" smtClean="0"/>
              <a:t>無線射頻技術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rfid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通過無線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電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訊號</a:t>
            </a:r>
            <a:r>
              <a:rPr lang="zh-TW" altLang="en-US" dirty="0">
                <a:solidFill>
                  <a:schemeClr val="bg1"/>
                </a:solidFill>
                <a:latin typeface="+mn-ea"/>
              </a:rPr>
              <a:t>識別特定目標並讀寫相關數據，而無需識別系統與特定目標之間</a:t>
            </a:r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建立機械或者光學接觸</a:t>
            </a:r>
            <a:endParaRPr lang="zh-TW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7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en-US" altLang="zh-TW" dirty="0" err="1" smtClean="0"/>
              <a:t>nfc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0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zh-TW" altLang="en-US" dirty="0" smtClean="0"/>
              <a:t>有線電視線路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3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en-US" altLang="zh-TW" dirty="0" smtClean="0"/>
              <a:t>DSL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r>
              <a:rPr lang="en-US" altLang="zh-TW" dirty="0" smtClean="0"/>
              <a:t>ADSL(</a:t>
            </a:r>
            <a:r>
              <a:rPr lang="zh-TW" altLang="en-US" dirty="0" smtClean="0"/>
              <a:t>非對稱數位用戶迴路</a:t>
            </a:r>
            <a:r>
              <a:rPr lang="en-US" altLang="zh-TW" dirty="0" smtClean="0"/>
              <a:t>):DSL</a:t>
            </a:r>
            <a:r>
              <a:rPr lang="zh-TW" altLang="en-US" dirty="0" smtClean="0"/>
              <a:t>中常見的一種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4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16226" y="486295"/>
            <a:ext cx="8534400" cy="1364210"/>
          </a:xfrm>
        </p:spPr>
        <p:txBody>
          <a:bodyPr/>
          <a:lstStyle/>
          <a:p>
            <a:r>
              <a:rPr lang="en-US" altLang="zh-TW" cap="none" dirty="0" smtClean="0"/>
              <a:t>FTTP</a:t>
            </a:r>
            <a:br>
              <a:rPr lang="en-US" altLang="zh-TW" cap="none" dirty="0" smtClean="0"/>
            </a:br>
            <a:r>
              <a:rPr lang="en-US" altLang="zh-TW" cap="none" dirty="0" smtClean="0"/>
              <a:t>(Fiber to the premises)</a:t>
            </a:r>
            <a:endParaRPr lang="zh-TW" altLang="en-US" cap="none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16226" y="2161309"/>
            <a:ext cx="8534400" cy="405168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4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101</Words>
  <Application>Microsoft Office PowerPoint</Application>
  <PresentationFormat>寬螢幕</PresentationFormat>
  <Paragraphs>28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Century Gothic</vt:lpstr>
      <vt:lpstr>Wingdings 3</vt:lpstr>
      <vt:lpstr>切割線</vt:lpstr>
      <vt:lpstr> 網路通訊標準協定</vt:lpstr>
      <vt:lpstr>IEEE標準協會 （英文Institute of Electrical and Electronics Engineers Standards Association，簡稱IEEE-SA）</vt:lpstr>
      <vt:lpstr>UWD</vt:lpstr>
      <vt:lpstr>Irda</vt:lpstr>
      <vt:lpstr>無線射頻技術(rfid)</vt:lpstr>
      <vt:lpstr>nfc</vt:lpstr>
      <vt:lpstr>有線電視線路</vt:lpstr>
      <vt:lpstr>DSL</vt:lpstr>
      <vt:lpstr>FTTP (Fiber to the premises)</vt:lpstr>
      <vt:lpstr>通訊裝置 數據機</vt:lpstr>
      <vt:lpstr>通訊裝置 無線網路存取點</vt:lpstr>
      <vt:lpstr>通訊裝置 網路卡</vt:lpstr>
      <vt:lpstr>通訊裝置 集線器</vt:lpstr>
      <vt:lpstr>通訊裝置 交換器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網路通訊標準協定</dc:title>
  <dc:creator>owner</dc:creator>
  <cp:lastModifiedBy>owner</cp:lastModifiedBy>
  <cp:revision>7</cp:revision>
  <dcterms:created xsi:type="dcterms:W3CDTF">2019-11-25T05:42:22Z</dcterms:created>
  <dcterms:modified xsi:type="dcterms:W3CDTF">2019-11-25T07:31:17Z</dcterms:modified>
</cp:coreProperties>
</file>