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87AD0-E76C-4467-84D7-77FA335C7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476110-6333-4D74-9BCE-43158FAE9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2F0189-9E57-4F45-86FC-38206158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3216-387C-4FD0-A296-73393708F0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E7890C-2FE0-4389-9AF8-ABB9A876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3633EA-3998-4397-96A3-684998A2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0A18-CDFC-40CD-96E2-64C6C453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6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705049-CF25-4AEE-9893-7AD59EE7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795E3F-D536-4A50-89EC-A4FEAC259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7AD4E0-9312-4401-A9D0-4701A932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3216-387C-4FD0-A296-73393708F0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4371D1-B85C-4CDC-ABCB-B0B40FA5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FCADF1-218D-4AD1-9447-067A8BC2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0A18-CDFC-40CD-96E2-64C6C453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2D57AED-F9B1-4920-8380-4D8837F1E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7F172E-FB80-4EB7-A701-5730D34B8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BCCA74-D437-4447-B331-7B84B7C8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3216-387C-4FD0-A296-73393708F0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E72B76-D558-452F-8027-3DC1317C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6B0FD2-79D5-4C72-A209-54DBA70E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0A18-CDFC-40CD-96E2-64C6C453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4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B8C29-9148-4EA8-8E22-EA24EC34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1924B6-D64D-4F09-BF62-85648C084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66D72A-0F8D-4048-947A-288F6A37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3216-387C-4FD0-A296-73393708F0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E3E01A-2F10-401E-8ECA-68BF5368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E9E6E6-9474-4754-B6E1-9203C7B6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0A18-CDFC-40CD-96E2-64C6C453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5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58A02B-262C-436D-AC35-080143A6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71EC8A-9C45-4ED8-8D29-53CBDE0B1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A2F1BA-E15A-48FA-9C72-726C5530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3216-387C-4FD0-A296-73393708F0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B6E996-B004-4B17-A760-C4DE2E06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88DAEF-3D06-4907-A2F8-E0468DEC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0A18-CDFC-40CD-96E2-64C6C453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0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F1C12-B560-48D9-8C12-BE246112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F754BA-D69A-44CC-A7EB-06EB4B402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20DCCD-FC18-4A75-BDC1-2FB16B7B2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823610-ED29-4BD0-B246-4ED6CA3D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3216-387C-4FD0-A296-73393708F0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6921B5-218D-417B-B43F-27156BC2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116CEF-2A8D-48B8-B1E7-DA156D42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0A18-CDFC-40CD-96E2-64C6C453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1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033A7-A1B7-4432-B34D-258B9AAD3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9C176A-1840-4ECB-A470-442590CFD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328876-946B-4438-BF5E-90237A5D0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61A3841-EF91-4D28-A4AD-C7F08B256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DFAF059-2424-45AF-ABD4-EBF1ED2B0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A911584-CDC3-45ED-882C-F0D645BA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3216-387C-4FD0-A296-73393708F0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017AA45-E377-43D2-A54E-E2058452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B09D5CF-2D6C-404E-86E4-952F61EF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0A18-CDFC-40CD-96E2-64C6C453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0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8C69B-9D20-40F0-8208-F8777032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45B9A4-8BAA-4BC7-9901-1DC08635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3216-387C-4FD0-A296-73393708F0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032986-1DA9-4C30-A301-FDEFCB0E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B32A05B-A74A-4B4A-9E5D-4B701AF2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0A18-CDFC-40CD-96E2-64C6C453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0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239148-5B83-459E-8A36-0560DD42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3216-387C-4FD0-A296-73393708F0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FAAE2F-27FF-46D7-9638-0ED6C7F7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DEA8A4-C38A-45A0-A7DB-44A3332C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0A18-CDFC-40CD-96E2-64C6C453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8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EBB3F-DA47-4088-82F5-262D0E26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2C839F-7771-40E1-8762-75FCEAE47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9D1063-76B0-4E40-8540-257773585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5D4D60-B937-495F-8F6C-801C29B7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3216-387C-4FD0-A296-73393708F0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B1B6EE-8668-487C-B4BF-D5F7923D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0DFE86-4B16-45EB-862A-54573BC8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0A18-CDFC-40CD-96E2-64C6C453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4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2A5B21-095C-4699-B831-EA2395686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C77535E-671F-4FF9-9946-B1A41D883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49F2A2-8BBD-43FE-B171-C1A52775E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8E2703-2F65-42F2-87F8-3DFF6740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3216-387C-4FD0-A296-73393708F0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765252-EB52-4E66-8516-319A7262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47D6E8-058D-4995-95D1-E7C0BCDA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0A18-CDFC-40CD-96E2-64C6C453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01235CD-8238-4B8A-A0C4-23146DA8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D1412F-16EB-4B11-8F35-B00787BCB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A46BDB-A75C-45FA-BF68-F820C0DB8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D3216-387C-4FD0-A296-73393708F0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12179F-4E16-48A2-9D58-9F1A67B91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29D4C-6901-40A6-871D-53530AA1E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10A18-CDFC-40CD-96E2-64C6C453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6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F77CE-DB0A-4950-9B8B-4E748E7B7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FE6959-B2F5-4687-8ECF-2F84A88A1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F79A13-85F2-4448-9109-5F750C5E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3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7CBD0-DBD1-4BF7-B511-1C9EBBB5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3A9B2-F558-4DA6-8BF6-3E7F5D616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2C5FC9-37F8-49E6-A4D1-96DBC5DEB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0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80A33B-6EAC-4877-97E8-3F79ECFC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B2FF16-341B-4F74-AB60-41596819F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778D65-F6F1-414B-AF38-DD71C69C7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6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E70E35-5703-4021-8EA1-65D13B10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001C8D-1F39-4D44-AFE9-D932BB929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6359786-ECA4-400D-9B16-F757444FB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5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A14EF-7973-4279-B6DC-41ED31D0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05CD88-2510-4F16-8F0A-D94FD21FB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36A645-53E3-4B5E-803F-E4B0FCA31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3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09483-2CCD-411F-86B5-3FBE17DD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E0DBA7-7F1D-495C-87B3-0FAA47740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91BE574-57D7-4BBB-A878-BAFD9221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9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B42EA-C43B-4520-BB43-72ECE022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B9CB82-DFA6-4938-93C7-987763138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A16A15-9647-41B9-A963-FF6D03349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9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寬螢幕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zzaac</dc:creator>
  <cp:lastModifiedBy>zzaac</cp:lastModifiedBy>
  <cp:revision>1</cp:revision>
  <dcterms:created xsi:type="dcterms:W3CDTF">2019-09-30T03:38:47Z</dcterms:created>
  <dcterms:modified xsi:type="dcterms:W3CDTF">2019-09-30T03:45:59Z</dcterms:modified>
</cp:coreProperties>
</file>